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7" r:id="rId3"/>
    <p:sldId id="338" r:id="rId5"/>
    <p:sldId id="339" r:id="rId6"/>
    <p:sldId id="305" r:id="rId7"/>
    <p:sldId id="394" r:id="rId8"/>
    <p:sldId id="340" r:id="rId9"/>
    <p:sldId id="313" r:id="rId10"/>
    <p:sldId id="303" r:id="rId11"/>
    <p:sldId id="361" r:id="rId12"/>
    <p:sldId id="368" r:id="rId13"/>
    <p:sldId id="365" r:id="rId14"/>
    <p:sldId id="371" r:id="rId15"/>
    <p:sldId id="372" r:id="rId16"/>
    <p:sldId id="373" r:id="rId17"/>
    <p:sldId id="374" r:id="rId18"/>
    <p:sldId id="375" r:id="rId19"/>
    <p:sldId id="377" r:id="rId20"/>
    <p:sldId id="378" r:id="rId21"/>
    <p:sldId id="383" r:id="rId22"/>
    <p:sldId id="384" r:id="rId23"/>
    <p:sldId id="385" r:id="rId24"/>
    <p:sldId id="386" r:id="rId25"/>
    <p:sldId id="390" r:id="rId26"/>
    <p:sldId id="391" r:id="rId27"/>
    <p:sldId id="387" r:id="rId28"/>
    <p:sldId id="393" r:id="rId29"/>
    <p:sldId id="341" r:id="rId30"/>
    <p:sldId id="315" r:id="rId31"/>
    <p:sldId id="345" r:id="rId32"/>
    <p:sldId id="316" r:id="rId33"/>
    <p:sldId id="344" r:id="rId34"/>
    <p:sldId id="314" r:id="rId35"/>
    <p:sldId id="346" r:id="rId36"/>
    <p:sldId id="395" r:id="rId37"/>
    <p:sldId id="342" r:id="rId38"/>
    <p:sldId id="396" r:id="rId39"/>
    <p:sldId id="397" r:id="rId40"/>
    <p:sldId id="398" r:id="rId41"/>
    <p:sldId id="399" r:id="rId42"/>
    <p:sldId id="347" r:id="rId43"/>
    <p:sldId id="348" r:id="rId44"/>
    <p:sldId id="343" r:id="rId45"/>
  </p:sldIdLst>
  <p:sldSz cx="12192000" cy="6858000"/>
  <p:notesSz cx="7103745" cy="10234295"/>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5" userDrawn="1">
          <p15:clr>
            <a:srgbClr val="A4A3A4"/>
          </p15:clr>
        </p15:guide>
        <p15:guide id="2" pos="37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247"/>
    <a:srgbClr val="FDEBCD"/>
    <a:srgbClr val="0F2A59"/>
    <a:srgbClr val="6C98E6"/>
    <a:srgbClr val="173F87"/>
    <a:srgbClr val="2F5597"/>
    <a:srgbClr val="8E7355"/>
    <a:srgbClr val="D5BB67"/>
    <a:srgbClr val="D7E0EB"/>
    <a:srgbClr val="ECE7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4" autoAdjust="0"/>
    <p:restoredTop sz="94660"/>
  </p:normalViewPr>
  <p:slideViewPr>
    <p:cSldViewPr snapToGrid="0" showGuides="1">
      <p:cViewPr varScale="1">
        <p:scale>
          <a:sx n="77" d="100"/>
          <a:sy n="77" d="100"/>
        </p:scale>
        <p:origin x="62" y="389"/>
      </p:cViewPr>
      <p:guideLst>
        <p:guide orient="horz" pos="2065"/>
        <p:guide pos="37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gs" Target="tags/tag38.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模板来自于 </a:t>
            </a:r>
            <a:r>
              <a:rPr lang="en-US" altLang="zh-CN"/>
              <a:t>http://www.ypppt.com</a:t>
            </a:r>
            <a:endParaRPr lang="zh-CN" altLang="en-US"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fld>
            <a:endParaRPr lang="zh-CN" altLang="en-US">
              <a:solidFill>
                <a:prstClr val="black"/>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模板来自于 </a:t>
            </a:r>
            <a:r>
              <a:rPr lang="en-US" altLang="zh-CN"/>
              <a:t>http://www.ypppt.com</a:t>
            </a:r>
            <a:endParaRPr lang="zh-CN" altLang="en-US"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fld>
            <a:endParaRPr lang="zh-CN" altLang="en-US">
              <a:solidFill>
                <a:prstClr val="black"/>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模板来自于 </a:t>
            </a:r>
            <a:r>
              <a:rPr lang="en-US" altLang="zh-CN"/>
              <a:t>http://www.ypppt.com</a:t>
            </a:r>
            <a:endParaRPr lang="zh-CN" altLang="en-US"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fld>
            <a:endParaRPr lang="zh-CN" altLang="en-US">
              <a:solidFill>
                <a:prstClr val="black"/>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499621"/>
          </a:xfrm>
          <a:prstGeom prst="rect">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microsoft.com/office/2007/relationships/hdphoto" Target="../media/image11.wdp"/><Relationship Id="rId3" Type="http://schemas.openxmlformats.org/officeDocument/2006/relationships/image" Target="../media/image10.png"/><Relationship Id="rId2" Type="http://schemas.openxmlformats.org/officeDocument/2006/relationships/tags" Target="../tags/tag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tags" Target="../tags/tag6.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tags" Target="../tags/tag8.xml"/><Relationship Id="rId4" Type="http://schemas.microsoft.com/office/2007/relationships/hdphoto" Target="../media/image11.wdp"/><Relationship Id="rId3" Type="http://schemas.openxmlformats.org/officeDocument/2006/relationships/image" Target="../media/image10.png"/><Relationship Id="rId2" Type="http://schemas.openxmlformats.org/officeDocument/2006/relationships/tags" Target="../tags/tag7.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tags" Target="../tags/tag9.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microsoft.com/office/2007/relationships/hdphoto" Target="../media/image16.wdp"/><Relationship Id="rId3" Type="http://schemas.openxmlformats.org/officeDocument/2006/relationships/image" Target="../media/image15.jpeg"/><Relationship Id="rId2" Type="http://schemas.openxmlformats.org/officeDocument/2006/relationships/tags" Target="../tags/tag11.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microsoft.com/office/2007/relationships/hdphoto" Target="../media/image16.wdp"/><Relationship Id="rId5" Type="http://schemas.openxmlformats.org/officeDocument/2006/relationships/image" Target="../media/image15.jpeg"/><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20.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tags" Target="../tags/tag25.xml"/><Relationship Id="rId3" Type="http://schemas.openxmlformats.org/officeDocument/2006/relationships/image" Target="../media/image13.jpeg"/><Relationship Id="rId2" Type="http://schemas.openxmlformats.org/officeDocument/2006/relationships/tags" Target="../tags/tag24.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image" Target="../media/image4.png"/><Relationship Id="rId8" Type="http://schemas.microsoft.com/office/2007/relationships/hdphoto" Target="../media/image3.wdp"/><Relationship Id="rId7" Type="http://schemas.openxmlformats.org/officeDocument/2006/relationships/image" Target="../media/image2.png"/><Relationship Id="rId6" Type="http://schemas.openxmlformats.org/officeDocument/2006/relationships/image" Target="../media/image26.jpeg"/><Relationship Id="rId5" Type="http://schemas.microsoft.com/office/2007/relationships/hdphoto" Target="../media/image25.wdp"/><Relationship Id="rId4" Type="http://schemas.openxmlformats.org/officeDocument/2006/relationships/image" Target="../media/image24.jpeg"/><Relationship Id="rId3" Type="http://schemas.microsoft.com/office/2007/relationships/hdphoto" Target="../media/image23.wdp"/><Relationship Id="rId2" Type="http://schemas.openxmlformats.org/officeDocument/2006/relationships/image" Target="../media/image22.jpeg"/><Relationship Id="rId11" Type="http://schemas.openxmlformats.org/officeDocument/2006/relationships/notesSlide" Target="../notesSlides/notesSlide30.xml"/><Relationship Id="rId10" Type="http://schemas.openxmlformats.org/officeDocument/2006/relationships/slideLayout" Target="../slideLayouts/slideLayout2.xml"/><Relationship Id="rId1" Type="http://schemas.openxmlformats.org/officeDocument/2006/relationships/image" Target="../media/image21.jpeg"/></Relationships>
</file>

<file path=ppt/slides/_rels/slide31.xml.rels><?xml version="1.0" encoding="UTF-8" standalone="yes"?>
<Relationships xmlns="http://schemas.openxmlformats.org/package/2006/relationships"><Relationship Id="rId9" Type="http://schemas.openxmlformats.org/officeDocument/2006/relationships/image" Target="../media/image4.png"/><Relationship Id="rId8" Type="http://schemas.microsoft.com/office/2007/relationships/hdphoto" Target="../media/image3.wdp"/><Relationship Id="rId7" Type="http://schemas.openxmlformats.org/officeDocument/2006/relationships/image" Target="../media/image2.png"/><Relationship Id="rId6" Type="http://schemas.openxmlformats.org/officeDocument/2006/relationships/image" Target="../media/image26.jpeg"/><Relationship Id="rId5" Type="http://schemas.microsoft.com/office/2007/relationships/hdphoto" Target="../media/image25.wdp"/><Relationship Id="rId4" Type="http://schemas.openxmlformats.org/officeDocument/2006/relationships/image" Target="../media/image24.jpeg"/><Relationship Id="rId3" Type="http://schemas.microsoft.com/office/2007/relationships/hdphoto" Target="../media/image23.wdp"/><Relationship Id="rId2" Type="http://schemas.openxmlformats.org/officeDocument/2006/relationships/image" Target="../media/image22.jpeg"/><Relationship Id="rId11" Type="http://schemas.openxmlformats.org/officeDocument/2006/relationships/notesSlide" Target="../notesSlides/notesSlide31.xml"/><Relationship Id="rId10" Type="http://schemas.openxmlformats.org/officeDocument/2006/relationships/slideLayout" Target="../slideLayouts/slideLayout2.xml"/><Relationship Id="rId1" Type="http://schemas.openxmlformats.org/officeDocument/2006/relationships/image" Target="../media/image2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image11.wdp"/><Relationship Id="rId3" Type="http://schemas.openxmlformats.org/officeDocument/2006/relationships/image" Target="../media/image10.png"/><Relationship Id="rId2" Type="http://schemas.openxmlformats.org/officeDocument/2006/relationships/tags" Target="../tags/tag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p:cNvSpPr/>
          <p:nvPr/>
        </p:nvSpPr>
        <p:spPr>
          <a:xfrm>
            <a:off x="0" y="-149087"/>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2002790" y="2519045"/>
            <a:ext cx="7750810" cy="1165225"/>
            <a:chOff x="1562052" y="2843687"/>
            <a:chExt cx="9073861" cy="1165137"/>
          </a:xfrm>
        </p:grpSpPr>
        <p:sp>
          <p:nvSpPr>
            <p:cNvPr id="5" name="文本框 4"/>
            <p:cNvSpPr txBox="1"/>
            <p:nvPr/>
          </p:nvSpPr>
          <p:spPr>
            <a:xfrm>
              <a:off x="1562052" y="3049411"/>
              <a:ext cx="9073861" cy="645111"/>
            </a:xfrm>
            <a:prstGeom prst="rect">
              <a:avLst/>
            </a:prstGeom>
            <a:noFill/>
          </p:spPr>
          <p:txBody>
            <a:bodyPr wrap="square" rtlCol="0">
              <a:spAutoFit/>
            </a:bodyPr>
            <a:lstStyle/>
            <a:p>
              <a:pPr algn="dist"/>
              <a:r>
                <a:rPr lang="zh-CN" altLang="en-US" sz="3600" spc="300" dirty="0">
                  <a:latin typeface="黑体" panose="02010609060101010101" pitchFamily="49" charset="-122"/>
                  <a:ea typeface="黑体" panose="02010609060101010101" pitchFamily="49" charset="-122"/>
                </a:rPr>
                <a:t>内存屏障技术在软硬件层面的实现</a:t>
              </a:r>
              <a:endParaRPr lang="zh-CN" altLang="en-US" sz="3600" spc="300" dirty="0">
                <a:latin typeface="黑体" panose="02010609060101010101" pitchFamily="49" charset="-122"/>
                <a:ea typeface="黑体" panose="02010609060101010101" pitchFamily="49" charset="-122"/>
              </a:endParaRPr>
            </a:p>
          </p:txBody>
        </p:sp>
        <p:cxnSp>
          <p:nvCxnSpPr>
            <p:cNvPr id="9" name="直接连接符 8"/>
            <p:cNvCxnSpPr/>
            <p:nvPr/>
          </p:nvCxnSpPr>
          <p:spPr>
            <a:xfrm>
              <a:off x="2564091" y="2843687"/>
              <a:ext cx="70701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564091" y="4008824"/>
              <a:ext cx="70701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9" name="文本框 48"/>
          <p:cNvSpPr txBox="1"/>
          <p:nvPr/>
        </p:nvSpPr>
        <p:spPr>
          <a:xfrm>
            <a:off x="4288155" y="3998595"/>
            <a:ext cx="3622675" cy="398780"/>
          </a:xfrm>
          <a:prstGeom prst="rect">
            <a:avLst/>
          </a:prstGeom>
          <a:noFill/>
        </p:spPr>
        <p:txBody>
          <a:bodyPr wrap="square" rtlCol="0">
            <a:spAutoFit/>
          </a:bodyPr>
          <a:lstStyle/>
          <a:p>
            <a:r>
              <a:rPr lang="zh-CN" altLang="en-US" sz="2000" spc="300" dirty="0">
                <a:latin typeface="黑体" panose="02010609060101010101" pitchFamily="49" charset="-122"/>
                <a:ea typeface="黑体" panose="02010609060101010101" pitchFamily="49" charset="-122"/>
              </a:rPr>
              <a:t>汇报人：</a:t>
            </a:r>
            <a:endParaRPr lang="zh-CN" altLang="en-US" sz="2000" spc="300" dirty="0">
              <a:latin typeface="黑体" panose="02010609060101010101" pitchFamily="49" charset="-122"/>
              <a:ea typeface="黑体" panose="02010609060101010101" pitchFamily="49" charset="-122"/>
            </a:endParaRPr>
          </a:p>
        </p:txBody>
      </p:sp>
      <p:grpSp>
        <p:nvGrpSpPr>
          <p:cNvPr id="12" name="组合 11"/>
          <p:cNvGrpSpPr/>
          <p:nvPr/>
        </p:nvGrpSpPr>
        <p:grpSpPr>
          <a:xfrm>
            <a:off x="4101613" y="4711685"/>
            <a:ext cx="3973313" cy="715044"/>
            <a:chOff x="4101613" y="4711685"/>
            <a:chExt cx="3973313" cy="715044"/>
          </a:xfrm>
        </p:grpSpPr>
        <p:sp>
          <p:nvSpPr>
            <p:cNvPr id="8" name="矩形 7"/>
            <p:cNvSpPr/>
            <p:nvPr/>
          </p:nvSpPr>
          <p:spPr>
            <a:xfrm>
              <a:off x="4101613"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876"/>
            <p:cNvSpPr>
              <a:spLocks noEditPoints="1"/>
            </p:cNvSpPr>
            <p:nvPr/>
          </p:nvSpPr>
          <p:spPr bwMode="auto">
            <a:xfrm>
              <a:off x="4266865" y="4840442"/>
              <a:ext cx="384539" cy="457530"/>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kern="0">
                <a:solidFill>
                  <a:prstClr val="black"/>
                </a:solidFill>
                <a:ea typeface="微软雅黑" panose="020B0503020204020204" charset="-122"/>
              </a:endParaRPr>
            </a:p>
          </p:txBody>
        </p:sp>
        <p:sp>
          <p:nvSpPr>
            <p:cNvPr id="62" name="矩形 61"/>
            <p:cNvSpPr/>
            <p:nvPr/>
          </p:nvSpPr>
          <p:spPr>
            <a:xfrm>
              <a:off x="5186418"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6275077"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7359882"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Freeform 858"/>
            <p:cNvSpPr>
              <a:spLocks noEditPoints="1"/>
            </p:cNvSpPr>
            <p:nvPr/>
          </p:nvSpPr>
          <p:spPr bwMode="auto">
            <a:xfrm>
              <a:off x="5344344" y="4825997"/>
              <a:ext cx="406087" cy="504477"/>
            </a:xfrm>
            <a:custGeom>
              <a:avLst/>
              <a:gdLst>
                <a:gd name="T0" fmla="*/ 0 w 235"/>
                <a:gd name="T1" fmla="*/ 45 h 291"/>
                <a:gd name="T2" fmla="*/ 52 w 235"/>
                <a:gd name="T3" fmla="*/ 1 h 291"/>
                <a:gd name="T4" fmla="*/ 234 w 235"/>
                <a:gd name="T5" fmla="*/ 1 h 291"/>
                <a:gd name="T6" fmla="*/ 234 w 235"/>
                <a:gd name="T7" fmla="*/ 289 h 291"/>
                <a:gd name="T8" fmla="*/ 0 w 235"/>
                <a:gd name="T9" fmla="*/ 289 h 291"/>
                <a:gd name="T10" fmla="*/ 0 w 235"/>
                <a:gd name="T11" fmla="*/ 45 h 291"/>
                <a:gd name="T12" fmla="*/ 59 w 235"/>
                <a:gd name="T13" fmla="*/ 13 h 291"/>
                <a:gd name="T14" fmla="*/ 59 w 235"/>
                <a:gd name="T15" fmla="*/ 53 h 291"/>
                <a:gd name="T16" fmla="*/ 13 w 235"/>
                <a:gd name="T17" fmla="*/ 53 h 291"/>
                <a:gd name="T18" fmla="*/ 13 w 235"/>
                <a:gd name="T19" fmla="*/ 278 h 291"/>
                <a:gd name="T20" fmla="*/ 222 w 235"/>
                <a:gd name="T21" fmla="*/ 278 h 291"/>
                <a:gd name="T22" fmla="*/ 222 w 235"/>
                <a:gd name="T23" fmla="*/ 13 h 291"/>
                <a:gd name="T24" fmla="*/ 59 w 235"/>
                <a:gd name="T25" fmla="*/ 13 h 291"/>
                <a:gd name="T26" fmla="*/ 22 w 235"/>
                <a:gd name="T27" fmla="*/ 41 h 291"/>
                <a:gd name="T28" fmla="*/ 46 w 235"/>
                <a:gd name="T29" fmla="*/ 42 h 291"/>
                <a:gd name="T30" fmla="*/ 46 w 235"/>
                <a:gd name="T31" fmla="*/ 21 h 291"/>
                <a:gd name="T32" fmla="*/ 22 w 235"/>
                <a:gd name="T33" fmla="*/ 41 h 291"/>
                <a:gd name="T34" fmla="*/ 64 w 235"/>
                <a:gd name="T35" fmla="*/ 78 h 291"/>
                <a:gd name="T36" fmla="*/ 70 w 235"/>
                <a:gd name="T37" fmla="*/ 89 h 291"/>
                <a:gd name="T38" fmla="*/ 166 w 235"/>
                <a:gd name="T39" fmla="*/ 90 h 291"/>
                <a:gd name="T40" fmla="*/ 168 w 235"/>
                <a:gd name="T41" fmla="*/ 77 h 291"/>
                <a:gd name="T42" fmla="*/ 64 w 235"/>
                <a:gd name="T43" fmla="*/ 78 h 291"/>
                <a:gd name="T44" fmla="*/ 51 w 235"/>
                <a:gd name="T45" fmla="*/ 115 h 291"/>
                <a:gd name="T46" fmla="*/ 51 w 235"/>
                <a:gd name="T47" fmla="*/ 125 h 291"/>
                <a:gd name="T48" fmla="*/ 183 w 235"/>
                <a:gd name="T49" fmla="*/ 125 h 291"/>
                <a:gd name="T50" fmla="*/ 183 w 235"/>
                <a:gd name="T51" fmla="*/ 115 h 291"/>
                <a:gd name="T52" fmla="*/ 51 w 235"/>
                <a:gd name="T53" fmla="*/ 115 h 291"/>
                <a:gd name="T54" fmla="*/ 51 w 235"/>
                <a:gd name="T55" fmla="*/ 135 h 291"/>
                <a:gd name="T56" fmla="*/ 51 w 235"/>
                <a:gd name="T57" fmla="*/ 146 h 291"/>
                <a:gd name="T58" fmla="*/ 172 w 235"/>
                <a:gd name="T59" fmla="*/ 146 h 291"/>
                <a:gd name="T60" fmla="*/ 188 w 235"/>
                <a:gd name="T61" fmla="*/ 138 h 291"/>
                <a:gd name="T62" fmla="*/ 51 w 235"/>
                <a:gd name="T63" fmla="*/ 135 h 291"/>
                <a:gd name="T64" fmla="*/ 164 w 235"/>
                <a:gd name="T65" fmla="*/ 166 h 291"/>
                <a:gd name="T66" fmla="*/ 153 w 235"/>
                <a:gd name="T67" fmla="*/ 232 h 291"/>
                <a:gd name="T68" fmla="*/ 190 w 235"/>
                <a:gd name="T69" fmla="*/ 231 h 291"/>
                <a:gd name="T70" fmla="*/ 197 w 235"/>
                <a:gd name="T71" fmla="*/ 178 h 291"/>
                <a:gd name="T72" fmla="*/ 164 w 235"/>
                <a:gd name="T73" fmla="*/ 166 h 291"/>
                <a:gd name="T74" fmla="*/ 164 w 235"/>
                <a:gd name="T75" fmla="*/ 180 h 291"/>
                <a:gd name="T76" fmla="*/ 158 w 235"/>
                <a:gd name="T77" fmla="*/ 217 h 291"/>
                <a:gd name="T78" fmla="*/ 191 w 235"/>
                <a:gd name="T79" fmla="*/ 198 h 291"/>
                <a:gd name="T80" fmla="*/ 164 w 235"/>
                <a:gd name="T81" fmla="*/ 180 h 291"/>
                <a:gd name="T82" fmla="*/ 168 w 235"/>
                <a:gd name="T83" fmla="*/ 185 h 291"/>
                <a:gd name="T84" fmla="*/ 155 w 235"/>
                <a:gd name="T85" fmla="*/ 203 h 291"/>
                <a:gd name="T86" fmla="*/ 181 w 235"/>
                <a:gd name="T87" fmla="*/ 212 h 291"/>
                <a:gd name="T88" fmla="*/ 168 w 235"/>
                <a:gd name="T89" fmla="*/ 185 h 291"/>
                <a:gd name="T90" fmla="*/ 50 w 235"/>
                <a:gd name="T91" fmla="*/ 227 h 291"/>
                <a:gd name="T92" fmla="*/ 50 w 235"/>
                <a:gd name="T93" fmla="*/ 237 h 291"/>
                <a:gd name="T94" fmla="*/ 109 w 235"/>
                <a:gd name="T95" fmla="*/ 237 h 291"/>
                <a:gd name="T96" fmla="*/ 109 w 235"/>
                <a:gd name="T97" fmla="*/ 227 h 291"/>
                <a:gd name="T98" fmla="*/ 50 w 235"/>
                <a:gd name="T99" fmla="*/ 227 h 291"/>
                <a:gd name="T100" fmla="*/ 152 w 235"/>
                <a:gd name="T101" fmla="*/ 236 h 291"/>
                <a:gd name="T102" fmla="*/ 146 w 235"/>
                <a:gd name="T103" fmla="*/ 255 h 291"/>
                <a:gd name="T104" fmla="*/ 164 w 235"/>
                <a:gd name="T105" fmla="*/ 260 h 291"/>
                <a:gd name="T106" fmla="*/ 168 w 235"/>
                <a:gd name="T107" fmla="*/ 242 h 291"/>
                <a:gd name="T108" fmla="*/ 152 w 235"/>
                <a:gd name="T109" fmla="*/ 236 h 291"/>
                <a:gd name="T110" fmla="*/ 172 w 235"/>
                <a:gd name="T111" fmla="*/ 241 h 291"/>
                <a:gd name="T112" fmla="*/ 177 w 235"/>
                <a:gd name="T113" fmla="*/ 260 h 291"/>
                <a:gd name="T114" fmla="*/ 195 w 235"/>
                <a:gd name="T115" fmla="*/ 255 h 291"/>
                <a:gd name="T116" fmla="*/ 187 w 235"/>
                <a:gd name="T117" fmla="*/ 237 h 291"/>
                <a:gd name="T118" fmla="*/ 172 w 235"/>
                <a:gd name="T119" fmla="*/ 24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91">
                  <a:moveTo>
                    <a:pt x="0" y="45"/>
                  </a:moveTo>
                  <a:cubicBezTo>
                    <a:pt x="18" y="31"/>
                    <a:pt x="33" y="13"/>
                    <a:pt x="52" y="1"/>
                  </a:cubicBezTo>
                  <a:cubicBezTo>
                    <a:pt x="113" y="0"/>
                    <a:pt x="173" y="0"/>
                    <a:pt x="234" y="1"/>
                  </a:cubicBezTo>
                  <a:cubicBezTo>
                    <a:pt x="235" y="97"/>
                    <a:pt x="235" y="193"/>
                    <a:pt x="234" y="289"/>
                  </a:cubicBezTo>
                  <a:cubicBezTo>
                    <a:pt x="156" y="291"/>
                    <a:pt x="78" y="291"/>
                    <a:pt x="0" y="289"/>
                  </a:cubicBezTo>
                  <a:cubicBezTo>
                    <a:pt x="0" y="208"/>
                    <a:pt x="0" y="126"/>
                    <a:pt x="0" y="45"/>
                  </a:cubicBezTo>
                  <a:close/>
                  <a:moveTo>
                    <a:pt x="59" y="13"/>
                  </a:moveTo>
                  <a:cubicBezTo>
                    <a:pt x="59" y="26"/>
                    <a:pt x="59" y="39"/>
                    <a:pt x="59" y="53"/>
                  </a:cubicBezTo>
                  <a:cubicBezTo>
                    <a:pt x="43" y="53"/>
                    <a:pt x="28" y="53"/>
                    <a:pt x="13" y="53"/>
                  </a:cubicBezTo>
                  <a:cubicBezTo>
                    <a:pt x="13" y="128"/>
                    <a:pt x="12" y="203"/>
                    <a:pt x="13" y="278"/>
                  </a:cubicBezTo>
                  <a:cubicBezTo>
                    <a:pt x="83" y="278"/>
                    <a:pt x="152" y="278"/>
                    <a:pt x="222" y="278"/>
                  </a:cubicBezTo>
                  <a:cubicBezTo>
                    <a:pt x="223" y="190"/>
                    <a:pt x="222" y="101"/>
                    <a:pt x="222" y="13"/>
                  </a:cubicBezTo>
                  <a:cubicBezTo>
                    <a:pt x="168" y="13"/>
                    <a:pt x="113" y="13"/>
                    <a:pt x="59" y="13"/>
                  </a:cubicBezTo>
                  <a:close/>
                  <a:moveTo>
                    <a:pt x="22" y="41"/>
                  </a:moveTo>
                  <a:cubicBezTo>
                    <a:pt x="30" y="42"/>
                    <a:pt x="38" y="42"/>
                    <a:pt x="46" y="42"/>
                  </a:cubicBezTo>
                  <a:cubicBezTo>
                    <a:pt x="46" y="35"/>
                    <a:pt x="46" y="28"/>
                    <a:pt x="46" y="21"/>
                  </a:cubicBezTo>
                  <a:cubicBezTo>
                    <a:pt x="38" y="28"/>
                    <a:pt x="30" y="35"/>
                    <a:pt x="22" y="41"/>
                  </a:cubicBezTo>
                  <a:close/>
                  <a:moveTo>
                    <a:pt x="64" y="78"/>
                  </a:moveTo>
                  <a:cubicBezTo>
                    <a:pt x="65" y="81"/>
                    <a:pt x="68" y="86"/>
                    <a:pt x="70" y="89"/>
                  </a:cubicBezTo>
                  <a:cubicBezTo>
                    <a:pt x="102" y="92"/>
                    <a:pt x="134" y="90"/>
                    <a:pt x="166" y="90"/>
                  </a:cubicBezTo>
                  <a:cubicBezTo>
                    <a:pt x="167" y="87"/>
                    <a:pt x="168" y="80"/>
                    <a:pt x="168" y="77"/>
                  </a:cubicBezTo>
                  <a:cubicBezTo>
                    <a:pt x="133" y="77"/>
                    <a:pt x="99" y="75"/>
                    <a:pt x="64" y="78"/>
                  </a:cubicBezTo>
                  <a:close/>
                  <a:moveTo>
                    <a:pt x="51" y="115"/>
                  </a:moveTo>
                  <a:cubicBezTo>
                    <a:pt x="51" y="117"/>
                    <a:pt x="51" y="122"/>
                    <a:pt x="51" y="125"/>
                  </a:cubicBezTo>
                  <a:cubicBezTo>
                    <a:pt x="95" y="125"/>
                    <a:pt x="139" y="126"/>
                    <a:pt x="183" y="125"/>
                  </a:cubicBezTo>
                  <a:cubicBezTo>
                    <a:pt x="183" y="122"/>
                    <a:pt x="183" y="118"/>
                    <a:pt x="183" y="115"/>
                  </a:cubicBezTo>
                  <a:cubicBezTo>
                    <a:pt x="139" y="114"/>
                    <a:pt x="95" y="115"/>
                    <a:pt x="51" y="115"/>
                  </a:cubicBezTo>
                  <a:close/>
                  <a:moveTo>
                    <a:pt x="51" y="135"/>
                  </a:moveTo>
                  <a:cubicBezTo>
                    <a:pt x="51" y="138"/>
                    <a:pt x="51" y="143"/>
                    <a:pt x="51" y="146"/>
                  </a:cubicBezTo>
                  <a:cubicBezTo>
                    <a:pt x="91" y="146"/>
                    <a:pt x="132" y="146"/>
                    <a:pt x="172" y="146"/>
                  </a:cubicBezTo>
                  <a:cubicBezTo>
                    <a:pt x="179" y="147"/>
                    <a:pt x="184" y="143"/>
                    <a:pt x="188" y="138"/>
                  </a:cubicBezTo>
                  <a:cubicBezTo>
                    <a:pt x="142" y="133"/>
                    <a:pt x="96" y="137"/>
                    <a:pt x="51" y="135"/>
                  </a:cubicBezTo>
                  <a:close/>
                  <a:moveTo>
                    <a:pt x="164" y="166"/>
                  </a:moveTo>
                  <a:cubicBezTo>
                    <a:pt x="132" y="169"/>
                    <a:pt x="125" y="218"/>
                    <a:pt x="153" y="232"/>
                  </a:cubicBezTo>
                  <a:cubicBezTo>
                    <a:pt x="165" y="237"/>
                    <a:pt x="178" y="236"/>
                    <a:pt x="190" y="231"/>
                  </a:cubicBezTo>
                  <a:cubicBezTo>
                    <a:pt x="207" y="219"/>
                    <a:pt x="212" y="193"/>
                    <a:pt x="197" y="178"/>
                  </a:cubicBezTo>
                  <a:cubicBezTo>
                    <a:pt x="191" y="168"/>
                    <a:pt x="176" y="164"/>
                    <a:pt x="164" y="166"/>
                  </a:cubicBezTo>
                  <a:close/>
                  <a:moveTo>
                    <a:pt x="164" y="180"/>
                  </a:moveTo>
                  <a:cubicBezTo>
                    <a:pt x="149" y="185"/>
                    <a:pt x="143" y="208"/>
                    <a:pt x="158" y="217"/>
                  </a:cubicBezTo>
                  <a:cubicBezTo>
                    <a:pt x="171" y="230"/>
                    <a:pt x="194" y="215"/>
                    <a:pt x="191" y="198"/>
                  </a:cubicBezTo>
                  <a:cubicBezTo>
                    <a:pt x="191" y="186"/>
                    <a:pt x="176" y="176"/>
                    <a:pt x="164" y="180"/>
                  </a:cubicBezTo>
                  <a:close/>
                  <a:moveTo>
                    <a:pt x="168" y="185"/>
                  </a:moveTo>
                  <a:cubicBezTo>
                    <a:pt x="160" y="186"/>
                    <a:pt x="153" y="194"/>
                    <a:pt x="155" y="203"/>
                  </a:cubicBezTo>
                  <a:cubicBezTo>
                    <a:pt x="155" y="215"/>
                    <a:pt x="173" y="221"/>
                    <a:pt x="181" y="212"/>
                  </a:cubicBezTo>
                  <a:cubicBezTo>
                    <a:pt x="193" y="202"/>
                    <a:pt x="183" y="182"/>
                    <a:pt x="168" y="185"/>
                  </a:cubicBezTo>
                  <a:close/>
                  <a:moveTo>
                    <a:pt x="50" y="227"/>
                  </a:moveTo>
                  <a:cubicBezTo>
                    <a:pt x="50" y="229"/>
                    <a:pt x="50" y="234"/>
                    <a:pt x="50" y="237"/>
                  </a:cubicBezTo>
                  <a:cubicBezTo>
                    <a:pt x="70" y="237"/>
                    <a:pt x="89" y="237"/>
                    <a:pt x="109" y="237"/>
                  </a:cubicBezTo>
                  <a:cubicBezTo>
                    <a:pt x="109" y="234"/>
                    <a:pt x="109" y="229"/>
                    <a:pt x="109" y="227"/>
                  </a:cubicBezTo>
                  <a:cubicBezTo>
                    <a:pt x="89" y="227"/>
                    <a:pt x="70" y="226"/>
                    <a:pt x="50" y="227"/>
                  </a:cubicBezTo>
                  <a:close/>
                  <a:moveTo>
                    <a:pt x="152" y="236"/>
                  </a:moveTo>
                  <a:cubicBezTo>
                    <a:pt x="150" y="242"/>
                    <a:pt x="148" y="248"/>
                    <a:pt x="146" y="255"/>
                  </a:cubicBezTo>
                  <a:cubicBezTo>
                    <a:pt x="152" y="257"/>
                    <a:pt x="158" y="258"/>
                    <a:pt x="164" y="260"/>
                  </a:cubicBezTo>
                  <a:cubicBezTo>
                    <a:pt x="165" y="254"/>
                    <a:pt x="167" y="248"/>
                    <a:pt x="168" y="242"/>
                  </a:cubicBezTo>
                  <a:cubicBezTo>
                    <a:pt x="163" y="240"/>
                    <a:pt x="157" y="238"/>
                    <a:pt x="152" y="236"/>
                  </a:cubicBezTo>
                  <a:close/>
                  <a:moveTo>
                    <a:pt x="172" y="241"/>
                  </a:moveTo>
                  <a:cubicBezTo>
                    <a:pt x="174" y="248"/>
                    <a:pt x="175" y="254"/>
                    <a:pt x="177" y="260"/>
                  </a:cubicBezTo>
                  <a:cubicBezTo>
                    <a:pt x="183" y="258"/>
                    <a:pt x="189" y="256"/>
                    <a:pt x="195" y="255"/>
                  </a:cubicBezTo>
                  <a:cubicBezTo>
                    <a:pt x="193" y="248"/>
                    <a:pt x="191" y="242"/>
                    <a:pt x="187" y="237"/>
                  </a:cubicBezTo>
                  <a:cubicBezTo>
                    <a:pt x="182" y="238"/>
                    <a:pt x="177" y="240"/>
                    <a:pt x="172" y="241"/>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charset="-122"/>
              </a:endParaRPr>
            </a:p>
          </p:txBody>
        </p:sp>
        <p:sp>
          <p:nvSpPr>
            <p:cNvPr id="70" name="Freeform 870"/>
            <p:cNvSpPr>
              <a:spLocks noEditPoints="1"/>
            </p:cNvSpPr>
            <p:nvPr/>
          </p:nvSpPr>
          <p:spPr bwMode="auto">
            <a:xfrm>
              <a:off x="6403327" y="4861034"/>
              <a:ext cx="416828" cy="382710"/>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charset="-122"/>
              </a:endParaRPr>
            </a:p>
          </p:txBody>
        </p:sp>
        <p:sp>
          <p:nvSpPr>
            <p:cNvPr id="71" name="Freeform 871"/>
            <p:cNvSpPr>
              <a:spLocks noEditPoints="1"/>
            </p:cNvSpPr>
            <p:nvPr/>
          </p:nvSpPr>
          <p:spPr bwMode="auto">
            <a:xfrm>
              <a:off x="7545063" y="4825997"/>
              <a:ext cx="344681" cy="452496"/>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charset="-122"/>
              </a:endParaRPr>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4480" y="1076870"/>
            <a:ext cx="2758002" cy="11627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arn(inVertical)">
                                      <p:cBhvr>
                                        <p:cTn id="7" dur="500"/>
                                        <p:tgtEl>
                                          <p:spTgt spid="5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pic>
        <p:nvPicPr>
          <p:cNvPr id="102" name="图片 101" descr="7b0a20202020227069636672616d65646573223a20222670666d3836323032383336323326267370743131312626626474303026267764743237313626220a7d0a"/>
          <p:cNvPicPr/>
          <p:nvPr>
            <p:custDataLst>
              <p:tags r:id="rId2"/>
            </p:custDataLst>
          </p:nvPr>
        </p:nvPicPr>
        <p:blipFill>
          <a:blip r:embed="rId3">
            <a:extLst>
              <a:ext uri="{BEBA8EAE-BF5A-486C-A8C5-ECC9F3942E4B}">
                <a14:imgProps xmlns:a14="http://schemas.microsoft.com/office/drawing/2010/main">
                  <a14:imgLayer r:embed="rId4"/>
                </a14:imgProps>
              </a:ext>
            </a:extLst>
          </a:blip>
          <a:srcRect/>
          <a:stretch>
            <a:fillRect/>
          </a:stretch>
        </p:blipFill>
        <p:spPr>
          <a:xfrm>
            <a:off x="7267575" y="2245995"/>
            <a:ext cx="4401185" cy="2852420"/>
          </a:xfrm>
          <a:prstGeom prst="rect">
            <a:avLst/>
          </a:prstGeom>
          <a:noFill/>
          <a:ln w="9525">
            <a:solidFill>
              <a:schemeClr val="tx1">
                <a:lumMod val="50000"/>
                <a:lumOff val="50000"/>
              </a:schemeClr>
            </a:solidFill>
          </a:ln>
        </p:spPr>
      </p:pic>
      <p:sp>
        <p:nvSpPr>
          <p:cNvPr id="5" name="文本框 4"/>
          <p:cNvSpPr txBox="1"/>
          <p:nvPr/>
        </p:nvSpPr>
        <p:spPr>
          <a:xfrm>
            <a:off x="7436485" y="889635"/>
            <a:ext cx="4064000" cy="829945"/>
          </a:xfrm>
          <a:prstGeom prst="rect">
            <a:avLst/>
          </a:prstGeom>
          <a:noFill/>
        </p:spPr>
        <p:txBody>
          <a:bodyPr wrap="square" rtlCol="0">
            <a:spAutoFit/>
            <a:scene3d>
              <a:camera prst="orthographicFront"/>
              <a:lightRig rig="threePt" dir="t"/>
            </a:scene3d>
          </a:bodyPr>
          <a:lstStyle/>
          <a:p>
            <a:pPr algn="ctr"/>
            <a:r>
              <a:rPr lang="zh-CN" altLang="en-US" sz="4800" b="1">
                <a:solidFill>
                  <a:schemeClr val="tx1"/>
                </a:solidFill>
                <a:effectLst>
                  <a:outerShdw blurRad="38100" dist="19050" dir="2700000" algn="tl" rotWithShape="0">
                    <a:schemeClr val="dk1">
                      <a:alpha val="40000"/>
                    </a:schemeClr>
                  </a:outerShdw>
                </a:effectLst>
              </a:rPr>
              <a:t>互斥锁</a:t>
            </a:r>
            <a:endParaRPr lang="zh-CN" altLang="en-US" sz="4800" b="1">
              <a:solidFill>
                <a:schemeClr val="tx1"/>
              </a:solidFill>
              <a:effectLst>
                <a:outerShdw blurRad="38100" dist="19050" dir="2700000" algn="tl" rotWithShape="0">
                  <a:schemeClr val="dk1">
                    <a:alpha val="40000"/>
                  </a:schemeClr>
                </a:outerShdw>
              </a:effectLst>
            </a:endParaRPr>
          </a:p>
        </p:txBody>
      </p:sp>
      <p:grpSp>
        <p:nvGrpSpPr>
          <p:cNvPr id="66" name="组合 65"/>
          <p:cNvGrpSpPr/>
          <p:nvPr/>
        </p:nvGrpSpPr>
        <p:grpSpPr>
          <a:xfrm>
            <a:off x="2236744" y="1719358"/>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69" name="组合 68"/>
          <p:cNvGrpSpPr/>
          <p:nvPr/>
        </p:nvGrpSpPr>
        <p:grpSpPr>
          <a:xfrm>
            <a:off x="2246367" y="2824027"/>
            <a:ext cx="365522" cy="451246"/>
            <a:chOff x="676705" y="2261965"/>
            <a:chExt cx="365522" cy="451246"/>
          </a:xfrm>
        </p:grpSpPr>
        <p:sp>
          <p:nvSpPr>
            <p:cNvPr id="70" name="Flowchart: Off-page Connector 109"/>
            <p:cNvSpPr/>
            <p:nvPr/>
          </p:nvSpPr>
          <p:spPr bwMode="auto">
            <a:xfrm>
              <a:off x="704059" y="2290540"/>
              <a:ext cx="317898" cy="422671"/>
            </a:xfrm>
            <a:prstGeom prst="flowChartOffpage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71" name="Oval 112"/>
            <p:cNvSpPr/>
            <p:nvPr/>
          </p:nvSpPr>
          <p:spPr bwMode="auto">
            <a:xfrm>
              <a:off x="676705" y="2261965"/>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2</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72" name="组合 71"/>
          <p:cNvGrpSpPr/>
          <p:nvPr/>
        </p:nvGrpSpPr>
        <p:grpSpPr>
          <a:xfrm>
            <a:off x="2233139" y="3911972"/>
            <a:ext cx="365522" cy="451246"/>
            <a:chOff x="663477" y="3021584"/>
            <a:chExt cx="365522" cy="451246"/>
          </a:xfrm>
        </p:grpSpPr>
        <p:sp>
          <p:nvSpPr>
            <p:cNvPr id="73" name="Flowchart: Off-page Connector 110"/>
            <p:cNvSpPr/>
            <p:nvPr/>
          </p:nvSpPr>
          <p:spPr bwMode="auto">
            <a:xfrm>
              <a:off x="704059" y="3050159"/>
              <a:ext cx="317898" cy="422671"/>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74" name="Oval 113"/>
            <p:cNvSpPr/>
            <p:nvPr/>
          </p:nvSpPr>
          <p:spPr bwMode="auto">
            <a:xfrm>
              <a:off x="663477" y="3021584"/>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3</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75" name="Rectangle 1436"/>
          <p:cNvSpPr>
            <a:spLocks noChangeArrowheads="1"/>
          </p:cNvSpPr>
          <p:nvPr/>
        </p:nvSpPr>
        <p:spPr bwMode="auto">
          <a:xfrm>
            <a:off x="3060065" y="1719580"/>
            <a:ext cx="227901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互斥锁的特点</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grpSp>
        <p:nvGrpSpPr>
          <p:cNvPr id="83" name="组合 82"/>
          <p:cNvGrpSpPr/>
          <p:nvPr/>
        </p:nvGrpSpPr>
        <p:grpSpPr>
          <a:xfrm>
            <a:off x="2262816" y="5047195"/>
            <a:ext cx="366713" cy="432198"/>
            <a:chOff x="693154" y="3810967"/>
            <a:chExt cx="366713" cy="432198"/>
          </a:xfrm>
        </p:grpSpPr>
        <p:sp>
          <p:nvSpPr>
            <p:cNvPr id="84" name="Flowchart: Off-page Connector 104"/>
            <p:cNvSpPr/>
            <p:nvPr/>
          </p:nvSpPr>
          <p:spPr bwMode="auto">
            <a:xfrm>
              <a:off x="727871" y="3862165"/>
              <a:ext cx="317898" cy="381000"/>
            </a:xfrm>
            <a:prstGeom prst="flowChartOffpage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85" name="Oval 107"/>
            <p:cNvSpPr/>
            <p:nvPr/>
          </p:nvSpPr>
          <p:spPr bwMode="auto">
            <a:xfrm>
              <a:off x="693154" y="3810967"/>
              <a:ext cx="366713"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4</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3" name="Rectangle 1436"/>
          <p:cNvSpPr>
            <a:spLocks noChangeArrowheads="1"/>
          </p:cNvSpPr>
          <p:nvPr>
            <p:custDataLst>
              <p:tags r:id="rId5"/>
            </p:custDataLst>
          </p:nvPr>
        </p:nvSpPr>
        <p:spPr bwMode="auto">
          <a:xfrm>
            <a:off x="3060065" y="2893695"/>
            <a:ext cx="27940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互斥锁的操作流程</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 name="Rectangle 1436"/>
          <p:cNvSpPr>
            <a:spLocks noChangeArrowheads="1"/>
          </p:cNvSpPr>
          <p:nvPr>
            <p:custDataLst>
              <p:tags r:id="rId6"/>
            </p:custDataLst>
          </p:nvPr>
        </p:nvSpPr>
        <p:spPr bwMode="auto">
          <a:xfrm>
            <a:off x="3060065" y="3940810"/>
            <a:ext cx="263842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互斥锁的主要函数</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6" name="Rectangle 1436"/>
          <p:cNvSpPr>
            <a:spLocks noChangeArrowheads="1"/>
          </p:cNvSpPr>
          <p:nvPr>
            <p:custDataLst>
              <p:tags r:id="rId7"/>
            </p:custDataLst>
          </p:nvPr>
        </p:nvSpPr>
        <p:spPr bwMode="auto">
          <a:xfrm>
            <a:off x="3060065" y="5046980"/>
            <a:ext cx="314261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互斥锁的具体代码实现</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500"/>
                                        <p:tgtEl>
                                          <p:spTgt spid="75"/>
                                        </p:tgtEl>
                                      </p:cBhvr>
                                    </p:animEffect>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750"/>
                                        <p:tgtEl>
                                          <p:spTgt spid="69"/>
                                        </p:tgtEl>
                                      </p:cBhvr>
                                    </p:animEffect>
                                    <p:anim calcmode="lin" valueType="num">
                                      <p:cBhvr>
                                        <p:cTn id="18" dur="750" fill="hold"/>
                                        <p:tgtEl>
                                          <p:spTgt spid="69"/>
                                        </p:tgtEl>
                                        <p:attrNameLst>
                                          <p:attrName>ppt_x</p:attrName>
                                        </p:attrNameLst>
                                      </p:cBhvr>
                                      <p:tavLst>
                                        <p:tav tm="0">
                                          <p:val>
                                            <p:strVal val="#ppt_x"/>
                                          </p:val>
                                        </p:tav>
                                        <p:tav tm="100000">
                                          <p:val>
                                            <p:strVal val="#ppt_x"/>
                                          </p:val>
                                        </p:tav>
                                      </p:tavLst>
                                    </p:anim>
                                    <p:anim calcmode="lin" valueType="num">
                                      <p:cBhvr>
                                        <p:cTn id="19" dur="750" fill="hold"/>
                                        <p:tgtEl>
                                          <p:spTgt spid="6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750"/>
                                        <p:tgtEl>
                                          <p:spTgt spid="72"/>
                                        </p:tgtEl>
                                      </p:cBhvr>
                                    </p:animEffect>
                                    <p:anim calcmode="lin" valueType="num">
                                      <p:cBhvr>
                                        <p:cTn id="24" dur="750" fill="hold"/>
                                        <p:tgtEl>
                                          <p:spTgt spid="72"/>
                                        </p:tgtEl>
                                        <p:attrNameLst>
                                          <p:attrName>ppt_x</p:attrName>
                                        </p:attrNameLst>
                                      </p:cBhvr>
                                      <p:tavLst>
                                        <p:tav tm="0">
                                          <p:val>
                                            <p:strVal val="#ppt_x"/>
                                          </p:val>
                                        </p:tav>
                                        <p:tav tm="100000">
                                          <p:val>
                                            <p:strVal val="#ppt_x"/>
                                          </p:val>
                                        </p:tav>
                                      </p:tavLst>
                                    </p:anim>
                                    <p:anim calcmode="lin" valueType="num">
                                      <p:cBhvr>
                                        <p:cTn id="25" dur="750" fill="hold"/>
                                        <p:tgtEl>
                                          <p:spTgt spid="72"/>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7" presetClass="entr" presetSubtype="0" fill="hold"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750"/>
                                        <p:tgtEl>
                                          <p:spTgt spid="83"/>
                                        </p:tgtEl>
                                      </p:cBhvr>
                                    </p:animEffect>
                                    <p:anim calcmode="lin" valueType="num">
                                      <p:cBhvr>
                                        <p:cTn id="30" dur="750" fill="hold"/>
                                        <p:tgtEl>
                                          <p:spTgt spid="83"/>
                                        </p:tgtEl>
                                        <p:attrNameLst>
                                          <p:attrName>ppt_x</p:attrName>
                                        </p:attrNameLst>
                                      </p:cBhvr>
                                      <p:tavLst>
                                        <p:tav tm="0">
                                          <p:val>
                                            <p:strVal val="#ppt_x"/>
                                          </p:val>
                                        </p:tav>
                                        <p:tav tm="100000">
                                          <p:val>
                                            <p:strVal val="#ppt_x"/>
                                          </p:val>
                                        </p:tav>
                                      </p:tavLst>
                                    </p:anim>
                                    <p:anim calcmode="lin" valueType="num">
                                      <p:cBhvr>
                                        <p:cTn id="31" dur="750" fill="hold"/>
                                        <p:tgtEl>
                                          <p:spTgt spid="83"/>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par>
                          <p:cTn id="36" fill="hold">
                            <p:stCondLst>
                              <p:cond delay="5000"/>
                            </p:stCondLst>
                            <p:childTnLst>
                              <p:par>
                                <p:cTn id="37" presetID="22" presetClass="entr" presetSubtype="8"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par>
                          <p:cTn id="40" fill="hold">
                            <p:stCondLst>
                              <p:cond delay="5500"/>
                            </p:stCondLst>
                            <p:childTnLst>
                              <p:par>
                                <p:cTn id="41" presetID="22" presetClass="entr" presetSubtype="8"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3" grpId="0"/>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75" name="Rectangle 1436"/>
          <p:cNvSpPr>
            <a:spLocks noChangeArrowheads="1"/>
          </p:cNvSpPr>
          <p:nvPr/>
        </p:nvSpPr>
        <p:spPr bwMode="auto">
          <a:xfrm>
            <a:off x="2514600" y="901065"/>
            <a:ext cx="227901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互斥锁的特点</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3" name="Rectangle 1436"/>
          <p:cNvSpPr>
            <a:spLocks noChangeArrowheads="1"/>
          </p:cNvSpPr>
          <p:nvPr>
            <p:custDataLst>
              <p:tags r:id="rId2"/>
            </p:custDataLst>
          </p:nvPr>
        </p:nvSpPr>
        <p:spPr bwMode="auto">
          <a:xfrm>
            <a:off x="1327150" y="1780540"/>
            <a:ext cx="5283835" cy="387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1. 原子性：把一个互斥量锁定为一个原子操作，这意味着操作系统（或pthread函数库）保证了如果一个线程锁定了一个互斥量，没有其他线程在同一时间可以成功锁定这个互斥量；</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2. 唯一性：如果一个线程锁定了一个互斥量，在它解除锁定之前，没有其他线程可以锁定这个互斥量；</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3. 非繁忙等待：如果一个线程已经锁定了一个互斥量，第二个线程又试图去锁定这个互斥量，则第二个线程将被挂起（不占用任何cpu资源），直到第一个线程解除对这个互斥量的锁定为止，第二个线程则被唤醒并继续执行，同时锁定这个互斥量。</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109" name="图片 108"/>
          <p:cNvPicPr/>
          <p:nvPr/>
        </p:nvPicPr>
        <p:blipFill>
          <a:blip r:embed="rId3"/>
          <a:stretch>
            <a:fillRect/>
          </a:stretch>
        </p:blipFill>
        <p:spPr>
          <a:xfrm>
            <a:off x="7825740" y="1713865"/>
            <a:ext cx="3208020" cy="3429635"/>
          </a:xfrm>
          <a:prstGeom prst="rect">
            <a:avLst/>
          </a:prstGeom>
          <a:noFill/>
          <a:ln w="9525">
            <a:noFill/>
          </a:ln>
        </p:spPr>
      </p:pic>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500"/>
                                        <p:tgtEl>
                                          <p:spTgt spid="75"/>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pic>
        <p:nvPicPr>
          <p:cNvPr id="102" name="图片 101" descr="7b0a20202020227069636672616d65646573223a20222670666d3836323032383336323326267370743131312626626474303026267764743237313626220a7d0a"/>
          <p:cNvPicPr/>
          <p:nvPr>
            <p:custDataLst>
              <p:tags r:id="rId2"/>
            </p:custDataLst>
          </p:nvPr>
        </p:nvPicPr>
        <p:blipFill>
          <a:blip r:embed="rId3">
            <a:extLst>
              <a:ext uri="{BEBA8EAE-BF5A-486C-A8C5-ECC9F3942E4B}">
                <a14:imgProps xmlns:a14="http://schemas.microsoft.com/office/drawing/2010/main">
                  <a14:imgLayer r:embed="rId4"/>
                </a14:imgProps>
              </a:ext>
            </a:extLst>
          </a:blip>
          <a:srcRect/>
          <a:stretch>
            <a:fillRect/>
          </a:stretch>
        </p:blipFill>
        <p:spPr>
          <a:xfrm>
            <a:off x="7103110" y="1899920"/>
            <a:ext cx="4401185" cy="2852420"/>
          </a:xfrm>
          <a:prstGeom prst="rect">
            <a:avLst/>
          </a:prstGeom>
          <a:noFill/>
          <a:ln w="9525">
            <a:solidFill>
              <a:schemeClr val="tx1">
                <a:lumMod val="50000"/>
                <a:lumOff val="50000"/>
              </a:schemeClr>
            </a:solidFill>
          </a:ln>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2</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75" name="Rectangle 1436"/>
          <p:cNvSpPr>
            <a:spLocks noChangeArrowheads="1"/>
          </p:cNvSpPr>
          <p:nvPr/>
        </p:nvSpPr>
        <p:spPr bwMode="auto">
          <a:xfrm>
            <a:off x="2514600" y="901065"/>
            <a:ext cx="261747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互斥锁的操作流程</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3" name="Rectangle 1436"/>
          <p:cNvSpPr>
            <a:spLocks noChangeArrowheads="1"/>
          </p:cNvSpPr>
          <p:nvPr>
            <p:custDataLst>
              <p:tags r:id="rId5"/>
            </p:custDataLst>
          </p:nvPr>
        </p:nvSpPr>
        <p:spPr bwMode="auto">
          <a:xfrm>
            <a:off x="1181735" y="2357120"/>
            <a:ext cx="5283835" cy="193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1. 在访问共享资源后临界区域前，对互斥锁进行加锁；</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2. 在访问完成后释放互斥锁导上的锁。 </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3. 对互斥锁进行加锁后，任何其他试图再次对互斥锁加锁的线程将会被阻塞，直到锁被释放。</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500"/>
                                        <p:tgtEl>
                                          <p:spTgt spid="75"/>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3</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75" name="Rectangle 1436"/>
          <p:cNvSpPr>
            <a:spLocks noChangeArrowheads="1"/>
          </p:cNvSpPr>
          <p:nvPr/>
        </p:nvSpPr>
        <p:spPr bwMode="auto">
          <a:xfrm>
            <a:off x="2514600" y="901065"/>
            <a:ext cx="263842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互斥锁的主要函数</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2" name="Rectangle 1436"/>
          <p:cNvSpPr>
            <a:spLocks noChangeArrowheads="1"/>
          </p:cNvSpPr>
          <p:nvPr>
            <p:custDataLst>
              <p:tags r:id="rId2"/>
            </p:custDataLst>
          </p:nvPr>
        </p:nvSpPr>
        <p:spPr bwMode="auto">
          <a:xfrm>
            <a:off x="1931670" y="1456055"/>
            <a:ext cx="708342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pthread_mutex_init()函数      功能：初始化一个互斥锁</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pthread_mutex_destroy()函数   功能：销毁一个互斥锁</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pthread_mutex_lock()函数      功能：加锁</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pthread_mutex_trylock()函数   功能：尝试加锁</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pthread_mutex_unlock()函数    功能：解锁</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以上5个函数的返回值都是：成功返回0， 失败返回错误号。</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pthread_mutex_t 类型，其本质是一个结构体。为简化理解，应用时可忽略其实现细节，简单当成整数看待。如：</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pthread_mutex_t   mutex; 变量mutex只有两种取值1、0。</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110" name="图片 109"/>
          <p:cNvPicPr/>
          <p:nvPr/>
        </p:nvPicPr>
        <p:blipFill>
          <a:blip r:embed="rId3"/>
          <a:stretch>
            <a:fillRect/>
          </a:stretch>
        </p:blipFill>
        <p:spPr>
          <a:xfrm>
            <a:off x="8944610" y="1802130"/>
            <a:ext cx="2294890" cy="2348230"/>
          </a:xfrm>
          <a:prstGeom prst="rect">
            <a:avLst/>
          </a:prstGeom>
          <a:noFill/>
          <a:ln w="9525">
            <a:noFill/>
          </a:ln>
        </p:spPr>
      </p:pic>
      <p:sp>
        <p:nvSpPr>
          <p:cNvPr id="3" name="文本框 2"/>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500"/>
                                        <p:tgtEl>
                                          <p:spTgt spid="75"/>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4</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75" name="Rectangle 1436"/>
          <p:cNvSpPr>
            <a:spLocks noChangeArrowheads="1"/>
          </p:cNvSpPr>
          <p:nvPr/>
        </p:nvSpPr>
        <p:spPr bwMode="auto">
          <a:xfrm>
            <a:off x="2514600" y="901065"/>
            <a:ext cx="313245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互斥锁的具体代码实现</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3" name="Rectangle 1436"/>
          <p:cNvSpPr>
            <a:spLocks noChangeArrowheads="1"/>
          </p:cNvSpPr>
          <p:nvPr>
            <p:custDataLst>
              <p:tags r:id="rId2"/>
            </p:custDataLst>
          </p:nvPr>
        </p:nvSpPr>
        <p:spPr bwMode="auto">
          <a:xfrm>
            <a:off x="1709420" y="1389380"/>
            <a:ext cx="5200650" cy="560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//使用互斥量解决多线程抢占资源的问题</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#include &lt;stdio.h&gt;</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#include &lt;stdlib.h&gt;</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#include &lt;unistd.h&gt;</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#include &lt;pthread.h&gt;</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#include &lt;string.h&gt;</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char* buf[5]; //字符指针数组  全局变量  相当于共享资源</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int pos; //用于指定上面数组的下标</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//1.定义互斥量</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pthread_mutex_t mutex;//相当于互斥锁</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void *task(void *p)</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//3.使用互斥量进行加锁</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pthread_mutex_lock(&amp;mutex);</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buf[pos] = (char *)p;</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sleep(1);</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pos++;</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//4.使用互斥量进行解锁</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pthread_mutex_unlock(&amp;mutex);</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 name="文本框 3"/>
          <p:cNvSpPr txBox="1"/>
          <p:nvPr/>
        </p:nvSpPr>
        <p:spPr>
          <a:xfrm>
            <a:off x="7439660" y="736600"/>
            <a:ext cx="4064000" cy="6339205"/>
          </a:xfrm>
          <a:prstGeom prst="rect">
            <a:avLst/>
          </a:prstGeom>
          <a:noFill/>
        </p:spPr>
        <p:txBody>
          <a:bodyPr wrap="square" rtlCol="0">
            <a:spAutoFit/>
          </a:bodyPr>
          <a:lstStyle/>
          <a:p>
            <a:pPr algn="l" eaLnBrk="1" hangingPunct="1"/>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int main(void)</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//2.初始化互斥量, 默认属性</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pthread_mutex_init(&amp;mutex, NULL);</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//1.启动一个线程 向数组中存储内容</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pthread_t tid, tid2;</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pthread_create(&amp;tid, NULL, task, (void *)"zhangfei");</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pthread_create(&amp;tid2, NULL, task, (void *)"guanyu");</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//2.主线程进程等待,并且打印最终的结果</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pthread_join(tid, NULL);</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pthread_join(tid2, NULL);</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//5.销毁互斥量</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pthread_mutex_destroy(&amp;mutex);</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int i = 0;</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printf("字符指针数组中的内容是：");</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for(i = 0; i &lt; pos; ++i)</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printf("%s ", buf[i]);</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printf("\n");</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    return 0;</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endParaRPr lang="zh-CN" altLang="en-US" sz="1400"/>
          </a:p>
        </p:txBody>
      </p:sp>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500"/>
                                        <p:tgtEl>
                                          <p:spTgt spid="75"/>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3" grpId="0"/>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5" name="文本框 4"/>
          <p:cNvSpPr txBox="1"/>
          <p:nvPr/>
        </p:nvSpPr>
        <p:spPr>
          <a:xfrm>
            <a:off x="1575435" y="1337945"/>
            <a:ext cx="4064000" cy="829945"/>
          </a:xfrm>
          <a:prstGeom prst="rect">
            <a:avLst/>
          </a:prstGeom>
          <a:noFill/>
        </p:spPr>
        <p:txBody>
          <a:bodyPr wrap="square" rtlCol="0">
            <a:spAutoFit/>
          </a:bodyPr>
          <a:lstStyle/>
          <a:p>
            <a:pPr algn="ctr"/>
            <a:r>
              <a:rPr lang="zh-CN" altLang="en-US" sz="4800" b="1">
                <a:effectLst>
                  <a:outerShdw blurRad="38100" dist="19050" dir="2700000" algn="tl" rotWithShape="0">
                    <a:schemeClr val="dk1">
                      <a:alpha val="40000"/>
                    </a:schemeClr>
                  </a:outerShdw>
                </a:effectLst>
              </a:rPr>
              <a:t>信号量</a:t>
            </a:r>
            <a:endParaRPr lang="zh-CN" altLang="en-US" sz="4800" b="1">
              <a:effectLst>
                <a:outerShdw blurRad="38100" dist="19050" dir="2700000" algn="tl" rotWithShape="0">
                  <a:schemeClr val="dk1">
                    <a:alpha val="40000"/>
                  </a:schemeClr>
                </a:outerShdw>
              </a:effectLst>
            </a:endParaRPr>
          </a:p>
        </p:txBody>
      </p:sp>
      <p:sp>
        <p:nvSpPr>
          <p:cNvPr id="77" name="Rectangle 1436"/>
          <p:cNvSpPr>
            <a:spLocks noChangeArrowheads="1"/>
          </p:cNvSpPr>
          <p:nvPr/>
        </p:nvSpPr>
        <p:spPr bwMode="auto">
          <a:xfrm>
            <a:off x="244475" y="2296795"/>
            <a:ext cx="6849110" cy="307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457200"/>
            <a:r>
              <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信号量是一个特殊的变量，程序对其访问都是原子操作，且只允许对它进行等待（即P(信号变量))和发送（即V(信号变量))信息操作。</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endPar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r>
              <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最简单的信号量是只能取0和1的变量，这也是信号量最常见的一种形式，叫做二进制信号量。而可以取多个正整数的信号量被称为通用信号量。</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endPar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r>
              <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用户进程可以通过使用操作系统提供的一对原语来对信号量进行操作，从而很方便的实现了进程互斥、进程同步。</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104" name="图片 103" descr="7b0a20202020227069636672616d65646573223a20222670666d3836323032383336323326267370743131312626626474303026267764743235353026220a7d0a"/>
          <p:cNvPicPr/>
          <p:nvPr>
            <p:custDataLst>
              <p:tags r:id="rId2"/>
            </p:custDataLst>
          </p:nvPr>
        </p:nvPicPr>
        <p:blipFill>
          <a:blip r:embed="rId3">
            <a:extLst>
              <a:ext uri="{BEBA8EAE-BF5A-486C-A8C5-ECC9F3942E4B}">
                <a14:imgProps xmlns:a14="http://schemas.microsoft.com/office/drawing/2010/main">
                  <a14:imgLayer r:embed="rId4"/>
                </a14:imgProps>
              </a:ext>
            </a:extLst>
          </a:blip>
          <a:srcRect/>
          <a:stretch>
            <a:fillRect/>
          </a:stretch>
        </p:blipFill>
        <p:spPr>
          <a:xfrm>
            <a:off x="7220585" y="1946275"/>
            <a:ext cx="4508500" cy="2966085"/>
          </a:xfrm>
          <a:prstGeom prst="rect">
            <a:avLst/>
          </a:prstGeom>
          <a:noFill/>
          <a:ln w="9525">
            <a:solidFill>
              <a:schemeClr val="bg2">
                <a:lumMod val="50000"/>
              </a:schemeClr>
            </a:solidFill>
          </a:ln>
        </p:spPr>
      </p:pic>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5" name="文本框 4"/>
          <p:cNvSpPr txBox="1"/>
          <p:nvPr/>
        </p:nvSpPr>
        <p:spPr>
          <a:xfrm>
            <a:off x="7436485" y="889635"/>
            <a:ext cx="4064000" cy="829945"/>
          </a:xfrm>
          <a:prstGeom prst="rect">
            <a:avLst/>
          </a:prstGeom>
          <a:noFill/>
        </p:spPr>
        <p:txBody>
          <a:bodyPr wrap="square" rtlCol="0">
            <a:spAutoFit/>
            <a:scene3d>
              <a:camera prst="orthographicFront"/>
              <a:lightRig rig="threePt" dir="t"/>
            </a:scene3d>
          </a:bodyPr>
          <a:lstStyle/>
          <a:p>
            <a:pPr algn="ctr"/>
            <a:r>
              <a:rPr lang="zh-CN" altLang="en-US" sz="4800" b="1">
                <a:solidFill>
                  <a:schemeClr val="tx1"/>
                </a:solidFill>
                <a:effectLst>
                  <a:outerShdw blurRad="38100" dist="19050" dir="2700000" algn="tl" rotWithShape="0">
                    <a:schemeClr val="dk1">
                      <a:alpha val="40000"/>
                    </a:schemeClr>
                  </a:outerShdw>
                </a:effectLst>
              </a:rPr>
              <a:t>信号量</a:t>
            </a:r>
            <a:endParaRPr lang="zh-CN" altLang="en-US" sz="4800" b="1">
              <a:solidFill>
                <a:schemeClr val="tx1"/>
              </a:solidFill>
              <a:effectLst>
                <a:outerShdw blurRad="38100" dist="19050" dir="2700000" algn="tl" rotWithShape="0">
                  <a:schemeClr val="dk1">
                    <a:alpha val="40000"/>
                  </a:schemeClr>
                </a:outerShdw>
              </a:effectLst>
            </a:endParaRPr>
          </a:p>
        </p:txBody>
      </p:sp>
      <p:grpSp>
        <p:nvGrpSpPr>
          <p:cNvPr id="66" name="组合 65"/>
          <p:cNvGrpSpPr/>
          <p:nvPr/>
        </p:nvGrpSpPr>
        <p:grpSpPr>
          <a:xfrm>
            <a:off x="2204994" y="261280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69" name="组合 68"/>
          <p:cNvGrpSpPr/>
          <p:nvPr/>
        </p:nvGrpSpPr>
        <p:grpSpPr>
          <a:xfrm>
            <a:off x="2225412" y="4264842"/>
            <a:ext cx="365522" cy="451246"/>
            <a:chOff x="676705" y="2261965"/>
            <a:chExt cx="365522" cy="451246"/>
          </a:xfrm>
        </p:grpSpPr>
        <p:sp>
          <p:nvSpPr>
            <p:cNvPr id="70" name="Flowchart: Off-page Connector 109"/>
            <p:cNvSpPr/>
            <p:nvPr/>
          </p:nvSpPr>
          <p:spPr bwMode="auto">
            <a:xfrm>
              <a:off x="704059" y="2290540"/>
              <a:ext cx="317898" cy="422671"/>
            </a:xfrm>
            <a:prstGeom prst="flowChartOffpage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71" name="Oval 112"/>
            <p:cNvSpPr/>
            <p:nvPr/>
          </p:nvSpPr>
          <p:spPr bwMode="auto">
            <a:xfrm>
              <a:off x="676705" y="2261965"/>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2</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3" name="Rectangle 1436"/>
          <p:cNvSpPr>
            <a:spLocks noChangeArrowheads="1"/>
          </p:cNvSpPr>
          <p:nvPr>
            <p:custDataLst>
              <p:tags r:id="rId2"/>
            </p:custDataLst>
          </p:nvPr>
        </p:nvSpPr>
        <p:spPr bwMode="auto">
          <a:xfrm>
            <a:off x="3060065" y="2613025"/>
            <a:ext cx="27940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信号量的操作流程</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 name="Rectangle 1436"/>
          <p:cNvSpPr>
            <a:spLocks noChangeArrowheads="1"/>
          </p:cNvSpPr>
          <p:nvPr>
            <p:custDataLst>
              <p:tags r:id="rId3"/>
            </p:custDataLst>
          </p:nvPr>
        </p:nvSpPr>
        <p:spPr bwMode="auto">
          <a:xfrm>
            <a:off x="3060065" y="4264660"/>
            <a:ext cx="263842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en-US" altLang="zh-CN"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Linux</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的信号量</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104" name="图片 103" descr="7b0a20202020227069636672616d65646573223a20222670666d3836323032383336323326267370743131312626626474303026267764743235353026220a7d0a"/>
          <p:cNvPicPr/>
          <p:nvPr>
            <p:custDataLst>
              <p:tags r:id="rId4"/>
            </p:custDataLst>
          </p:nvPr>
        </p:nvPicPr>
        <p:blipFill>
          <a:blip r:embed="rId5">
            <a:extLst>
              <a:ext uri="{BEBA8EAE-BF5A-486C-A8C5-ECC9F3942E4B}">
                <a14:imgProps xmlns:a14="http://schemas.microsoft.com/office/drawing/2010/main">
                  <a14:imgLayer r:embed="rId6"/>
                </a14:imgProps>
              </a:ext>
            </a:extLst>
          </a:blip>
          <a:srcRect/>
          <a:stretch>
            <a:fillRect/>
          </a:stretch>
        </p:blipFill>
        <p:spPr>
          <a:xfrm>
            <a:off x="7220585" y="1946275"/>
            <a:ext cx="4508500" cy="2966085"/>
          </a:xfrm>
          <a:prstGeom prst="rect">
            <a:avLst/>
          </a:prstGeom>
          <a:noFill/>
          <a:ln w="9525">
            <a:solidFill>
              <a:schemeClr val="bg2">
                <a:lumMod val="50000"/>
              </a:schemeClr>
            </a:solidFill>
          </a:ln>
        </p:spPr>
      </p:pic>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750"/>
                                        <p:tgtEl>
                                          <p:spTgt spid="69"/>
                                        </p:tgtEl>
                                      </p:cBhvr>
                                    </p:animEffect>
                                    <p:anim calcmode="lin" valueType="num">
                                      <p:cBhvr>
                                        <p:cTn id="14" dur="750" fill="hold"/>
                                        <p:tgtEl>
                                          <p:spTgt spid="69"/>
                                        </p:tgtEl>
                                        <p:attrNameLst>
                                          <p:attrName>ppt_x</p:attrName>
                                        </p:attrNameLst>
                                      </p:cBhvr>
                                      <p:tavLst>
                                        <p:tav tm="0">
                                          <p:val>
                                            <p:strVal val="#ppt_x"/>
                                          </p:val>
                                        </p:tav>
                                        <p:tav tm="100000">
                                          <p:val>
                                            <p:strVal val="#ppt_x"/>
                                          </p:val>
                                        </p:tav>
                                      </p:tavLst>
                                    </p:anim>
                                    <p:anim calcmode="lin" valueType="num">
                                      <p:cBhvr>
                                        <p:cTn id="15" dur="750" fill="hold"/>
                                        <p:tgtEl>
                                          <p:spTgt spid="6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3" name="Rectangle 1436"/>
          <p:cNvSpPr>
            <a:spLocks noChangeArrowheads="1"/>
          </p:cNvSpPr>
          <p:nvPr>
            <p:custDataLst>
              <p:tags r:id="rId2"/>
            </p:custDataLst>
          </p:nvPr>
        </p:nvSpPr>
        <p:spPr bwMode="auto">
          <a:xfrm>
            <a:off x="1327150" y="1780540"/>
            <a:ext cx="5283835" cy="304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1.系统首先要检测该资源的信号量；</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2.若该资源的信号量值大于0，则进程可以使用该资源，此时，进程将该资源的信号量值减1；</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3.若该资源的信号量值为0，则进程进入休眠状态，直到信号量值大于0时进程被唤醒，访问该资源；</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当进程不再使用由一个信号量控制的共享资源时，该信号量值增加1，如果此时有进程处于休眠状态等待此信号量，则该进程会被唤醒。</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2" name="Rectangle 1436"/>
          <p:cNvSpPr>
            <a:spLocks noChangeArrowheads="1"/>
          </p:cNvSpPr>
          <p:nvPr>
            <p:custDataLst>
              <p:tags r:id="rId3"/>
            </p:custDataLst>
          </p:nvPr>
        </p:nvSpPr>
        <p:spPr bwMode="auto">
          <a:xfrm>
            <a:off x="2730500" y="911860"/>
            <a:ext cx="27940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信号量的操作流程</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113" name="图片 112"/>
          <p:cNvPicPr/>
          <p:nvPr>
            <p:custDataLst>
              <p:tags r:id="rId4"/>
            </p:custDataLst>
          </p:nvPr>
        </p:nvPicPr>
        <p:blipFill>
          <a:blip r:embed="rId5"/>
          <a:stretch>
            <a:fillRect/>
          </a:stretch>
        </p:blipFill>
        <p:spPr>
          <a:xfrm>
            <a:off x="6815455" y="1432074"/>
            <a:ext cx="6094095" cy="3586480"/>
          </a:xfrm>
          <a:prstGeom prst="rect">
            <a:avLst/>
          </a:prstGeom>
          <a:noFill/>
          <a:ln w="9525">
            <a:noFill/>
          </a:ln>
        </p:spPr>
      </p:pic>
      <p:sp>
        <p:nvSpPr>
          <p:cNvPr id="4" name="文本框 3"/>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2</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3" name="Rectangle 1436"/>
          <p:cNvSpPr>
            <a:spLocks noChangeArrowheads="1"/>
          </p:cNvSpPr>
          <p:nvPr>
            <p:custDataLst>
              <p:tags r:id="rId2"/>
            </p:custDataLst>
          </p:nvPr>
        </p:nvSpPr>
        <p:spPr bwMode="auto">
          <a:xfrm>
            <a:off x="1176020" y="1492885"/>
            <a:ext cx="9840595" cy="178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0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1、semget函数</a:t>
            </a:r>
            <a:endParaRPr lang="zh-CN" altLang="en-US" sz="20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它的作用是创建一个新信号量或取得一个已有信号量，原型为：</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lgn="l" eaLnBrk="1" hangingPunct="1"/>
            <a:r>
              <a:rPr lang="zh-CN" altLang="en-US" sz="2000"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rPr>
              <a:t>int semget(key_t key, int num_sems, int sem_flags);</a:t>
            </a:r>
            <a:endParaRPr lang="zh-CN" altLang="en-US" sz="2000"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endParaRPr>
          </a:p>
          <a:p>
            <a:pPr indent="457200" algn="l" eaLnBrk="1" hangingPunct="1"/>
            <a:endParaRPr lang="zh-CN" altLang="en-US" sz="2000"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endParaRPr>
          </a:p>
          <a:p>
            <a:pPr indent="457200" algn="l" eaLnBrk="1" hangingPunct="1"/>
            <a:endParaRPr lang="zh-CN" altLang="en-US" sz="2000"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 name="Rectangle 1436"/>
          <p:cNvSpPr>
            <a:spLocks noChangeArrowheads="1"/>
          </p:cNvSpPr>
          <p:nvPr>
            <p:custDataLst>
              <p:tags r:id="rId3"/>
            </p:custDataLst>
          </p:nvPr>
        </p:nvSpPr>
        <p:spPr bwMode="auto">
          <a:xfrm>
            <a:off x="2761615" y="889635"/>
            <a:ext cx="263842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en-US" altLang="zh-CN"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Linux</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的信号量</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5" name="Rectangle 1436"/>
          <p:cNvSpPr>
            <a:spLocks noChangeArrowheads="1"/>
          </p:cNvSpPr>
          <p:nvPr/>
        </p:nvSpPr>
        <p:spPr bwMode="auto">
          <a:xfrm>
            <a:off x="1176020" y="2573020"/>
            <a:ext cx="9840595" cy="144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0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2、semop函数</a:t>
            </a:r>
            <a:endParaRPr lang="zh-CN" altLang="en-US" sz="20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它的作用是改变信号量的值，原型为：</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lgn="l" eaLnBrk="1" hangingPunct="1"/>
            <a:r>
              <a:rPr lang="zh-CN" altLang="en-US" sz="2000"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rPr>
              <a:t>int semop(int sem_id, struct sembuf *sem_opa, size_t num_sem_ops);</a:t>
            </a:r>
            <a:endParaRPr lang="zh-CN" altLang="en-US" sz="2000"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endParaRPr>
          </a:p>
          <a:p>
            <a:pPr indent="457200" algn="l" eaLnBrk="1" hangingPunct="1"/>
            <a:endParaRPr lang="zh-CN" altLang="en-US"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endParaRPr>
          </a:p>
          <a:p>
            <a:pPr indent="457200" algn="l" eaLnBrk="1" hangingPunct="1"/>
            <a:endParaRPr lang="zh-CN" altLang="en-US"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p:txBody>
      </p:sp>
      <p:sp>
        <p:nvSpPr>
          <p:cNvPr id="6" name="Rectangle 1436"/>
          <p:cNvSpPr>
            <a:spLocks noChangeArrowheads="1"/>
          </p:cNvSpPr>
          <p:nvPr/>
        </p:nvSpPr>
        <p:spPr bwMode="auto">
          <a:xfrm>
            <a:off x="1176020" y="3622675"/>
            <a:ext cx="9840595" cy="1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0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3、semctl函数</a:t>
            </a:r>
            <a:endParaRPr lang="zh-CN" altLang="en-US" sz="20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该函数用来直接控制信号量信息，它的原型为：</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lgn="l" eaLnBrk="1" hangingPunct="1"/>
            <a:r>
              <a:rPr lang="zh-CN" altLang="en-US" sz="2000"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rPr>
              <a:t>int semctl(int sem_id, int sem_num, int command, ...);</a:t>
            </a:r>
            <a:endParaRPr lang="zh-CN" altLang="en-US" sz="2000"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endParaRPr>
          </a:p>
          <a:p>
            <a:pPr indent="457200"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5" grpId="1"/>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5" name="文本框 4"/>
          <p:cNvSpPr txBox="1"/>
          <p:nvPr/>
        </p:nvSpPr>
        <p:spPr>
          <a:xfrm>
            <a:off x="1771015" y="1122045"/>
            <a:ext cx="4064000" cy="829945"/>
          </a:xfrm>
          <a:prstGeom prst="rect">
            <a:avLst/>
          </a:prstGeom>
          <a:noFill/>
        </p:spPr>
        <p:txBody>
          <a:bodyPr wrap="square" rtlCol="0">
            <a:spAutoFit/>
          </a:bodyPr>
          <a:lstStyle/>
          <a:p>
            <a:pPr algn="ctr"/>
            <a:r>
              <a:rPr lang="zh-CN" altLang="en-US" sz="4800" b="1">
                <a:solidFill>
                  <a:schemeClr val="tx1"/>
                </a:solidFill>
                <a:effectLst>
                  <a:outerShdw blurRad="38100" dist="19050" dir="2700000" algn="tl" rotWithShape="0">
                    <a:schemeClr val="dk1">
                      <a:alpha val="40000"/>
                    </a:schemeClr>
                  </a:outerShdw>
                </a:effectLst>
              </a:rPr>
              <a:t>条件变量</a:t>
            </a:r>
            <a:endParaRPr lang="zh-CN" altLang="en-US" sz="4800" b="1">
              <a:solidFill>
                <a:schemeClr val="tx1"/>
              </a:solidFill>
              <a:effectLst>
                <a:outerShdw blurRad="38100" dist="19050" dir="2700000" algn="tl" rotWithShape="0">
                  <a:schemeClr val="dk1">
                    <a:alpha val="40000"/>
                  </a:schemeClr>
                </a:outerShdw>
              </a:effectLst>
            </a:endParaRPr>
          </a:p>
        </p:txBody>
      </p:sp>
      <p:sp>
        <p:nvSpPr>
          <p:cNvPr id="77" name="Rectangle 1436"/>
          <p:cNvSpPr>
            <a:spLocks noChangeArrowheads="1"/>
          </p:cNvSpPr>
          <p:nvPr/>
        </p:nvSpPr>
        <p:spPr bwMode="auto">
          <a:xfrm>
            <a:off x="622300" y="2245995"/>
            <a:ext cx="6849110" cy="3385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457200"/>
            <a:r>
              <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条件变量是线程的另外一种同步机制，这些同步对象为线程提供了会合的场所，理解起来就是两个（或者多个）线程需要碰头（或者说进行交互-一个线程给另外的一个或者多个线程发送消息），我们指定在条件变量这个地方发生，一个线程用于修改这个变量使其满足其它线程继续往下执行的条件，其它线程则接收条件已经发生改变的信号。</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endPar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r>
              <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条件变量同锁一起使用使得线程可以以一种无竞争的方式等待任意条件的发生。所谓无竞争就是，条件改变这个信号会发送到所有等待这个信号的线程。而不是说一个线程接受到这个消息而其它线程就接收不到了。</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105" name="图片 104"/>
          <p:cNvPicPr/>
          <p:nvPr>
            <p:custDataLst>
              <p:tags r:id="rId2"/>
            </p:custDataLst>
          </p:nvPr>
        </p:nvPicPr>
        <p:blipFill>
          <a:blip r:embed="rId3"/>
          <a:stretch>
            <a:fillRect/>
          </a:stretch>
        </p:blipFill>
        <p:spPr>
          <a:xfrm>
            <a:off x="8055610" y="2379345"/>
            <a:ext cx="3298825" cy="2536825"/>
          </a:xfrm>
          <a:prstGeom prst="rect">
            <a:avLst/>
          </a:prstGeom>
          <a:noFill/>
          <a:ln w="9525">
            <a:noFill/>
          </a:ln>
        </p:spPr>
      </p:pic>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5185482" y="1047099"/>
            <a:ext cx="1821036" cy="1001283"/>
            <a:chOff x="5185482" y="537945"/>
            <a:chExt cx="1821036" cy="1001283"/>
          </a:xfrm>
        </p:grpSpPr>
        <p:sp>
          <p:nvSpPr>
            <p:cNvPr id="50" name="文本框 49"/>
            <p:cNvSpPr txBox="1"/>
            <p:nvPr/>
          </p:nvSpPr>
          <p:spPr>
            <a:xfrm>
              <a:off x="5185482" y="1139118"/>
              <a:ext cx="1821036"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CONTENTS</a:t>
              </a:r>
              <a:endParaRPr lang="zh-CN" altLang="en-US" sz="2000" spc="300" dirty="0">
                <a:latin typeface="黑体" panose="02010609060101010101" pitchFamily="49" charset="-122"/>
                <a:ea typeface="黑体" panose="02010609060101010101" pitchFamily="49" charset="-122"/>
              </a:endParaRPr>
            </a:p>
          </p:txBody>
        </p:sp>
        <p:sp>
          <p:nvSpPr>
            <p:cNvPr id="51" name="文本框 50"/>
            <p:cNvSpPr txBox="1"/>
            <p:nvPr/>
          </p:nvSpPr>
          <p:spPr>
            <a:xfrm>
              <a:off x="5478888" y="537945"/>
              <a:ext cx="1287532" cy="707886"/>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目录</a:t>
              </a:r>
              <a:endParaRPr lang="zh-CN" altLang="en-US" sz="4000" spc="300" dirty="0">
                <a:latin typeface="黑体" panose="02010609060101010101" pitchFamily="49" charset="-122"/>
                <a:ea typeface="黑体" panose="02010609060101010101" pitchFamily="49" charset="-122"/>
              </a:endParaRPr>
            </a:p>
          </p:txBody>
        </p:sp>
      </p:grpSp>
      <p:grpSp>
        <p:nvGrpSpPr>
          <p:cNvPr id="52" name="组合 51"/>
          <p:cNvGrpSpPr/>
          <p:nvPr/>
        </p:nvGrpSpPr>
        <p:grpSpPr>
          <a:xfrm>
            <a:off x="2211689" y="2644931"/>
            <a:ext cx="3726180" cy="1029244"/>
            <a:chOff x="2211689" y="2135777"/>
            <a:chExt cx="3726180" cy="1029244"/>
          </a:xfrm>
        </p:grpSpPr>
        <p:grpSp>
          <p:nvGrpSpPr>
            <p:cNvPr id="53" name="组合 52"/>
            <p:cNvGrpSpPr/>
            <p:nvPr/>
          </p:nvGrpSpPr>
          <p:grpSpPr>
            <a:xfrm>
              <a:off x="2211689" y="2554950"/>
              <a:ext cx="3726180" cy="610071"/>
              <a:chOff x="2211689" y="2554950"/>
              <a:chExt cx="3726180" cy="610071"/>
            </a:xfrm>
          </p:grpSpPr>
          <p:sp>
            <p:nvSpPr>
              <p:cNvPr id="55" name="文本框 54"/>
              <p:cNvSpPr txBox="1"/>
              <p:nvPr/>
            </p:nvSpPr>
            <p:spPr>
              <a:xfrm>
                <a:off x="2211689" y="2598373"/>
                <a:ext cx="3726180" cy="521970"/>
              </a:xfrm>
              <a:prstGeom prst="rect">
                <a:avLst/>
              </a:prstGeom>
              <a:noFill/>
            </p:spPr>
            <p:txBody>
              <a:bodyPr wrap="none" rtlCol="0">
                <a:spAutoFit/>
              </a:bodyPr>
              <a:lstStyle/>
              <a:p>
                <a:r>
                  <a:rPr lang="zh-CN" altLang="en-US" sz="2800" spc="300" dirty="0">
                    <a:latin typeface="黑体" panose="02010609060101010101" pitchFamily="49" charset="-122"/>
                    <a:ea typeface="黑体" panose="02010609060101010101" pitchFamily="49" charset="-122"/>
                  </a:rPr>
                  <a:t>内存屏障的产生背景</a:t>
                </a:r>
                <a:endParaRPr lang="zh-CN" altLang="en-US" sz="2800" spc="300" dirty="0">
                  <a:latin typeface="黑体" panose="02010609060101010101" pitchFamily="49" charset="-122"/>
                  <a:ea typeface="黑体" panose="02010609060101010101" pitchFamily="49" charset="-122"/>
                </a:endParaRPr>
              </a:p>
            </p:txBody>
          </p:sp>
          <p:cxnSp>
            <p:nvCxnSpPr>
              <p:cNvPr id="56" name="直接连接符 55"/>
              <p:cNvCxnSpPr/>
              <p:nvPr/>
            </p:nvCxnSpPr>
            <p:spPr>
              <a:xfrm>
                <a:off x="2511408" y="2554950"/>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511409" y="3165021"/>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p:cNvSpPr txBox="1"/>
            <p:nvPr/>
          </p:nvSpPr>
          <p:spPr>
            <a:xfrm>
              <a:off x="3022994" y="2135777"/>
              <a:ext cx="1821036"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PART 01</a:t>
              </a:r>
              <a:endParaRPr lang="zh-CN" altLang="en-US" sz="2000" spc="300" dirty="0">
                <a:latin typeface="黑体" panose="02010609060101010101" pitchFamily="49" charset="-122"/>
                <a:ea typeface="黑体" panose="02010609060101010101" pitchFamily="49" charset="-122"/>
              </a:endParaRPr>
            </a:p>
          </p:txBody>
        </p:sp>
      </p:grpSp>
      <p:grpSp>
        <p:nvGrpSpPr>
          <p:cNvPr id="58" name="组合 57"/>
          <p:cNvGrpSpPr/>
          <p:nvPr/>
        </p:nvGrpSpPr>
        <p:grpSpPr>
          <a:xfrm>
            <a:off x="7006160" y="2644931"/>
            <a:ext cx="2938781" cy="1029244"/>
            <a:chOff x="2511408" y="2135777"/>
            <a:chExt cx="2938781" cy="1029244"/>
          </a:xfrm>
        </p:grpSpPr>
        <p:grpSp>
          <p:nvGrpSpPr>
            <p:cNvPr id="60" name="组合 59"/>
            <p:cNvGrpSpPr/>
            <p:nvPr/>
          </p:nvGrpSpPr>
          <p:grpSpPr>
            <a:xfrm>
              <a:off x="2511408" y="2554950"/>
              <a:ext cx="2938781" cy="610071"/>
              <a:chOff x="2511408" y="2554950"/>
              <a:chExt cx="2938781" cy="610071"/>
            </a:xfrm>
          </p:grpSpPr>
          <p:sp>
            <p:nvSpPr>
              <p:cNvPr id="65" name="文本框 64"/>
              <p:cNvSpPr txBox="1"/>
              <p:nvPr/>
            </p:nvSpPr>
            <p:spPr>
              <a:xfrm>
                <a:off x="2511409" y="2592658"/>
                <a:ext cx="2938780" cy="521970"/>
              </a:xfrm>
              <a:prstGeom prst="rect">
                <a:avLst/>
              </a:prstGeom>
              <a:noFill/>
            </p:spPr>
            <p:txBody>
              <a:bodyPr wrap="none" rtlCol="0">
                <a:spAutoFit/>
              </a:bodyPr>
              <a:lstStyle/>
              <a:p>
                <a:r>
                  <a:rPr lang="zh-CN" altLang="en-US" sz="2800" spc="300" dirty="0">
                    <a:latin typeface="黑体" panose="02010609060101010101" pitchFamily="49" charset="-122"/>
                    <a:ea typeface="黑体" panose="02010609060101010101" pitchFamily="49" charset="-122"/>
                  </a:rPr>
                  <a:t>软件层面的实现</a:t>
                </a:r>
                <a:endParaRPr lang="zh-CN" altLang="en-US" sz="2800" spc="300" dirty="0">
                  <a:latin typeface="黑体" panose="02010609060101010101" pitchFamily="49" charset="-122"/>
                  <a:ea typeface="黑体" panose="02010609060101010101" pitchFamily="49" charset="-122"/>
                </a:endParaRPr>
              </a:p>
            </p:txBody>
          </p:sp>
          <p:cxnSp>
            <p:nvCxnSpPr>
              <p:cNvPr id="67" name="直接连接符 66"/>
              <p:cNvCxnSpPr/>
              <p:nvPr/>
            </p:nvCxnSpPr>
            <p:spPr>
              <a:xfrm>
                <a:off x="2511408" y="2554950"/>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511409" y="3165021"/>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p:nvSpPr>
          <p:spPr>
            <a:xfrm>
              <a:off x="3022994" y="2135777"/>
              <a:ext cx="1821036"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PART 02</a:t>
              </a:r>
              <a:endParaRPr lang="zh-CN" altLang="en-US" sz="2000" spc="300" dirty="0">
                <a:latin typeface="黑体" panose="02010609060101010101" pitchFamily="49" charset="-122"/>
                <a:ea typeface="黑体" panose="02010609060101010101" pitchFamily="49" charset="-122"/>
              </a:endParaRPr>
            </a:p>
          </p:txBody>
        </p:sp>
      </p:grpSp>
      <p:grpSp>
        <p:nvGrpSpPr>
          <p:cNvPr id="73" name="组合 72"/>
          <p:cNvGrpSpPr/>
          <p:nvPr/>
        </p:nvGrpSpPr>
        <p:grpSpPr>
          <a:xfrm>
            <a:off x="2511408" y="4561774"/>
            <a:ext cx="2938781" cy="1029244"/>
            <a:chOff x="2511408" y="2135777"/>
            <a:chExt cx="2938781" cy="1029244"/>
          </a:xfrm>
        </p:grpSpPr>
        <p:grpSp>
          <p:nvGrpSpPr>
            <p:cNvPr id="74" name="组合 73"/>
            <p:cNvGrpSpPr/>
            <p:nvPr/>
          </p:nvGrpSpPr>
          <p:grpSpPr>
            <a:xfrm>
              <a:off x="2511408" y="2554950"/>
              <a:ext cx="2938781" cy="610071"/>
              <a:chOff x="2511408" y="2554950"/>
              <a:chExt cx="2938781" cy="610071"/>
            </a:xfrm>
          </p:grpSpPr>
          <p:sp>
            <p:nvSpPr>
              <p:cNvPr id="76" name="文本框 75"/>
              <p:cNvSpPr txBox="1"/>
              <p:nvPr/>
            </p:nvSpPr>
            <p:spPr>
              <a:xfrm>
                <a:off x="2511409" y="2592658"/>
                <a:ext cx="2938780" cy="521970"/>
              </a:xfrm>
              <a:prstGeom prst="rect">
                <a:avLst/>
              </a:prstGeom>
              <a:noFill/>
            </p:spPr>
            <p:txBody>
              <a:bodyPr wrap="none" rtlCol="0">
                <a:spAutoFit/>
              </a:bodyPr>
              <a:lstStyle/>
              <a:p>
                <a:r>
                  <a:rPr lang="zh-CN" altLang="en-US" sz="2800" spc="300" dirty="0">
                    <a:latin typeface="黑体" panose="02010609060101010101" pitchFamily="49" charset="-122"/>
                    <a:ea typeface="黑体" panose="02010609060101010101" pitchFamily="49" charset="-122"/>
                  </a:rPr>
                  <a:t>硬件层面的实现</a:t>
                </a:r>
                <a:endParaRPr lang="zh-CN" altLang="en-US" sz="2800" spc="300" dirty="0">
                  <a:latin typeface="黑体" panose="02010609060101010101" pitchFamily="49" charset="-122"/>
                  <a:ea typeface="黑体" panose="02010609060101010101" pitchFamily="49" charset="-122"/>
                </a:endParaRPr>
              </a:p>
            </p:txBody>
          </p:sp>
          <p:cxnSp>
            <p:nvCxnSpPr>
              <p:cNvPr id="77" name="直接连接符 76"/>
              <p:cNvCxnSpPr/>
              <p:nvPr/>
            </p:nvCxnSpPr>
            <p:spPr>
              <a:xfrm>
                <a:off x="2511408" y="2554950"/>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511409" y="3165021"/>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5" name="文本框 74"/>
            <p:cNvSpPr txBox="1"/>
            <p:nvPr/>
          </p:nvSpPr>
          <p:spPr>
            <a:xfrm>
              <a:off x="3022994" y="2135777"/>
              <a:ext cx="1821036"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PART 03</a:t>
              </a:r>
              <a:endParaRPr lang="zh-CN" altLang="en-US" sz="2000" spc="300" dirty="0">
                <a:latin typeface="黑体" panose="02010609060101010101" pitchFamily="49" charset="-122"/>
                <a:ea typeface="黑体" panose="02010609060101010101" pitchFamily="49" charset="-122"/>
              </a:endParaRPr>
            </a:p>
          </p:txBody>
        </p:sp>
      </p:grpSp>
      <p:grpSp>
        <p:nvGrpSpPr>
          <p:cNvPr id="79" name="组合 78"/>
          <p:cNvGrpSpPr/>
          <p:nvPr/>
        </p:nvGrpSpPr>
        <p:grpSpPr>
          <a:xfrm>
            <a:off x="6820741" y="4561774"/>
            <a:ext cx="3332480" cy="1029244"/>
            <a:chOff x="2325989" y="2135777"/>
            <a:chExt cx="3332480" cy="1029244"/>
          </a:xfrm>
        </p:grpSpPr>
        <p:grpSp>
          <p:nvGrpSpPr>
            <p:cNvPr id="80" name="组合 79"/>
            <p:cNvGrpSpPr/>
            <p:nvPr/>
          </p:nvGrpSpPr>
          <p:grpSpPr>
            <a:xfrm>
              <a:off x="2325989" y="2554950"/>
              <a:ext cx="3332480" cy="610071"/>
              <a:chOff x="2325989" y="2554950"/>
              <a:chExt cx="3332480" cy="610071"/>
            </a:xfrm>
          </p:grpSpPr>
          <p:sp>
            <p:nvSpPr>
              <p:cNvPr id="82" name="文本框 81"/>
              <p:cNvSpPr txBox="1"/>
              <p:nvPr/>
            </p:nvSpPr>
            <p:spPr>
              <a:xfrm>
                <a:off x="2325989" y="2590118"/>
                <a:ext cx="3332480" cy="521970"/>
              </a:xfrm>
              <a:prstGeom prst="rect">
                <a:avLst/>
              </a:prstGeom>
              <a:noFill/>
            </p:spPr>
            <p:txBody>
              <a:bodyPr wrap="none" rtlCol="0">
                <a:spAutoFit/>
              </a:bodyPr>
              <a:lstStyle/>
              <a:p>
                <a:r>
                  <a:rPr lang="zh-CN" altLang="en-US" sz="2800" spc="300" dirty="0">
                    <a:latin typeface="黑体" panose="02010609060101010101" pitchFamily="49" charset="-122"/>
                    <a:ea typeface="黑体" panose="02010609060101010101" pitchFamily="49" charset="-122"/>
                  </a:rPr>
                  <a:t>软硬件层面的优化</a:t>
                </a:r>
                <a:endParaRPr lang="zh-CN" altLang="en-US" sz="2800" spc="300" dirty="0">
                  <a:latin typeface="黑体" panose="02010609060101010101" pitchFamily="49" charset="-122"/>
                  <a:ea typeface="黑体" panose="02010609060101010101" pitchFamily="49" charset="-122"/>
                </a:endParaRPr>
              </a:p>
            </p:txBody>
          </p:sp>
          <p:cxnSp>
            <p:nvCxnSpPr>
              <p:cNvPr id="83" name="直接连接符 82"/>
              <p:cNvCxnSpPr/>
              <p:nvPr/>
            </p:nvCxnSpPr>
            <p:spPr>
              <a:xfrm>
                <a:off x="2511408" y="2554950"/>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2511409" y="3165021"/>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1" name="文本框 80"/>
            <p:cNvSpPr txBox="1"/>
            <p:nvPr/>
          </p:nvSpPr>
          <p:spPr>
            <a:xfrm>
              <a:off x="3022994" y="2135777"/>
              <a:ext cx="1821036"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PART 04</a:t>
              </a:r>
              <a:endParaRPr lang="zh-CN" altLang="en-US" sz="2000" spc="300" dirty="0">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par>
                          <p:cTn id="10" fill="hold">
                            <p:stCondLst>
                              <p:cond delay="500"/>
                            </p:stCondLst>
                            <p:childTnLst>
                              <p:par>
                                <p:cTn id="11" presetID="30" presetClass="entr" presetSubtype="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800" decel="100000"/>
                                        <p:tgtEl>
                                          <p:spTgt spid="52"/>
                                        </p:tgtEl>
                                      </p:cBhvr>
                                    </p:animEffect>
                                    <p:anim calcmode="lin" valueType="num">
                                      <p:cBhvr>
                                        <p:cTn id="14" dur="800" decel="100000" fill="hold"/>
                                        <p:tgtEl>
                                          <p:spTgt spid="52"/>
                                        </p:tgtEl>
                                        <p:attrNameLst>
                                          <p:attrName>style.rotation</p:attrName>
                                        </p:attrNameLst>
                                      </p:cBhvr>
                                      <p:tavLst>
                                        <p:tav tm="0">
                                          <p:val>
                                            <p:fltVal val="-90"/>
                                          </p:val>
                                        </p:tav>
                                        <p:tav tm="100000">
                                          <p:val>
                                            <p:fltVal val="0"/>
                                          </p:val>
                                        </p:tav>
                                      </p:tavLst>
                                    </p:anim>
                                    <p:anim calcmode="lin" valueType="num">
                                      <p:cBhvr>
                                        <p:cTn id="15" dur="800" decel="100000" fill="hold"/>
                                        <p:tgtEl>
                                          <p:spTgt spid="52"/>
                                        </p:tgtEl>
                                        <p:attrNameLst>
                                          <p:attrName>ppt_x</p:attrName>
                                        </p:attrNameLst>
                                      </p:cBhvr>
                                      <p:tavLst>
                                        <p:tav tm="0">
                                          <p:val>
                                            <p:strVal val="#ppt_x+0.4"/>
                                          </p:val>
                                        </p:tav>
                                        <p:tav tm="100000">
                                          <p:val>
                                            <p:strVal val="#ppt_x-0.05"/>
                                          </p:val>
                                        </p:tav>
                                      </p:tavLst>
                                    </p:anim>
                                    <p:anim calcmode="lin" valueType="num">
                                      <p:cBhvr>
                                        <p:cTn id="16" dur="800" decel="100000" fill="hold"/>
                                        <p:tgtEl>
                                          <p:spTgt spid="52"/>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2"/>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2"/>
                                        </p:tgtEl>
                                        <p:attrNameLst>
                                          <p:attrName>ppt_y</p:attrName>
                                        </p:attrNameLst>
                                      </p:cBhvr>
                                      <p:tavLst>
                                        <p:tav tm="0">
                                          <p:val>
                                            <p:strVal val="#ppt_y+0.1"/>
                                          </p:val>
                                        </p:tav>
                                        <p:tav tm="100000">
                                          <p:val>
                                            <p:strVal val="#ppt_y"/>
                                          </p:val>
                                        </p:tav>
                                      </p:tavLst>
                                    </p:anim>
                                  </p:childTnLst>
                                </p:cTn>
                              </p:par>
                              <p:par>
                                <p:cTn id="19" presetID="3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800" decel="100000"/>
                                        <p:tgtEl>
                                          <p:spTgt spid="58"/>
                                        </p:tgtEl>
                                      </p:cBhvr>
                                    </p:animEffect>
                                    <p:anim calcmode="lin" valueType="num">
                                      <p:cBhvr>
                                        <p:cTn id="22" dur="800" decel="100000" fill="hold"/>
                                        <p:tgtEl>
                                          <p:spTgt spid="58"/>
                                        </p:tgtEl>
                                        <p:attrNameLst>
                                          <p:attrName>style.rotation</p:attrName>
                                        </p:attrNameLst>
                                      </p:cBhvr>
                                      <p:tavLst>
                                        <p:tav tm="0">
                                          <p:val>
                                            <p:fltVal val="-90"/>
                                          </p:val>
                                        </p:tav>
                                        <p:tav tm="100000">
                                          <p:val>
                                            <p:fltVal val="0"/>
                                          </p:val>
                                        </p:tav>
                                      </p:tavLst>
                                    </p:anim>
                                    <p:anim calcmode="lin" valueType="num">
                                      <p:cBhvr>
                                        <p:cTn id="23" dur="800" decel="100000" fill="hold"/>
                                        <p:tgtEl>
                                          <p:spTgt spid="58"/>
                                        </p:tgtEl>
                                        <p:attrNameLst>
                                          <p:attrName>ppt_x</p:attrName>
                                        </p:attrNameLst>
                                      </p:cBhvr>
                                      <p:tavLst>
                                        <p:tav tm="0">
                                          <p:val>
                                            <p:strVal val="#ppt_x+0.4"/>
                                          </p:val>
                                        </p:tav>
                                        <p:tav tm="100000">
                                          <p:val>
                                            <p:strVal val="#ppt_x-0.05"/>
                                          </p:val>
                                        </p:tav>
                                      </p:tavLst>
                                    </p:anim>
                                    <p:anim calcmode="lin" valueType="num">
                                      <p:cBhvr>
                                        <p:cTn id="24" dur="800" decel="100000" fill="hold"/>
                                        <p:tgtEl>
                                          <p:spTgt spid="58"/>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58"/>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58"/>
                                        </p:tgtEl>
                                        <p:attrNameLst>
                                          <p:attrName>ppt_y</p:attrName>
                                        </p:attrNameLst>
                                      </p:cBhvr>
                                      <p:tavLst>
                                        <p:tav tm="0">
                                          <p:val>
                                            <p:strVal val="#ppt_y+0.1"/>
                                          </p:val>
                                        </p:tav>
                                        <p:tav tm="100000">
                                          <p:val>
                                            <p:strVal val="#ppt_y"/>
                                          </p:val>
                                        </p:tav>
                                      </p:tavLst>
                                    </p:anim>
                                  </p:childTnLst>
                                </p:cTn>
                              </p:par>
                              <p:par>
                                <p:cTn id="27" presetID="3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800" decel="100000"/>
                                        <p:tgtEl>
                                          <p:spTgt spid="73"/>
                                        </p:tgtEl>
                                      </p:cBhvr>
                                    </p:animEffect>
                                    <p:anim calcmode="lin" valueType="num">
                                      <p:cBhvr>
                                        <p:cTn id="30" dur="800" decel="100000" fill="hold"/>
                                        <p:tgtEl>
                                          <p:spTgt spid="73"/>
                                        </p:tgtEl>
                                        <p:attrNameLst>
                                          <p:attrName>style.rotation</p:attrName>
                                        </p:attrNameLst>
                                      </p:cBhvr>
                                      <p:tavLst>
                                        <p:tav tm="0">
                                          <p:val>
                                            <p:fltVal val="-90"/>
                                          </p:val>
                                        </p:tav>
                                        <p:tav tm="100000">
                                          <p:val>
                                            <p:fltVal val="0"/>
                                          </p:val>
                                        </p:tav>
                                      </p:tavLst>
                                    </p:anim>
                                    <p:anim calcmode="lin" valueType="num">
                                      <p:cBhvr>
                                        <p:cTn id="31" dur="800" decel="100000" fill="hold"/>
                                        <p:tgtEl>
                                          <p:spTgt spid="73"/>
                                        </p:tgtEl>
                                        <p:attrNameLst>
                                          <p:attrName>ppt_x</p:attrName>
                                        </p:attrNameLst>
                                      </p:cBhvr>
                                      <p:tavLst>
                                        <p:tav tm="0">
                                          <p:val>
                                            <p:strVal val="#ppt_x+0.4"/>
                                          </p:val>
                                        </p:tav>
                                        <p:tav tm="100000">
                                          <p:val>
                                            <p:strVal val="#ppt_x-0.05"/>
                                          </p:val>
                                        </p:tav>
                                      </p:tavLst>
                                    </p:anim>
                                    <p:anim calcmode="lin" valueType="num">
                                      <p:cBhvr>
                                        <p:cTn id="32" dur="800" decel="100000" fill="hold"/>
                                        <p:tgtEl>
                                          <p:spTgt spid="73"/>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73"/>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73"/>
                                        </p:tgtEl>
                                        <p:attrNameLst>
                                          <p:attrName>ppt_y</p:attrName>
                                        </p:attrNameLst>
                                      </p:cBhvr>
                                      <p:tavLst>
                                        <p:tav tm="0">
                                          <p:val>
                                            <p:strVal val="#ppt_y+0.1"/>
                                          </p:val>
                                        </p:tav>
                                        <p:tav tm="100000">
                                          <p:val>
                                            <p:strVal val="#ppt_y"/>
                                          </p:val>
                                        </p:tav>
                                      </p:tavLst>
                                    </p:anim>
                                  </p:childTnLst>
                                </p:cTn>
                              </p:par>
                              <p:par>
                                <p:cTn id="35" presetID="30"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800" decel="100000"/>
                                        <p:tgtEl>
                                          <p:spTgt spid="79"/>
                                        </p:tgtEl>
                                      </p:cBhvr>
                                    </p:animEffect>
                                    <p:anim calcmode="lin" valueType="num">
                                      <p:cBhvr>
                                        <p:cTn id="38" dur="800" decel="100000" fill="hold"/>
                                        <p:tgtEl>
                                          <p:spTgt spid="79"/>
                                        </p:tgtEl>
                                        <p:attrNameLst>
                                          <p:attrName>style.rotation</p:attrName>
                                        </p:attrNameLst>
                                      </p:cBhvr>
                                      <p:tavLst>
                                        <p:tav tm="0">
                                          <p:val>
                                            <p:fltVal val="-90"/>
                                          </p:val>
                                        </p:tav>
                                        <p:tav tm="100000">
                                          <p:val>
                                            <p:fltVal val="0"/>
                                          </p:val>
                                        </p:tav>
                                      </p:tavLst>
                                    </p:anim>
                                    <p:anim calcmode="lin" valueType="num">
                                      <p:cBhvr>
                                        <p:cTn id="39" dur="800" decel="100000" fill="hold"/>
                                        <p:tgtEl>
                                          <p:spTgt spid="79"/>
                                        </p:tgtEl>
                                        <p:attrNameLst>
                                          <p:attrName>ppt_x</p:attrName>
                                        </p:attrNameLst>
                                      </p:cBhvr>
                                      <p:tavLst>
                                        <p:tav tm="0">
                                          <p:val>
                                            <p:strVal val="#ppt_x+0.4"/>
                                          </p:val>
                                        </p:tav>
                                        <p:tav tm="100000">
                                          <p:val>
                                            <p:strVal val="#ppt_x-0.05"/>
                                          </p:val>
                                        </p:tav>
                                      </p:tavLst>
                                    </p:anim>
                                    <p:anim calcmode="lin" valueType="num">
                                      <p:cBhvr>
                                        <p:cTn id="40" dur="800" decel="100000" fill="hold"/>
                                        <p:tgtEl>
                                          <p:spTgt spid="79"/>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79"/>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7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5" name="文本框 4"/>
          <p:cNvSpPr txBox="1"/>
          <p:nvPr/>
        </p:nvSpPr>
        <p:spPr>
          <a:xfrm>
            <a:off x="7436485" y="889635"/>
            <a:ext cx="4064000" cy="829945"/>
          </a:xfrm>
          <a:prstGeom prst="rect">
            <a:avLst/>
          </a:prstGeom>
          <a:noFill/>
        </p:spPr>
        <p:txBody>
          <a:bodyPr wrap="square" rtlCol="0">
            <a:spAutoFit/>
            <a:scene3d>
              <a:camera prst="orthographicFront"/>
              <a:lightRig rig="threePt" dir="t"/>
            </a:scene3d>
          </a:bodyPr>
          <a:lstStyle/>
          <a:p>
            <a:pPr algn="ctr"/>
            <a:r>
              <a:rPr lang="zh-CN" altLang="en-US" sz="4800" b="1">
                <a:effectLst>
                  <a:outerShdw blurRad="38100" dist="19050" dir="2700000" algn="tl" rotWithShape="0">
                    <a:schemeClr val="dk1">
                      <a:alpha val="40000"/>
                    </a:schemeClr>
                  </a:outerShdw>
                </a:effectLst>
              </a:rPr>
              <a:t>条件变量</a:t>
            </a:r>
            <a:endParaRPr lang="zh-CN" altLang="en-US" sz="4800" b="1">
              <a:effectLst>
                <a:outerShdw blurRad="38100" dist="19050" dir="2700000" algn="tl" rotWithShape="0">
                  <a:schemeClr val="dk1">
                    <a:alpha val="40000"/>
                  </a:schemeClr>
                </a:outerShdw>
              </a:effectLst>
            </a:endParaRPr>
          </a:p>
        </p:txBody>
      </p:sp>
      <p:grpSp>
        <p:nvGrpSpPr>
          <p:cNvPr id="66" name="组合 65"/>
          <p:cNvGrpSpPr/>
          <p:nvPr/>
        </p:nvGrpSpPr>
        <p:grpSpPr>
          <a:xfrm>
            <a:off x="2236744" y="1719358"/>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69" name="组合 68"/>
          <p:cNvGrpSpPr/>
          <p:nvPr/>
        </p:nvGrpSpPr>
        <p:grpSpPr>
          <a:xfrm>
            <a:off x="2246367" y="2824027"/>
            <a:ext cx="365522" cy="451246"/>
            <a:chOff x="676705" y="2261965"/>
            <a:chExt cx="365522" cy="451246"/>
          </a:xfrm>
        </p:grpSpPr>
        <p:sp>
          <p:nvSpPr>
            <p:cNvPr id="70" name="Flowchart: Off-page Connector 109"/>
            <p:cNvSpPr/>
            <p:nvPr/>
          </p:nvSpPr>
          <p:spPr bwMode="auto">
            <a:xfrm>
              <a:off x="704059" y="2290540"/>
              <a:ext cx="317898" cy="422671"/>
            </a:xfrm>
            <a:prstGeom prst="flowChartOffpage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71" name="Oval 112"/>
            <p:cNvSpPr/>
            <p:nvPr/>
          </p:nvSpPr>
          <p:spPr bwMode="auto">
            <a:xfrm>
              <a:off x="676705" y="2261965"/>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2</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72" name="组合 71"/>
          <p:cNvGrpSpPr/>
          <p:nvPr/>
        </p:nvGrpSpPr>
        <p:grpSpPr>
          <a:xfrm>
            <a:off x="2233139" y="3911972"/>
            <a:ext cx="365522" cy="451246"/>
            <a:chOff x="663477" y="3021584"/>
            <a:chExt cx="365522" cy="451246"/>
          </a:xfrm>
        </p:grpSpPr>
        <p:sp>
          <p:nvSpPr>
            <p:cNvPr id="73" name="Flowchart: Off-page Connector 110"/>
            <p:cNvSpPr/>
            <p:nvPr/>
          </p:nvSpPr>
          <p:spPr bwMode="auto">
            <a:xfrm>
              <a:off x="704059" y="3050159"/>
              <a:ext cx="317898" cy="422671"/>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74" name="Oval 113"/>
            <p:cNvSpPr/>
            <p:nvPr/>
          </p:nvSpPr>
          <p:spPr bwMode="auto">
            <a:xfrm>
              <a:off x="663477" y="3021584"/>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3</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75" name="Rectangle 1436"/>
          <p:cNvSpPr>
            <a:spLocks noChangeArrowheads="1"/>
          </p:cNvSpPr>
          <p:nvPr/>
        </p:nvSpPr>
        <p:spPr bwMode="auto">
          <a:xfrm>
            <a:off x="3060065" y="1719580"/>
            <a:ext cx="293751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条件变量的操作</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3" name="Rectangle 1436"/>
          <p:cNvSpPr>
            <a:spLocks noChangeArrowheads="1"/>
          </p:cNvSpPr>
          <p:nvPr>
            <p:custDataLst>
              <p:tags r:id="rId2"/>
            </p:custDataLst>
          </p:nvPr>
        </p:nvSpPr>
        <p:spPr bwMode="auto">
          <a:xfrm>
            <a:off x="3060065" y="2893695"/>
            <a:ext cx="27940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条件变量的实现</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 name="Rectangle 1436"/>
          <p:cNvSpPr>
            <a:spLocks noChangeArrowheads="1"/>
          </p:cNvSpPr>
          <p:nvPr>
            <p:custDataLst>
              <p:tags r:id="rId3"/>
            </p:custDataLst>
          </p:nvPr>
        </p:nvSpPr>
        <p:spPr bwMode="auto">
          <a:xfrm>
            <a:off x="3060065" y="3940810"/>
            <a:ext cx="263842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条件变量的优势</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116" name="图片 115"/>
          <p:cNvPicPr/>
          <p:nvPr>
            <p:custDataLst>
              <p:tags r:id="rId4"/>
            </p:custDataLst>
          </p:nvPr>
        </p:nvPicPr>
        <p:blipFill>
          <a:blip r:embed="rId5"/>
          <a:stretch>
            <a:fillRect/>
          </a:stretch>
        </p:blipFill>
        <p:spPr>
          <a:xfrm>
            <a:off x="5698490" y="2000885"/>
            <a:ext cx="6998335" cy="5742940"/>
          </a:xfrm>
          <a:prstGeom prst="rect">
            <a:avLst/>
          </a:prstGeom>
          <a:noFill/>
          <a:ln w="9525">
            <a:noFill/>
          </a:ln>
        </p:spPr>
      </p:pic>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500"/>
                                        <p:tgtEl>
                                          <p:spTgt spid="75"/>
                                        </p:tgtEl>
                                      </p:cBhvr>
                                    </p:animEffect>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750"/>
                                        <p:tgtEl>
                                          <p:spTgt spid="69"/>
                                        </p:tgtEl>
                                      </p:cBhvr>
                                    </p:animEffect>
                                    <p:anim calcmode="lin" valueType="num">
                                      <p:cBhvr>
                                        <p:cTn id="18" dur="750" fill="hold"/>
                                        <p:tgtEl>
                                          <p:spTgt spid="69"/>
                                        </p:tgtEl>
                                        <p:attrNameLst>
                                          <p:attrName>ppt_x</p:attrName>
                                        </p:attrNameLst>
                                      </p:cBhvr>
                                      <p:tavLst>
                                        <p:tav tm="0">
                                          <p:val>
                                            <p:strVal val="#ppt_x"/>
                                          </p:val>
                                        </p:tav>
                                        <p:tav tm="100000">
                                          <p:val>
                                            <p:strVal val="#ppt_x"/>
                                          </p:val>
                                        </p:tav>
                                      </p:tavLst>
                                    </p:anim>
                                    <p:anim calcmode="lin" valueType="num">
                                      <p:cBhvr>
                                        <p:cTn id="19" dur="750" fill="hold"/>
                                        <p:tgtEl>
                                          <p:spTgt spid="6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750"/>
                                        <p:tgtEl>
                                          <p:spTgt spid="72"/>
                                        </p:tgtEl>
                                      </p:cBhvr>
                                    </p:animEffect>
                                    <p:anim calcmode="lin" valueType="num">
                                      <p:cBhvr>
                                        <p:cTn id="24" dur="750" fill="hold"/>
                                        <p:tgtEl>
                                          <p:spTgt spid="72"/>
                                        </p:tgtEl>
                                        <p:attrNameLst>
                                          <p:attrName>ppt_x</p:attrName>
                                        </p:attrNameLst>
                                      </p:cBhvr>
                                      <p:tavLst>
                                        <p:tav tm="0">
                                          <p:val>
                                            <p:strVal val="#ppt_x"/>
                                          </p:val>
                                        </p:tav>
                                        <p:tav tm="100000">
                                          <p:val>
                                            <p:strVal val="#ppt_x"/>
                                          </p:val>
                                        </p:tav>
                                      </p:tavLst>
                                    </p:anim>
                                    <p:anim calcmode="lin" valueType="num">
                                      <p:cBhvr>
                                        <p:cTn id="25" dur="750" fill="hold"/>
                                        <p:tgtEl>
                                          <p:spTgt spid="72"/>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22" presetClass="entr" presetSubtype="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3" name="Rectangle 1436"/>
          <p:cNvSpPr>
            <a:spLocks noChangeArrowheads="1"/>
          </p:cNvSpPr>
          <p:nvPr>
            <p:custDataLst>
              <p:tags r:id="rId2"/>
            </p:custDataLst>
          </p:nvPr>
        </p:nvSpPr>
        <p:spPr bwMode="auto">
          <a:xfrm>
            <a:off x="1327150" y="1780540"/>
            <a:ext cx="5283835" cy="22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一般对于条件变量会有两种操作:</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rPr>
              <a:t>wait操作 : </a:t>
            </a:r>
            <a:endParaRPr lang="zh-CN" altLang="en-US"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将自己阻塞在等待队列里，唤醒一个等待者或者开放锁的互斥访问</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rPr>
              <a:t>singal操作 : </a:t>
            </a:r>
            <a:endParaRPr lang="zh-CN" altLang="en-US" dirty="0">
              <a:solidFill>
                <a:schemeClr val="tx1">
                  <a:lumMod val="85000"/>
                  <a:lumOff val="15000"/>
                </a:schemeClr>
              </a:solidFill>
              <a:highlight>
                <a:srgbClr val="FFFF00"/>
              </a:highligh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唤醒一个等待的线程(等待队列为空的话什么也不做)</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109" name="图片 108"/>
          <p:cNvPicPr/>
          <p:nvPr/>
        </p:nvPicPr>
        <p:blipFill>
          <a:blip r:embed="rId3"/>
          <a:stretch>
            <a:fillRect/>
          </a:stretch>
        </p:blipFill>
        <p:spPr>
          <a:xfrm>
            <a:off x="7825740" y="1713865"/>
            <a:ext cx="3208020" cy="3429635"/>
          </a:xfrm>
          <a:prstGeom prst="rect">
            <a:avLst/>
          </a:prstGeom>
          <a:noFill/>
          <a:ln w="9525">
            <a:noFill/>
          </a:ln>
        </p:spPr>
      </p:pic>
      <p:sp>
        <p:nvSpPr>
          <p:cNvPr id="2" name="Rectangle 1436"/>
          <p:cNvSpPr>
            <a:spLocks noChangeArrowheads="1"/>
          </p:cNvSpPr>
          <p:nvPr>
            <p:custDataLst>
              <p:tags r:id="rId4"/>
            </p:custDataLst>
          </p:nvPr>
        </p:nvSpPr>
        <p:spPr bwMode="auto">
          <a:xfrm>
            <a:off x="2679700" y="901065"/>
            <a:ext cx="293751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条件变量的操作</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 name="文本框 3"/>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3" name="Rectangle 1436"/>
          <p:cNvSpPr>
            <a:spLocks noChangeArrowheads="1"/>
          </p:cNvSpPr>
          <p:nvPr>
            <p:custDataLst>
              <p:tags r:id="rId2"/>
            </p:custDataLst>
          </p:nvPr>
        </p:nvSpPr>
        <p:spPr bwMode="auto">
          <a:xfrm>
            <a:off x="1831975" y="2130425"/>
            <a:ext cx="898715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class Condition</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int numWaiting = 0; //在队列中等待的线程数</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WaitQueue q; //等待队列</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2" name="Rectangle 1436"/>
          <p:cNvSpPr>
            <a:spLocks noChangeArrowheads="1"/>
          </p:cNvSpPr>
          <p:nvPr>
            <p:custDataLst>
              <p:tags r:id="rId3"/>
            </p:custDataLst>
          </p:nvPr>
        </p:nvSpPr>
        <p:spPr bwMode="auto">
          <a:xfrm>
            <a:off x="2781935" y="889635"/>
            <a:ext cx="27940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条件变量的实现</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 name="文本框 3"/>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3" name="Rectangle 1436"/>
          <p:cNvSpPr>
            <a:spLocks noChangeArrowheads="1"/>
          </p:cNvSpPr>
          <p:nvPr>
            <p:custDataLst>
              <p:tags r:id="rId2"/>
            </p:custDataLst>
          </p:nvPr>
        </p:nvSpPr>
        <p:spPr bwMode="auto">
          <a:xfrm>
            <a:off x="1831975" y="2130425"/>
            <a:ext cx="8987155" cy="406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Condition::Wait(lock)</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++numWaiting;</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Add this thread to WaitQueue q;</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release(lock);</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schedule(); //调度机制</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acquire(lock);</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对于wait操作来说，首先给numWaiting加1，然后将当前线程加入等待队列里，然后释放开锁，schedule将放开cpu给其他线程，回来之后再次尝试获取锁。</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2" name="Rectangle 1436"/>
          <p:cNvSpPr>
            <a:spLocks noChangeArrowheads="1"/>
          </p:cNvSpPr>
          <p:nvPr>
            <p:custDataLst>
              <p:tags r:id="rId3"/>
            </p:custDataLst>
          </p:nvPr>
        </p:nvSpPr>
        <p:spPr bwMode="auto">
          <a:xfrm>
            <a:off x="2781935" y="889635"/>
            <a:ext cx="27940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条件变量的实现</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 name="文本框 3"/>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3" name="Rectangle 1436"/>
          <p:cNvSpPr>
            <a:spLocks noChangeArrowheads="1"/>
          </p:cNvSpPr>
          <p:nvPr>
            <p:custDataLst>
              <p:tags r:id="rId2"/>
            </p:custDataLst>
          </p:nvPr>
        </p:nvSpPr>
        <p:spPr bwMode="auto">
          <a:xfrm>
            <a:off x="1831975" y="2130425"/>
            <a:ext cx="898715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Condition::Singal()</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if(numWaiting &gt; 0)</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remove t from q;</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wakeup(q);</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--numWaiting;</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	}</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rPr>
              <a:t>}</a:t>
            </a:r>
            <a:endParaRPr lang="zh-CN" altLang="en-US" sz="2400" dirty="0">
              <a:solidFill>
                <a:schemeClr val="tx1">
                  <a:lumMod val="85000"/>
                  <a:lumOff val="1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对于singal操作来说，则如果等待队列中有线程的话，将它取出唤醒，numWaiting减一即可。</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algn="l" eaLnBrk="1" hangingPunct="1"/>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2" name="Rectangle 1436"/>
          <p:cNvSpPr>
            <a:spLocks noChangeArrowheads="1"/>
          </p:cNvSpPr>
          <p:nvPr>
            <p:custDataLst>
              <p:tags r:id="rId3"/>
            </p:custDataLst>
          </p:nvPr>
        </p:nvSpPr>
        <p:spPr bwMode="auto">
          <a:xfrm>
            <a:off x="2781935" y="889635"/>
            <a:ext cx="27940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条件变量的实现</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 name="文本框 3"/>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3" name="Rectangle 1436"/>
          <p:cNvSpPr>
            <a:spLocks noChangeArrowheads="1"/>
          </p:cNvSpPr>
          <p:nvPr>
            <p:custDataLst>
              <p:tags r:id="rId2"/>
            </p:custDataLst>
          </p:nvPr>
        </p:nvSpPr>
        <p:spPr bwMode="auto">
          <a:xfrm>
            <a:off x="1029335" y="1595120"/>
            <a:ext cx="997521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32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Arial" panose="020B0604020202020204" pitchFamily="34" charset="0"/>
              </a:rPr>
              <a:t>既然已经有了信号量，为什么我们还要用条件变量？</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 name="Rectangle 1436"/>
          <p:cNvSpPr>
            <a:spLocks noChangeArrowheads="1"/>
          </p:cNvSpPr>
          <p:nvPr>
            <p:custDataLst>
              <p:tags r:id="rId3"/>
            </p:custDataLst>
          </p:nvPr>
        </p:nvSpPr>
        <p:spPr bwMode="auto">
          <a:xfrm>
            <a:off x="2864485" y="906145"/>
            <a:ext cx="263842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条件变量的优势</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114" name="图片 113"/>
          <p:cNvPicPr/>
          <p:nvPr>
            <p:custDataLst>
              <p:tags r:id="rId4"/>
            </p:custDataLst>
          </p:nvPr>
        </p:nvPicPr>
        <p:blipFill>
          <a:blip r:embed="rId5"/>
          <a:stretch>
            <a:fillRect/>
          </a:stretch>
        </p:blipFill>
        <p:spPr>
          <a:xfrm>
            <a:off x="7956550" y="2707640"/>
            <a:ext cx="3048000" cy="3048000"/>
          </a:xfrm>
          <a:prstGeom prst="rect">
            <a:avLst/>
          </a:prstGeom>
          <a:noFill/>
          <a:ln w="9525">
            <a:noFill/>
          </a:ln>
        </p:spPr>
      </p:pic>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anim calcmode="lin" valueType="num">
                                      <p:cBhvr>
                                        <p:cTn id="8" dur="750" fill="hold"/>
                                        <p:tgtEl>
                                          <p:spTgt spid="66"/>
                                        </p:tgtEl>
                                        <p:attrNameLst>
                                          <p:attrName>ppt_x</p:attrName>
                                        </p:attrNameLst>
                                      </p:cBhvr>
                                      <p:tavLst>
                                        <p:tav tm="0">
                                          <p:val>
                                            <p:strVal val="#ppt_x"/>
                                          </p:val>
                                        </p:tav>
                                        <p:tav tm="100000">
                                          <p:val>
                                            <p:strVal val="#ppt_x"/>
                                          </p:val>
                                        </p:tav>
                                      </p:tavLst>
                                    </p:anim>
                                    <p:anim calcmode="lin" valueType="num">
                                      <p:cBhvr>
                                        <p:cTn id="9" dur="75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grpSp>
        <p:nvGrpSpPr>
          <p:cNvPr id="66" name="组合 65"/>
          <p:cNvGrpSpPr/>
          <p:nvPr/>
        </p:nvGrpSpPr>
        <p:grpSpPr>
          <a:xfrm>
            <a:off x="1931944" y="889413"/>
            <a:ext cx="365522" cy="438150"/>
            <a:chOff x="667082" y="1514252"/>
            <a:chExt cx="365522" cy="438150"/>
          </a:xfrm>
        </p:grpSpPr>
        <p:sp>
          <p:nvSpPr>
            <p:cNvPr id="67"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68"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3" name="Rectangle 1436"/>
          <p:cNvSpPr>
            <a:spLocks noChangeArrowheads="1"/>
          </p:cNvSpPr>
          <p:nvPr>
            <p:custDataLst>
              <p:tags r:id="rId2"/>
            </p:custDataLst>
          </p:nvPr>
        </p:nvSpPr>
        <p:spPr bwMode="auto">
          <a:xfrm>
            <a:off x="1029335" y="1595120"/>
            <a:ext cx="997521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32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Arial" panose="020B0604020202020204" pitchFamily="34" charset="0"/>
              </a:rPr>
              <a:t>既然已经有了信号量，为什么我们还要用条件变量？</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 name="Rectangle 1436"/>
          <p:cNvSpPr>
            <a:spLocks noChangeArrowheads="1"/>
          </p:cNvSpPr>
          <p:nvPr>
            <p:custDataLst>
              <p:tags r:id="rId3"/>
            </p:custDataLst>
          </p:nvPr>
        </p:nvSpPr>
        <p:spPr bwMode="auto">
          <a:xfrm>
            <a:off x="2864485" y="906145"/>
            <a:ext cx="263842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eaLnBrk="1" hangingPunct="1"/>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条件变量的优势</a:t>
            </a:r>
            <a:endPar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p:cNvSpPr txBox="1"/>
          <p:nvPr/>
        </p:nvSpPr>
        <p:spPr>
          <a:xfrm>
            <a:off x="1029335" y="2373630"/>
            <a:ext cx="5987415" cy="3138170"/>
          </a:xfrm>
          <a:prstGeom prst="rect">
            <a:avLst/>
          </a:prstGeom>
          <a:noFill/>
        </p:spPr>
        <p:txBody>
          <a:bodyPr wrap="square" rtlCol="0">
            <a:spAutoFit/>
          </a:bodyPr>
          <a:lstStyle/>
          <a:p>
            <a:pPr indent="457200"/>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这是因为条件变量是基础元语，可以用来实现读写锁，信号量，事件，反过来却不行。</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endParaRPr>
          </a:p>
          <a:p>
            <a:pPr indent="457200"/>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endParaRPr>
          </a:p>
          <a:p>
            <a:pPr indent="457200"/>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换言之，条件变量保留了底层实现高效化的可能性。</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endParaRPr>
          </a:p>
          <a:p>
            <a:pPr indent="457200"/>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endParaRPr>
          </a:p>
          <a:p>
            <a:pPr indent="457200"/>
            <a:r>
              <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sym typeface="+mn-ea"/>
              </a:rPr>
              <a:t>另外，条件变量通常和互斥锁一起使用。条件变量之所以要和互斥锁一起使用，主要是因为互斥锁的一个明显的特点就是它只有两种状态：锁定和非锁定，而条件变量可以通过允许线程阻塞和等待另一个线程发送信号来弥补互斥锁的不足，所以互斥锁和条件变量通常一起使用。</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endParaRPr lang="zh-CN" altLang="en-US"/>
          </a:p>
        </p:txBody>
      </p:sp>
      <p:pic>
        <p:nvPicPr>
          <p:cNvPr id="115" name="图片 114"/>
          <p:cNvPicPr/>
          <p:nvPr>
            <p:custDataLst>
              <p:tags r:id="rId4"/>
            </p:custDataLst>
          </p:nvPr>
        </p:nvPicPr>
        <p:blipFill>
          <a:blip r:embed="rId5"/>
          <a:stretch>
            <a:fillRect/>
          </a:stretch>
        </p:blipFill>
        <p:spPr>
          <a:xfrm>
            <a:off x="8536305" y="3030220"/>
            <a:ext cx="2658110" cy="2725420"/>
          </a:xfrm>
          <a:prstGeom prst="rect">
            <a:avLst/>
          </a:prstGeom>
          <a:noFill/>
          <a:ln w="9525">
            <a:noFill/>
          </a:ln>
        </p:spPr>
      </p:pic>
      <p:sp>
        <p:nvSpPr>
          <p:cNvPr id="5" name="文本框 4"/>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3363157" y="1393993"/>
            <a:ext cx="5698996" cy="2132428"/>
            <a:chOff x="4347537" y="1876396"/>
            <a:chExt cx="5667654" cy="2132428"/>
          </a:xfrm>
        </p:grpSpPr>
        <p:sp>
          <p:nvSpPr>
            <p:cNvPr id="34" name="文本框 33"/>
            <p:cNvSpPr txBox="1"/>
            <p:nvPr/>
          </p:nvSpPr>
          <p:spPr>
            <a:xfrm>
              <a:off x="4347537" y="2918400"/>
              <a:ext cx="5667654" cy="707886"/>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硬件层面实现内存屏障</a:t>
              </a:r>
              <a:endParaRPr lang="zh-CN" altLang="en-US" sz="4000" spc="300" dirty="0">
                <a:latin typeface="黑体" panose="02010609060101010101" pitchFamily="49" charset="-122"/>
                <a:ea typeface="黑体" panose="02010609060101010101" pitchFamily="49" charset="-122"/>
              </a:endParaRPr>
            </a:p>
          </p:txBody>
        </p:sp>
        <p:cxnSp>
          <p:nvCxnSpPr>
            <p:cNvPr id="35" name="直接连接符 34"/>
            <p:cNvCxnSpPr/>
            <p:nvPr/>
          </p:nvCxnSpPr>
          <p:spPr>
            <a:xfrm>
              <a:off x="4496504" y="2843687"/>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496504" y="4008824"/>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5321259" y="3551524"/>
              <a:ext cx="3609984"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RESEARCH REPORT</a:t>
              </a:r>
              <a:endParaRPr lang="zh-CN" altLang="en-US" sz="2000" spc="300" dirty="0">
                <a:latin typeface="黑体" panose="02010609060101010101" pitchFamily="49" charset="-122"/>
                <a:ea typeface="黑体" panose="02010609060101010101" pitchFamily="49" charset="-122"/>
              </a:endParaRPr>
            </a:p>
          </p:txBody>
        </p:sp>
        <p:sp>
          <p:nvSpPr>
            <p:cNvPr id="38" name="文本框 37"/>
            <p:cNvSpPr txBox="1"/>
            <p:nvPr/>
          </p:nvSpPr>
          <p:spPr>
            <a:xfrm>
              <a:off x="5176516" y="1876396"/>
              <a:ext cx="4009698" cy="923330"/>
            </a:xfrm>
            <a:prstGeom prst="rect">
              <a:avLst/>
            </a:prstGeom>
            <a:noFill/>
          </p:spPr>
          <p:txBody>
            <a:bodyPr wrap="none" rtlCol="0">
              <a:spAutoFit/>
            </a:bodyPr>
            <a:lstStyle/>
            <a:p>
              <a:r>
                <a:rPr lang="en-US" altLang="zh-CN" sz="5400" spc="300" dirty="0">
                  <a:solidFill>
                    <a:srgbClr val="0C2247"/>
                  </a:solidFill>
                  <a:latin typeface="黑体" panose="02010609060101010101" pitchFamily="49" charset="-122"/>
                  <a:ea typeface="黑体" panose="02010609060101010101" pitchFamily="49" charset="-122"/>
                </a:rPr>
                <a:t>PART THREE</a:t>
              </a:r>
              <a:endParaRPr lang="zh-CN" altLang="en-US" sz="5400" spc="300" dirty="0">
                <a:solidFill>
                  <a:srgbClr val="0C2247"/>
                </a:solidFill>
                <a:latin typeface="黑体" panose="02010609060101010101" pitchFamily="49" charset="-122"/>
                <a:ea typeface="黑体" panose="02010609060101010101" pitchFamily="49" charset="-122"/>
              </a:endParaRPr>
            </a:p>
          </p:txBody>
        </p:sp>
      </p:grpSp>
      <p:sp>
        <p:nvSpPr>
          <p:cNvPr id="40" name="矩形 39"/>
          <p:cNvSpPr/>
          <p:nvPr/>
        </p:nvSpPr>
        <p:spPr>
          <a:xfrm>
            <a:off x="5310824" y="3871210"/>
            <a:ext cx="1570352" cy="1570352"/>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870"/>
          <p:cNvSpPr>
            <a:spLocks noEditPoints="1"/>
          </p:cNvSpPr>
          <p:nvPr/>
        </p:nvSpPr>
        <p:spPr bwMode="auto">
          <a:xfrm>
            <a:off x="5633902" y="4232113"/>
            <a:ext cx="924192" cy="848545"/>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anim calcmode="lin" valueType="num">
                                      <p:cBhvr>
                                        <p:cTn id="11" dur="1000" fill="hold"/>
                                        <p:tgtEl>
                                          <p:spTgt spid="15"/>
                                        </p:tgtEl>
                                        <p:attrNameLst>
                                          <p:attrName>ppt_x</p:attrName>
                                        </p:attrNameLst>
                                      </p:cBhvr>
                                      <p:tavLst>
                                        <p:tav tm="0">
                                          <p:val>
                                            <p:strVal val="#ppt_x"/>
                                          </p:val>
                                        </p:tav>
                                        <p:tav tm="100000">
                                          <p:val>
                                            <p:strVal val="#ppt_x"/>
                                          </p:val>
                                        </p:tav>
                                      </p:tavLst>
                                    </p:anim>
                                    <p:anim calcmode="lin" valueType="num">
                                      <p:cBhvr>
                                        <p:cTn id="1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9473764" y="1983319"/>
            <a:ext cx="1967375" cy="1902366"/>
            <a:chOff x="6061009" y="746678"/>
            <a:chExt cx="1967375" cy="1902366"/>
          </a:xfrm>
        </p:grpSpPr>
        <p:sp>
          <p:nvSpPr>
            <p:cNvPr id="24" name="Freeform 6"/>
            <p:cNvSpPr/>
            <p:nvPr/>
          </p:nvSpPr>
          <p:spPr bwMode="auto">
            <a:xfrm>
              <a:off x="6061009" y="746678"/>
              <a:ext cx="1007432" cy="1594474"/>
            </a:xfrm>
            <a:custGeom>
              <a:avLst/>
              <a:gdLst>
                <a:gd name="T0" fmla="*/ 0 w 891"/>
                <a:gd name="T1" fmla="*/ 1652 h 1652"/>
                <a:gd name="T2" fmla="*/ 891 w 891"/>
                <a:gd name="T3" fmla="*/ 1249 h 1652"/>
                <a:gd name="T4" fmla="*/ 891 w 891"/>
                <a:gd name="T5" fmla="*/ 0 h 1652"/>
                <a:gd name="T6" fmla="*/ 9 w 891"/>
                <a:gd name="T7" fmla="*/ 608 h 1652"/>
                <a:gd name="T8" fmla="*/ 0 w 891"/>
                <a:gd name="T9" fmla="*/ 1652 h 1652"/>
              </a:gdLst>
              <a:ahLst/>
              <a:cxnLst>
                <a:cxn ang="0">
                  <a:pos x="T0" y="T1"/>
                </a:cxn>
                <a:cxn ang="0">
                  <a:pos x="T2" y="T3"/>
                </a:cxn>
                <a:cxn ang="0">
                  <a:pos x="T4" y="T5"/>
                </a:cxn>
                <a:cxn ang="0">
                  <a:pos x="T6" y="T7"/>
                </a:cxn>
                <a:cxn ang="0">
                  <a:pos x="T8" y="T9"/>
                </a:cxn>
              </a:cxnLst>
              <a:rect l="0" t="0" r="r" b="b"/>
              <a:pathLst>
                <a:path w="891" h="1652">
                  <a:moveTo>
                    <a:pt x="0" y="1652"/>
                  </a:moveTo>
                  <a:lnTo>
                    <a:pt x="891" y="1249"/>
                  </a:lnTo>
                  <a:lnTo>
                    <a:pt x="891" y="0"/>
                  </a:lnTo>
                  <a:lnTo>
                    <a:pt x="9" y="608"/>
                  </a:lnTo>
                  <a:lnTo>
                    <a:pt x="0" y="1652"/>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25" name="Freeform 7"/>
            <p:cNvSpPr/>
            <p:nvPr/>
          </p:nvSpPr>
          <p:spPr bwMode="auto">
            <a:xfrm>
              <a:off x="7067310" y="746678"/>
              <a:ext cx="961074" cy="1593509"/>
            </a:xfrm>
            <a:custGeom>
              <a:avLst/>
              <a:gdLst>
                <a:gd name="T0" fmla="*/ 850 w 850"/>
                <a:gd name="T1" fmla="*/ 1650 h 1650"/>
                <a:gd name="T2" fmla="*/ 0 w 850"/>
                <a:gd name="T3" fmla="*/ 1249 h 1650"/>
                <a:gd name="T4" fmla="*/ 0 w 850"/>
                <a:gd name="T5" fmla="*/ 0 h 1650"/>
                <a:gd name="T6" fmla="*/ 850 w 850"/>
                <a:gd name="T7" fmla="*/ 622 h 1650"/>
                <a:gd name="T8" fmla="*/ 850 w 850"/>
                <a:gd name="T9" fmla="*/ 1650 h 1650"/>
              </a:gdLst>
              <a:ahLst/>
              <a:cxnLst>
                <a:cxn ang="0">
                  <a:pos x="T0" y="T1"/>
                </a:cxn>
                <a:cxn ang="0">
                  <a:pos x="T2" y="T3"/>
                </a:cxn>
                <a:cxn ang="0">
                  <a:pos x="T4" y="T5"/>
                </a:cxn>
                <a:cxn ang="0">
                  <a:pos x="T6" y="T7"/>
                </a:cxn>
                <a:cxn ang="0">
                  <a:pos x="T8" y="T9"/>
                </a:cxn>
              </a:cxnLst>
              <a:rect l="0" t="0" r="r" b="b"/>
              <a:pathLst>
                <a:path w="850" h="1650">
                  <a:moveTo>
                    <a:pt x="850" y="1650"/>
                  </a:moveTo>
                  <a:lnTo>
                    <a:pt x="0" y="1249"/>
                  </a:lnTo>
                  <a:lnTo>
                    <a:pt x="0" y="0"/>
                  </a:lnTo>
                  <a:lnTo>
                    <a:pt x="850" y="622"/>
                  </a:lnTo>
                  <a:lnTo>
                    <a:pt x="850" y="165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26" name="Freeform 8"/>
            <p:cNvSpPr/>
            <p:nvPr/>
          </p:nvSpPr>
          <p:spPr bwMode="auto">
            <a:xfrm>
              <a:off x="6061009" y="1951220"/>
              <a:ext cx="1967375" cy="697824"/>
            </a:xfrm>
            <a:custGeom>
              <a:avLst/>
              <a:gdLst>
                <a:gd name="T0" fmla="*/ 1741 w 1741"/>
                <a:gd name="T1" fmla="*/ 401 h 722"/>
                <a:gd name="T2" fmla="*/ 909 w 1741"/>
                <a:gd name="T3" fmla="*/ 722 h 722"/>
                <a:gd name="T4" fmla="*/ 0 w 1741"/>
                <a:gd name="T5" fmla="*/ 403 h 722"/>
                <a:gd name="T6" fmla="*/ 891 w 1741"/>
                <a:gd name="T7" fmla="*/ 0 h 722"/>
                <a:gd name="T8" fmla="*/ 1741 w 1741"/>
                <a:gd name="T9" fmla="*/ 401 h 722"/>
              </a:gdLst>
              <a:ahLst/>
              <a:cxnLst>
                <a:cxn ang="0">
                  <a:pos x="T0" y="T1"/>
                </a:cxn>
                <a:cxn ang="0">
                  <a:pos x="T2" y="T3"/>
                </a:cxn>
                <a:cxn ang="0">
                  <a:pos x="T4" y="T5"/>
                </a:cxn>
                <a:cxn ang="0">
                  <a:pos x="T6" y="T7"/>
                </a:cxn>
                <a:cxn ang="0">
                  <a:pos x="T8" y="T9"/>
                </a:cxn>
              </a:cxnLst>
              <a:rect l="0" t="0" r="r" b="b"/>
              <a:pathLst>
                <a:path w="1741" h="722">
                  <a:moveTo>
                    <a:pt x="1741" y="401"/>
                  </a:moveTo>
                  <a:lnTo>
                    <a:pt x="909" y="722"/>
                  </a:lnTo>
                  <a:lnTo>
                    <a:pt x="0" y="403"/>
                  </a:lnTo>
                  <a:lnTo>
                    <a:pt x="891" y="0"/>
                  </a:lnTo>
                  <a:lnTo>
                    <a:pt x="1741" y="401"/>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27" name="Freeform 9"/>
            <p:cNvSpPr/>
            <p:nvPr/>
          </p:nvSpPr>
          <p:spPr bwMode="auto">
            <a:xfrm>
              <a:off x="7764937" y="1407825"/>
              <a:ext cx="96107" cy="57911"/>
            </a:xfrm>
            <a:custGeom>
              <a:avLst/>
              <a:gdLst>
                <a:gd name="T0" fmla="*/ 83 w 44"/>
                <a:gd name="T1" fmla="*/ 0 h 31"/>
                <a:gd name="T2" fmla="*/ 0 w 44"/>
                <a:gd name="T3" fmla="*/ 48 h 31"/>
                <a:gd name="T4" fmla="*/ 6 w 44"/>
                <a:gd name="T5" fmla="*/ 60 h 31"/>
                <a:gd name="T6" fmla="*/ 85 w 44"/>
                <a:gd name="T7" fmla="*/ 14 h 31"/>
                <a:gd name="T8" fmla="*/ 83 w 44"/>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31">
                  <a:moveTo>
                    <a:pt x="43" y="0"/>
                  </a:moveTo>
                  <a:cubicBezTo>
                    <a:pt x="25" y="4"/>
                    <a:pt x="1" y="25"/>
                    <a:pt x="0" y="25"/>
                  </a:cubicBezTo>
                  <a:cubicBezTo>
                    <a:pt x="3" y="31"/>
                    <a:pt x="3" y="31"/>
                    <a:pt x="3" y="31"/>
                  </a:cubicBezTo>
                  <a:cubicBezTo>
                    <a:pt x="3" y="31"/>
                    <a:pt x="26" y="10"/>
                    <a:pt x="44" y="7"/>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10"/>
            <p:cNvSpPr/>
            <p:nvPr/>
          </p:nvSpPr>
          <p:spPr bwMode="auto">
            <a:xfrm>
              <a:off x="7621341" y="1238919"/>
              <a:ext cx="38443" cy="118717"/>
            </a:xfrm>
            <a:custGeom>
              <a:avLst/>
              <a:gdLst>
                <a:gd name="T0" fmla="*/ 34 w 18"/>
                <a:gd name="T1" fmla="*/ 6 h 64"/>
                <a:gd name="T2" fmla="*/ 26 w 18"/>
                <a:gd name="T3" fmla="*/ 0 h 64"/>
                <a:gd name="T4" fmla="*/ 0 w 18"/>
                <a:gd name="T5" fmla="*/ 121 h 64"/>
                <a:gd name="T6" fmla="*/ 9 w 18"/>
                <a:gd name="T7" fmla="*/ 123 h 64"/>
                <a:gd name="T8" fmla="*/ 34 w 18"/>
                <a:gd name="T9" fmla="*/ 6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64">
                  <a:moveTo>
                    <a:pt x="18" y="3"/>
                  </a:moveTo>
                  <a:cubicBezTo>
                    <a:pt x="14" y="0"/>
                    <a:pt x="14" y="0"/>
                    <a:pt x="14" y="0"/>
                  </a:cubicBezTo>
                  <a:cubicBezTo>
                    <a:pt x="4" y="22"/>
                    <a:pt x="0" y="61"/>
                    <a:pt x="0" y="63"/>
                  </a:cubicBezTo>
                  <a:cubicBezTo>
                    <a:pt x="5" y="64"/>
                    <a:pt x="5" y="64"/>
                    <a:pt x="5" y="64"/>
                  </a:cubicBezTo>
                  <a:cubicBezTo>
                    <a:pt x="5" y="63"/>
                    <a:pt x="8" y="25"/>
                    <a:pt x="1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11"/>
            <p:cNvSpPr/>
            <p:nvPr/>
          </p:nvSpPr>
          <p:spPr bwMode="auto">
            <a:xfrm>
              <a:off x="7810164" y="1558393"/>
              <a:ext cx="100630" cy="26060"/>
            </a:xfrm>
            <a:custGeom>
              <a:avLst/>
              <a:gdLst>
                <a:gd name="T0" fmla="*/ 0 w 46"/>
                <a:gd name="T1" fmla="*/ 10 h 14"/>
                <a:gd name="T2" fmla="*/ 0 w 46"/>
                <a:gd name="T3" fmla="*/ 21 h 14"/>
                <a:gd name="T4" fmla="*/ 87 w 46"/>
                <a:gd name="T5" fmla="*/ 27 h 14"/>
                <a:gd name="T6" fmla="*/ 89 w 46"/>
                <a:gd name="T7" fmla="*/ 15 h 14"/>
                <a:gd name="T8" fmla="*/ 0 w 46"/>
                <a:gd name="T9" fmla="*/ 1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14">
                  <a:moveTo>
                    <a:pt x="0" y="5"/>
                  </a:moveTo>
                  <a:cubicBezTo>
                    <a:pt x="0" y="11"/>
                    <a:pt x="0" y="11"/>
                    <a:pt x="0" y="11"/>
                  </a:cubicBezTo>
                  <a:cubicBezTo>
                    <a:pt x="0" y="11"/>
                    <a:pt x="28" y="7"/>
                    <a:pt x="45" y="14"/>
                  </a:cubicBezTo>
                  <a:cubicBezTo>
                    <a:pt x="46" y="8"/>
                    <a:pt x="46" y="8"/>
                    <a:pt x="46" y="8"/>
                  </a:cubicBezTo>
                  <a:cubicBezTo>
                    <a:pt x="28" y="0"/>
                    <a:pt x="1"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Freeform 12"/>
            <p:cNvSpPr/>
            <p:nvPr/>
          </p:nvSpPr>
          <p:spPr bwMode="auto">
            <a:xfrm>
              <a:off x="7318320" y="1427128"/>
              <a:ext cx="98369" cy="55015"/>
            </a:xfrm>
            <a:custGeom>
              <a:avLst/>
              <a:gdLst>
                <a:gd name="T0" fmla="*/ 0 w 45"/>
                <a:gd name="T1" fmla="*/ 13 h 30"/>
                <a:gd name="T2" fmla="*/ 81 w 45"/>
                <a:gd name="T3" fmla="*/ 57 h 30"/>
                <a:gd name="T4" fmla="*/ 87 w 45"/>
                <a:gd name="T5" fmla="*/ 46 h 30"/>
                <a:gd name="T6" fmla="*/ 2 w 45"/>
                <a:gd name="T7" fmla="*/ 0 h 30"/>
                <a:gd name="T8" fmla="*/ 0 w 45"/>
                <a:gd name="T9" fmla="*/ 13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30">
                  <a:moveTo>
                    <a:pt x="0" y="7"/>
                  </a:moveTo>
                  <a:cubicBezTo>
                    <a:pt x="18" y="9"/>
                    <a:pt x="42" y="29"/>
                    <a:pt x="42" y="30"/>
                  </a:cubicBezTo>
                  <a:cubicBezTo>
                    <a:pt x="45" y="24"/>
                    <a:pt x="45" y="24"/>
                    <a:pt x="45" y="24"/>
                  </a:cubicBezTo>
                  <a:cubicBezTo>
                    <a:pt x="44" y="23"/>
                    <a:pt x="20" y="3"/>
                    <a:pt x="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Freeform 13"/>
            <p:cNvSpPr/>
            <p:nvPr/>
          </p:nvSpPr>
          <p:spPr bwMode="auto">
            <a:xfrm>
              <a:off x="7431387" y="1261118"/>
              <a:ext cx="61056" cy="110030"/>
            </a:xfrm>
            <a:custGeom>
              <a:avLst/>
              <a:gdLst>
                <a:gd name="T0" fmla="*/ 54 w 28"/>
                <a:gd name="T1" fmla="*/ 108 h 59"/>
                <a:gd name="T2" fmla="*/ 6 w 28"/>
                <a:gd name="T3" fmla="*/ 0 h 59"/>
                <a:gd name="T4" fmla="*/ 0 w 28"/>
                <a:gd name="T5" fmla="*/ 10 h 59"/>
                <a:gd name="T6" fmla="*/ 46 w 28"/>
                <a:gd name="T7" fmla="*/ 114 h 59"/>
                <a:gd name="T8" fmla="*/ 54 w 28"/>
                <a:gd name="T9" fmla="*/ 108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59">
                  <a:moveTo>
                    <a:pt x="28" y="56"/>
                  </a:moveTo>
                  <a:cubicBezTo>
                    <a:pt x="28" y="55"/>
                    <a:pt x="17" y="18"/>
                    <a:pt x="3" y="0"/>
                  </a:cubicBezTo>
                  <a:cubicBezTo>
                    <a:pt x="0" y="5"/>
                    <a:pt x="0" y="5"/>
                    <a:pt x="0" y="5"/>
                  </a:cubicBezTo>
                  <a:cubicBezTo>
                    <a:pt x="13" y="22"/>
                    <a:pt x="24" y="58"/>
                    <a:pt x="24" y="59"/>
                  </a:cubicBezTo>
                  <a:lnTo>
                    <a:pt x="28" y="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Freeform 14"/>
            <p:cNvSpPr/>
            <p:nvPr/>
          </p:nvSpPr>
          <p:spPr bwMode="auto">
            <a:xfrm>
              <a:off x="7301360" y="1582522"/>
              <a:ext cx="101761" cy="27990"/>
            </a:xfrm>
            <a:custGeom>
              <a:avLst/>
              <a:gdLst>
                <a:gd name="T0" fmla="*/ 0 w 47"/>
                <a:gd name="T1" fmla="*/ 17 h 15"/>
                <a:gd name="T2" fmla="*/ 4 w 47"/>
                <a:gd name="T3" fmla="*/ 29 h 15"/>
                <a:gd name="T4" fmla="*/ 88 w 47"/>
                <a:gd name="T5" fmla="*/ 21 h 15"/>
                <a:gd name="T6" fmla="*/ 90 w 47"/>
                <a:gd name="T7" fmla="*/ 10 h 15"/>
                <a:gd name="T8" fmla="*/ 0 w 47"/>
                <a:gd name="T9" fmla="*/ 17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15">
                  <a:moveTo>
                    <a:pt x="0" y="9"/>
                  </a:moveTo>
                  <a:cubicBezTo>
                    <a:pt x="2" y="15"/>
                    <a:pt x="2" y="15"/>
                    <a:pt x="2" y="15"/>
                  </a:cubicBezTo>
                  <a:cubicBezTo>
                    <a:pt x="19" y="7"/>
                    <a:pt x="46" y="11"/>
                    <a:pt x="46" y="11"/>
                  </a:cubicBezTo>
                  <a:cubicBezTo>
                    <a:pt x="47" y="5"/>
                    <a:pt x="47" y="5"/>
                    <a:pt x="47" y="5"/>
                  </a:cubicBezTo>
                  <a:cubicBezTo>
                    <a:pt x="46" y="5"/>
                    <a:pt x="18"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Freeform 15"/>
            <p:cNvSpPr/>
            <p:nvPr/>
          </p:nvSpPr>
          <p:spPr bwMode="auto">
            <a:xfrm>
              <a:off x="7788681" y="1682901"/>
              <a:ext cx="80278" cy="67562"/>
            </a:xfrm>
            <a:custGeom>
              <a:avLst/>
              <a:gdLst>
                <a:gd name="T0" fmla="*/ 6 w 37"/>
                <a:gd name="T1" fmla="*/ 0 h 36"/>
                <a:gd name="T2" fmla="*/ 0 w 37"/>
                <a:gd name="T3" fmla="*/ 10 h 36"/>
                <a:gd name="T4" fmla="*/ 61 w 37"/>
                <a:gd name="T5" fmla="*/ 70 h 36"/>
                <a:gd name="T6" fmla="*/ 71 w 37"/>
                <a:gd name="T7" fmla="*/ 62 h 36"/>
                <a:gd name="T8" fmla="*/ 6 w 3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6">
                  <a:moveTo>
                    <a:pt x="3" y="0"/>
                  </a:moveTo>
                  <a:cubicBezTo>
                    <a:pt x="0" y="5"/>
                    <a:pt x="0" y="5"/>
                    <a:pt x="0" y="5"/>
                  </a:cubicBezTo>
                  <a:cubicBezTo>
                    <a:pt x="0" y="5"/>
                    <a:pt x="24" y="19"/>
                    <a:pt x="32" y="36"/>
                  </a:cubicBezTo>
                  <a:cubicBezTo>
                    <a:pt x="37" y="32"/>
                    <a:pt x="37" y="32"/>
                    <a:pt x="37" y="32"/>
                  </a:cubicBezTo>
                  <a:cubicBezTo>
                    <a:pt x="29" y="14"/>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Freeform 16"/>
            <p:cNvSpPr/>
            <p:nvPr/>
          </p:nvSpPr>
          <p:spPr bwMode="auto">
            <a:xfrm>
              <a:off x="7539932" y="1779418"/>
              <a:ext cx="122113" cy="54050"/>
            </a:xfrm>
            <a:custGeom>
              <a:avLst/>
              <a:gdLst>
                <a:gd name="T0" fmla="*/ 102 w 56"/>
                <a:gd name="T1" fmla="*/ 42 h 29"/>
                <a:gd name="T2" fmla="*/ 6 w 56"/>
                <a:gd name="T3" fmla="*/ 0 h 29"/>
                <a:gd name="T4" fmla="*/ 0 w 56"/>
                <a:gd name="T5" fmla="*/ 4 h 29"/>
                <a:gd name="T6" fmla="*/ 4 w 56"/>
                <a:gd name="T7" fmla="*/ 12 h 29"/>
                <a:gd name="T8" fmla="*/ 102 w 56"/>
                <a:gd name="T9" fmla="*/ 54 h 29"/>
                <a:gd name="T10" fmla="*/ 108 w 56"/>
                <a:gd name="T11" fmla="*/ 50 h 29"/>
                <a:gd name="T12" fmla="*/ 102 w 56"/>
                <a:gd name="T13" fmla="*/ 42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29">
                  <a:moveTo>
                    <a:pt x="53" y="22"/>
                  </a:moveTo>
                  <a:cubicBezTo>
                    <a:pt x="3" y="0"/>
                    <a:pt x="3" y="0"/>
                    <a:pt x="3" y="0"/>
                  </a:cubicBezTo>
                  <a:cubicBezTo>
                    <a:pt x="1" y="0"/>
                    <a:pt x="0" y="1"/>
                    <a:pt x="0" y="2"/>
                  </a:cubicBezTo>
                  <a:cubicBezTo>
                    <a:pt x="0" y="4"/>
                    <a:pt x="1" y="6"/>
                    <a:pt x="2" y="6"/>
                  </a:cubicBezTo>
                  <a:cubicBezTo>
                    <a:pt x="53" y="28"/>
                    <a:pt x="53" y="28"/>
                    <a:pt x="53" y="28"/>
                  </a:cubicBezTo>
                  <a:cubicBezTo>
                    <a:pt x="55" y="29"/>
                    <a:pt x="56" y="28"/>
                    <a:pt x="56" y="26"/>
                  </a:cubicBezTo>
                  <a:cubicBezTo>
                    <a:pt x="56" y="25"/>
                    <a:pt x="55" y="23"/>
                    <a:pt x="5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Freeform 17"/>
            <p:cNvSpPr/>
            <p:nvPr/>
          </p:nvSpPr>
          <p:spPr bwMode="auto">
            <a:xfrm>
              <a:off x="7539932" y="1796792"/>
              <a:ext cx="119852" cy="54050"/>
            </a:xfrm>
            <a:custGeom>
              <a:avLst/>
              <a:gdLst>
                <a:gd name="T0" fmla="*/ 102 w 55"/>
                <a:gd name="T1" fmla="*/ 42 h 29"/>
                <a:gd name="T2" fmla="*/ 4 w 55"/>
                <a:gd name="T3" fmla="*/ 0 h 29"/>
                <a:gd name="T4" fmla="*/ 0 w 55"/>
                <a:gd name="T5" fmla="*/ 4 h 29"/>
                <a:gd name="T6" fmla="*/ 4 w 55"/>
                <a:gd name="T7" fmla="*/ 12 h 29"/>
                <a:gd name="T8" fmla="*/ 102 w 55"/>
                <a:gd name="T9" fmla="*/ 54 h 29"/>
                <a:gd name="T10" fmla="*/ 106 w 55"/>
                <a:gd name="T11" fmla="*/ 50 h 29"/>
                <a:gd name="T12" fmla="*/ 102 w 55"/>
                <a:gd name="T13" fmla="*/ 42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29">
                  <a:moveTo>
                    <a:pt x="53" y="22"/>
                  </a:moveTo>
                  <a:cubicBezTo>
                    <a:pt x="2" y="0"/>
                    <a:pt x="2" y="0"/>
                    <a:pt x="2" y="0"/>
                  </a:cubicBezTo>
                  <a:cubicBezTo>
                    <a:pt x="1" y="0"/>
                    <a:pt x="0" y="1"/>
                    <a:pt x="0" y="2"/>
                  </a:cubicBezTo>
                  <a:cubicBezTo>
                    <a:pt x="0" y="4"/>
                    <a:pt x="1" y="6"/>
                    <a:pt x="2" y="6"/>
                  </a:cubicBezTo>
                  <a:cubicBezTo>
                    <a:pt x="53" y="28"/>
                    <a:pt x="53" y="28"/>
                    <a:pt x="53" y="28"/>
                  </a:cubicBezTo>
                  <a:cubicBezTo>
                    <a:pt x="54" y="29"/>
                    <a:pt x="55" y="28"/>
                    <a:pt x="55" y="26"/>
                  </a:cubicBezTo>
                  <a:cubicBezTo>
                    <a:pt x="55" y="25"/>
                    <a:pt x="54" y="23"/>
                    <a:pt x="5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Freeform 18"/>
            <p:cNvSpPr/>
            <p:nvPr/>
          </p:nvSpPr>
          <p:spPr bwMode="auto">
            <a:xfrm>
              <a:off x="7537671" y="1813200"/>
              <a:ext cx="122113" cy="54050"/>
            </a:xfrm>
            <a:custGeom>
              <a:avLst/>
              <a:gdLst>
                <a:gd name="T0" fmla="*/ 104 w 56"/>
                <a:gd name="T1" fmla="*/ 42 h 29"/>
                <a:gd name="T2" fmla="*/ 6 w 56"/>
                <a:gd name="T3" fmla="*/ 0 h 29"/>
                <a:gd name="T4" fmla="*/ 0 w 56"/>
                <a:gd name="T5" fmla="*/ 4 h 29"/>
                <a:gd name="T6" fmla="*/ 6 w 56"/>
                <a:gd name="T7" fmla="*/ 12 h 29"/>
                <a:gd name="T8" fmla="*/ 104 w 56"/>
                <a:gd name="T9" fmla="*/ 54 h 29"/>
                <a:gd name="T10" fmla="*/ 108 w 56"/>
                <a:gd name="T11" fmla="*/ 50 h 29"/>
                <a:gd name="T12" fmla="*/ 104 w 56"/>
                <a:gd name="T13" fmla="*/ 42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29">
                  <a:moveTo>
                    <a:pt x="54" y="22"/>
                  </a:moveTo>
                  <a:cubicBezTo>
                    <a:pt x="3" y="0"/>
                    <a:pt x="3" y="0"/>
                    <a:pt x="3" y="0"/>
                  </a:cubicBezTo>
                  <a:cubicBezTo>
                    <a:pt x="2" y="0"/>
                    <a:pt x="1" y="1"/>
                    <a:pt x="0" y="2"/>
                  </a:cubicBezTo>
                  <a:cubicBezTo>
                    <a:pt x="0" y="4"/>
                    <a:pt x="1" y="6"/>
                    <a:pt x="3" y="6"/>
                  </a:cubicBezTo>
                  <a:cubicBezTo>
                    <a:pt x="54" y="28"/>
                    <a:pt x="54" y="28"/>
                    <a:pt x="54" y="28"/>
                  </a:cubicBezTo>
                  <a:cubicBezTo>
                    <a:pt x="55" y="29"/>
                    <a:pt x="56" y="28"/>
                    <a:pt x="56" y="26"/>
                  </a:cubicBezTo>
                  <a:cubicBezTo>
                    <a:pt x="56" y="25"/>
                    <a:pt x="55" y="23"/>
                    <a:pt x="5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 name="Freeform 19"/>
            <p:cNvSpPr/>
            <p:nvPr/>
          </p:nvSpPr>
          <p:spPr bwMode="auto">
            <a:xfrm>
              <a:off x="7539932" y="1827677"/>
              <a:ext cx="119852" cy="67562"/>
            </a:xfrm>
            <a:custGeom>
              <a:avLst/>
              <a:gdLst>
                <a:gd name="T0" fmla="*/ 102 w 55"/>
                <a:gd name="T1" fmla="*/ 43 h 36"/>
                <a:gd name="T2" fmla="*/ 4 w 55"/>
                <a:gd name="T3" fmla="*/ 0 h 36"/>
                <a:gd name="T4" fmla="*/ 0 w 55"/>
                <a:gd name="T5" fmla="*/ 2 h 36"/>
                <a:gd name="T6" fmla="*/ 2 w 55"/>
                <a:gd name="T7" fmla="*/ 8 h 36"/>
                <a:gd name="T8" fmla="*/ 10 w 55"/>
                <a:gd name="T9" fmla="*/ 19 h 36"/>
                <a:gd name="T10" fmla="*/ 15 w 55"/>
                <a:gd name="T11" fmla="*/ 29 h 36"/>
                <a:gd name="T12" fmla="*/ 17 w 55"/>
                <a:gd name="T13" fmla="*/ 31 h 36"/>
                <a:gd name="T14" fmla="*/ 17 w 55"/>
                <a:gd name="T15" fmla="*/ 31 h 36"/>
                <a:gd name="T16" fmla="*/ 27 w 55"/>
                <a:gd name="T17" fmla="*/ 47 h 36"/>
                <a:gd name="T18" fmla="*/ 75 w 55"/>
                <a:gd name="T19" fmla="*/ 68 h 36"/>
                <a:gd name="T20" fmla="*/ 85 w 55"/>
                <a:gd name="T21" fmla="*/ 60 h 36"/>
                <a:gd name="T22" fmla="*/ 85 w 55"/>
                <a:gd name="T23" fmla="*/ 60 h 36"/>
                <a:gd name="T24" fmla="*/ 89 w 55"/>
                <a:gd name="T25" fmla="*/ 60 h 36"/>
                <a:gd name="T26" fmla="*/ 102 w 55"/>
                <a:gd name="T27" fmla="*/ 51 h 36"/>
                <a:gd name="T28" fmla="*/ 102 w 55"/>
                <a:gd name="T29" fmla="*/ 51 h 36"/>
                <a:gd name="T30" fmla="*/ 106 w 55"/>
                <a:gd name="T31" fmla="*/ 49 h 36"/>
                <a:gd name="T32" fmla="*/ 102 w 55"/>
                <a:gd name="T33" fmla="*/ 43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5" h="36">
                  <a:moveTo>
                    <a:pt x="53" y="22"/>
                  </a:moveTo>
                  <a:cubicBezTo>
                    <a:pt x="2" y="0"/>
                    <a:pt x="2" y="0"/>
                    <a:pt x="2" y="0"/>
                  </a:cubicBezTo>
                  <a:cubicBezTo>
                    <a:pt x="1" y="0"/>
                    <a:pt x="0" y="0"/>
                    <a:pt x="0" y="1"/>
                  </a:cubicBezTo>
                  <a:cubicBezTo>
                    <a:pt x="0" y="2"/>
                    <a:pt x="0" y="3"/>
                    <a:pt x="1" y="4"/>
                  </a:cubicBezTo>
                  <a:cubicBezTo>
                    <a:pt x="2" y="5"/>
                    <a:pt x="3" y="7"/>
                    <a:pt x="5" y="10"/>
                  </a:cubicBezTo>
                  <a:cubicBezTo>
                    <a:pt x="7" y="13"/>
                    <a:pt x="7" y="14"/>
                    <a:pt x="8" y="15"/>
                  </a:cubicBezTo>
                  <a:cubicBezTo>
                    <a:pt x="9" y="16"/>
                    <a:pt x="9" y="16"/>
                    <a:pt x="9" y="16"/>
                  </a:cubicBezTo>
                  <a:cubicBezTo>
                    <a:pt x="9" y="16"/>
                    <a:pt x="9" y="16"/>
                    <a:pt x="9" y="16"/>
                  </a:cubicBezTo>
                  <a:cubicBezTo>
                    <a:pt x="9" y="19"/>
                    <a:pt x="11" y="23"/>
                    <a:pt x="14" y="24"/>
                  </a:cubicBezTo>
                  <a:cubicBezTo>
                    <a:pt x="39" y="35"/>
                    <a:pt x="39" y="35"/>
                    <a:pt x="39" y="35"/>
                  </a:cubicBezTo>
                  <a:cubicBezTo>
                    <a:pt x="42" y="36"/>
                    <a:pt x="44" y="34"/>
                    <a:pt x="44" y="31"/>
                  </a:cubicBezTo>
                  <a:cubicBezTo>
                    <a:pt x="44" y="31"/>
                    <a:pt x="44" y="31"/>
                    <a:pt x="44" y="31"/>
                  </a:cubicBezTo>
                  <a:cubicBezTo>
                    <a:pt x="46" y="31"/>
                    <a:pt x="46" y="31"/>
                    <a:pt x="46" y="31"/>
                  </a:cubicBezTo>
                  <a:cubicBezTo>
                    <a:pt x="47" y="31"/>
                    <a:pt x="52" y="27"/>
                    <a:pt x="53" y="26"/>
                  </a:cubicBezTo>
                  <a:cubicBezTo>
                    <a:pt x="53" y="26"/>
                    <a:pt x="53" y="26"/>
                    <a:pt x="53" y="26"/>
                  </a:cubicBezTo>
                  <a:cubicBezTo>
                    <a:pt x="54" y="26"/>
                    <a:pt x="55" y="26"/>
                    <a:pt x="55" y="25"/>
                  </a:cubicBezTo>
                  <a:cubicBezTo>
                    <a:pt x="55" y="24"/>
                    <a:pt x="54" y="23"/>
                    <a:pt x="5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20"/>
            <p:cNvSpPr/>
            <p:nvPr/>
          </p:nvSpPr>
          <p:spPr bwMode="auto">
            <a:xfrm>
              <a:off x="7539932" y="1763010"/>
              <a:ext cx="122113" cy="54050"/>
            </a:xfrm>
            <a:custGeom>
              <a:avLst/>
              <a:gdLst>
                <a:gd name="T0" fmla="*/ 104 w 56"/>
                <a:gd name="T1" fmla="*/ 44 h 29"/>
                <a:gd name="T2" fmla="*/ 4 w 56"/>
                <a:gd name="T3" fmla="*/ 0 h 29"/>
                <a:gd name="T4" fmla="*/ 0 w 56"/>
                <a:gd name="T5" fmla="*/ 4 h 29"/>
                <a:gd name="T6" fmla="*/ 4 w 56"/>
                <a:gd name="T7" fmla="*/ 12 h 29"/>
                <a:gd name="T8" fmla="*/ 104 w 56"/>
                <a:gd name="T9" fmla="*/ 56 h 29"/>
                <a:gd name="T10" fmla="*/ 108 w 56"/>
                <a:gd name="T11" fmla="*/ 52 h 29"/>
                <a:gd name="T12" fmla="*/ 104 w 56"/>
                <a:gd name="T13" fmla="*/ 44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29">
                  <a:moveTo>
                    <a:pt x="54" y="23"/>
                  </a:moveTo>
                  <a:cubicBezTo>
                    <a:pt x="2" y="0"/>
                    <a:pt x="2" y="0"/>
                    <a:pt x="2" y="0"/>
                  </a:cubicBezTo>
                  <a:cubicBezTo>
                    <a:pt x="1" y="0"/>
                    <a:pt x="0" y="1"/>
                    <a:pt x="0" y="2"/>
                  </a:cubicBezTo>
                  <a:cubicBezTo>
                    <a:pt x="0" y="4"/>
                    <a:pt x="1" y="6"/>
                    <a:pt x="2" y="6"/>
                  </a:cubicBezTo>
                  <a:cubicBezTo>
                    <a:pt x="54" y="29"/>
                    <a:pt x="54" y="29"/>
                    <a:pt x="54" y="29"/>
                  </a:cubicBezTo>
                  <a:cubicBezTo>
                    <a:pt x="55" y="29"/>
                    <a:pt x="56" y="28"/>
                    <a:pt x="56" y="27"/>
                  </a:cubicBezTo>
                  <a:cubicBezTo>
                    <a:pt x="56" y="25"/>
                    <a:pt x="55" y="23"/>
                    <a:pt x="54"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21"/>
            <p:cNvSpPr>
              <a:spLocks noEditPoints="1"/>
            </p:cNvSpPr>
            <p:nvPr/>
          </p:nvSpPr>
          <p:spPr bwMode="auto">
            <a:xfrm>
              <a:off x="7466438" y="1405895"/>
              <a:ext cx="291714" cy="388967"/>
            </a:xfrm>
            <a:custGeom>
              <a:avLst/>
              <a:gdLst>
                <a:gd name="T0" fmla="*/ 141 w 134"/>
                <a:gd name="T1" fmla="*/ 19 h 209"/>
                <a:gd name="T2" fmla="*/ 40 w 134"/>
                <a:gd name="T3" fmla="*/ 17 h 209"/>
                <a:gd name="T4" fmla="*/ 0 w 134"/>
                <a:gd name="T5" fmla="*/ 106 h 209"/>
                <a:gd name="T6" fmla="*/ 31 w 134"/>
                <a:gd name="T7" fmla="*/ 231 h 209"/>
                <a:gd name="T8" fmla="*/ 48 w 134"/>
                <a:gd name="T9" fmla="*/ 285 h 209"/>
                <a:gd name="T10" fmla="*/ 65 w 134"/>
                <a:gd name="T11" fmla="*/ 355 h 209"/>
                <a:gd name="T12" fmla="*/ 77 w 134"/>
                <a:gd name="T13" fmla="*/ 363 h 209"/>
                <a:gd name="T14" fmla="*/ 129 w 134"/>
                <a:gd name="T15" fmla="*/ 384 h 209"/>
                <a:gd name="T16" fmla="*/ 168 w 134"/>
                <a:gd name="T17" fmla="*/ 401 h 209"/>
                <a:gd name="T18" fmla="*/ 175 w 134"/>
                <a:gd name="T19" fmla="*/ 401 h 209"/>
                <a:gd name="T20" fmla="*/ 196 w 134"/>
                <a:gd name="T21" fmla="*/ 366 h 209"/>
                <a:gd name="T22" fmla="*/ 214 w 134"/>
                <a:gd name="T23" fmla="*/ 322 h 209"/>
                <a:gd name="T24" fmla="*/ 221 w 134"/>
                <a:gd name="T25" fmla="*/ 310 h 209"/>
                <a:gd name="T26" fmla="*/ 256 w 134"/>
                <a:gd name="T27" fmla="*/ 218 h 209"/>
                <a:gd name="T28" fmla="*/ 248 w 134"/>
                <a:gd name="T29" fmla="*/ 147 h 209"/>
                <a:gd name="T30" fmla="*/ 110 w 134"/>
                <a:gd name="T31" fmla="*/ 349 h 209"/>
                <a:gd name="T32" fmla="*/ 125 w 134"/>
                <a:gd name="T33" fmla="*/ 260 h 209"/>
                <a:gd name="T34" fmla="*/ 131 w 134"/>
                <a:gd name="T35" fmla="*/ 359 h 209"/>
                <a:gd name="T36" fmla="*/ 235 w 134"/>
                <a:gd name="T37" fmla="*/ 208 h 209"/>
                <a:gd name="T38" fmla="*/ 202 w 134"/>
                <a:gd name="T39" fmla="*/ 289 h 209"/>
                <a:gd name="T40" fmla="*/ 194 w 134"/>
                <a:gd name="T41" fmla="*/ 301 h 209"/>
                <a:gd name="T42" fmla="*/ 173 w 134"/>
                <a:gd name="T43" fmla="*/ 355 h 209"/>
                <a:gd name="T44" fmla="*/ 166 w 134"/>
                <a:gd name="T45" fmla="*/ 374 h 209"/>
                <a:gd name="T46" fmla="*/ 131 w 134"/>
                <a:gd name="T47" fmla="*/ 245 h 209"/>
                <a:gd name="T48" fmla="*/ 94 w 134"/>
                <a:gd name="T49" fmla="*/ 343 h 209"/>
                <a:gd name="T50" fmla="*/ 73 w 134"/>
                <a:gd name="T51" fmla="*/ 310 h 209"/>
                <a:gd name="T52" fmla="*/ 54 w 134"/>
                <a:gd name="T53" fmla="*/ 239 h 209"/>
                <a:gd name="T54" fmla="*/ 46 w 134"/>
                <a:gd name="T55" fmla="*/ 214 h 209"/>
                <a:gd name="T56" fmla="*/ 23 w 134"/>
                <a:gd name="T57" fmla="*/ 112 h 209"/>
                <a:gd name="T58" fmla="*/ 131 w 134"/>
                <a:gd name="T59" fmla="*/ 40 h 209"/>
                <a:gd name="T60" fmla="*/ 206 w 134"/>
                <a:gd name="T61" fmla="*/ 108 h 209"/>
                <a:gd name="T62" fmla="*/ 235 w 134"/>
                <a:gd name="T63" fmla="*/ 201 h 2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4" h="209">
                  <a:moveTo>
                    <a:pt x="116" y="50"/>
                  </a:moveTo>
                  <a:cubicBezTo>
                    <a:pt x="104" y="31"/>
                    <a:pt x="90" y="18"/>
                    <a:pt x="73" y="10"/>
                  </a:cubicBezTo>
                  <a:cubicBezTo>
                    <a:pt x="69" y="7"/>
                    <a:pt x="69" y="7"/>
                    <a:pt x="69" y="7"/>
                  </a:cubicBezTo>
                  <a:cubicBezTo>
                    <a:pt x="50" y="0"/>
                    <a:pt x="33" y="1"/>
                    <a:pt x="21" y="9"/>
                  </a:cubicBezTo>
                  <a:cubicBezTo>
                    <a:pt x="8" y="18"/>
                    <a:pt x="1" y="33"/>
                    <a:pt x="0" y="53"/>
                  </a:cubicBezTo>
                  <a:cubicBezTo>
                    <a:pt x="0" y="55"/>
                    <a:pt x="0" y="55"/>
                    <a:pt x="0" y="55"/>
                  </a:cubicBezTo>
                  <a:cubicBezTo>
                    <a:pt x="0" y="78"/>
                    <a:pt x="7" y="96"/>
                    <a:pt x="13" y="113"/>
                  </a:cubicBezTo>
                  <a:cubicBezTo>
                    <a:pt x="14" y="115"/>
                    <a:pt x="15" y="118"/>
                    <a:pt x="16" y="120"/>
                  </a:cubicBezTo>
                  <a:cubicBezTo>
                    <a:pt x="17" y="122"/>
                    <a:pt x="17" y="124"/>
                    <a:pt x="18" y="126"/>
                  </a:cubicBezTo>
                  <a:cubicBezTo>
                    <a:pt x="21" y="133"/>
                    <a:pt x="24" y="141"/>
                    <a:pt x="25" y="148"/>
                  </a:cubicBezTo>
                  <a:cubicBezTo>
                    <a:pt x="26" y="151"/>
                    <a:pt x="26" y="155"/>
                    <a:pt x="27" y="158"/>
                  </a:cubicBezTo>
                  <a:cubicBezTo>
                    <a:pt x="27" y="167"/>
                    <a:pt x="28" y="176"/>
                    <a:pt x="34" y="184"/>
                  </a:cubicBezTo>
                  <a:cubicBezTo>
                    <a:pt x="36" y="186"/>
                    <a:pt x="36" y="186"/>
                    <a:pt x="36" y="186"/>
                  </a:cubicBezTo>
                  <a:cubicBezTo>
                    <a:pt x="40" y="188"/>
                    <a:pt x="40" y="188"/>
                    <a:pt x="40" y="188"/>
                  </a:cubicBezTo>
                  <a:cubicBezTo>
                    <a:pt x="45" y="190"/>
                    <a:pt x="49" y="192"/>
                    <a:pt x="54" y="194"/>
                  </a:cubicBezTo>
                  <a:cubicBezTo>
                    <a:pt x="58" y="196"/>
                    <a:pt x="63" y="197"/>
                    <a:pt x="67" y="199"/>
                  </a:cubicBezTo>
                  <a:cubicBezTo>
                    <a:pt x="75" y="203"/>
                    <a:pt x="81" y="205"/>
                    <a:pt x="87" y="208"/>
                  </a:cubicBezTo>
                  <a:cubicBezTo>
                    <a:pt x="87" y="208"/>
                    <a:pt x="87" y="208"/>
                    <a:pt x="87" y="208"/>
                  </a:cubicBezTo>
                  <a:cubicBezTo>
                    <a:pt x="89" y="209"/>
                    <a:pt x="89" y="209"/>
                    <a:pt x="89" y="209"/>
                  </a:cubicBezTo>
                  <a:cubicBezTo>
                    <a:pt x="91" y="208"/>
                    <a:pt x="91" y="208"/>
                    <a:pt x="91" y="208"/>
                  </a:cubicBezTo>
                  <a:cubicBezTo>
                    <a:pt x="95" y="206"/>
                    <a:pt x="99" y="203"/>
                    <a:pt x="101" y="196"/>
                  </a:cubicBezTo>
                  <a:cubicBezTo>
                    <a:pt x="101" y="194"/>
                    <a:pt x="101" y="192"/>
                    <a:pt x="102" y="190"/>
                  </a:cubicBezTo>
                  <a:cubicBezTo>
                    <a:pt x="102" y="187"/>
                    <a:pt x="102" y="184"/>
                    <a:pt x="103" y="182"/>
                  </a:cubicBezTo>
                  <a:cubicBezTo>
                    <a:pt x="105" y="176"/>
                    <a:pt x="108" y="171"/>
                    <a:pt x="111" y="167"/>
                  </a:cubicBezTo>
                  <a:cubicBezTo>
                    <a:pt x="112" y="165"/>
                    <a:pt x="113" y="164"/>
                    <a:pt x="114" y="163"/>
                  </a:cubicBezTo>
                  <a:cubicBezTo>
                    <a:pt x="115" y="161"/>
                    <a:pt x="115" y="161"/>
                    <a:pt x="115" y="161"/>
                  </a:cubicBezTo>
                  <a:cubicBezTo>
                    <a:pt x="119" y="155"/>
                    <a:pt x="123" y="150"/>
                    <a:pt x="126" y="143"/>
                  </a:cubicBezTo>
                  <a:cubicBezTo>
                    <a:pt x="130" y="136"/>
                    <a:pt x="132" y="127"/>
                    <a:pt x="133" y="113"/>
                  </a:cubicBezTo>
                  <a:cubicBezTo>
                    <a:pt x="133" y="108"/>
                    <a:pt x="133" y="108"/>
                    <a:pt x="133" y="108"/>
                  </a:cubicBezTo>
                  <a:cubicBezTo>
                    <a:pt x="134" y="98"/>
                    <a:pt x="132" y="87"/>
                    <a:pt x="129" y="76"/>
                  </a:cubicBezTo>
                  <a:cubicBezTo>
                    <a:pt x="125" y="66"/>
                    <a:pt x="121" y="58"/>
                    <a:pt x="116" y="50"/>
                  </a:cubicBezTo>
                  <a:close/>
                  <a:moveTo>
                    <a:pt x="57" y="181"/>
                  </a:moveTo>
                  <a:cubicBezTo>
                    <a:pt x="55" y="164"/>
                    <a:pt x="56" y="140"/>
                    <a:pt x="62" y="135"/>
                  </a:cubicBezTo>
                  <a:cubicBezTo>
                    <a:pt x="62" y="135"/>
                    <a:pt x="63" y="134"/>
                    <a:pt x="65" y="135"/>
                  </a:cubicBezTo>
                  <a:cubicBezTo>
                    <a:pt x="79" y="140"/>
                    <a:pt x="75" y="173"/>
                    <a:pt x="72" y="188"/>
                  </a:cubicBezTo>
                  <a:cubicBezTo>
                    <a:pt x="71" y="187"/>
                    <a:pt x="69" y="187"/>
                    <a:pt x="68" y="186"/>
                  </a:cubicBezTo>
                  <a:cubicBezTo>
                    <a:pt x="64" y="184"/>
                    <a:pt x="61" y="183"/>
                    <a:pt x="57" y="181"/>
                  </a:cubicBezTo>
                  <a:close/>
                  <a:moveTo>
                    <a:pt x="122" y="108"/>
                  </a:moveTo>
                  <a:cubicBezTo>
                    <a:pt x="121" y="119"/>
                    <a:pt x="119" y="127"/>
                    <a:pt x="116" y="133"/>
                  </a:cubicBezTo>
                  <a:cubicBezTo>
                    <a:pt x="112" y="139"/>
                    <a:pt x="109" y="145"/>
                    <a:pt x="105" y="150"/>
                  </a:cubicBezTo>
                  <a:cubicBezTo>
                    <a:pt x="104" y="152"/>
                    <a:pt x="104" y="152"/>
                    <a:pt x="104" y="152"/>
                  </a:cubicBezTo>
                  <a:cubicBezTo>
                    <a:pt x="103" y="153"/>
                    <a:pt x="102" y="154"/>
                    <a:pt x="101" y="156"/>
                  </a:cubicBezTo>
                  <a:cubicBezTo>
                    <a:pt x="98" y="160"/>
                    <a:pt x="94" y="166"/>
                    <a:pt x="92" y="173"/>
                  </a:cubicBezTo>
                  <a:cubicBezTo>
                    <a:pt x="91" y="177"/>
                    <a:pt x="91" y="180"/>
                    <a:pt x="90" y="184"/>
                  </a:cubicBezTo>
                  <a:cubicBezTo>
                    <a:pt x="90" y="186"/>
                    <a:pt x="90" y="187"/>
                    <a:pt x="89" y="189"/>
                  </a:cubicBezTo>
                  <a:cubicBezTo>
                    <a:pt x="89" y="191"/>
                    <a:pt x="87" y="193"/>
                    <a:pt x="86" y="194"/>
                  </a:cubicBezTo>
                  <a:cubicBezTo>
                    <a:pt x="84" y="193"/>
                    <a:pt x="82" y="192"/>
                    <a:pt x="80" y="191"/>
                  </a:cubicBezTo>
                  <a:cubicBezTo>
                    <a:pt x="82" y="181"/>
                    <a:pt x="90" y="136"/>
                    <a:pt x="68" y="127"/>
                  </a:cubicBezTo>
                  <a:cubicBezTo>
                    <a:pt x="63" y="125"/>
                    <a:pt x="59" y="127"/>
                    <a:pt x="57" y="129"/>
                  </a:cubicBezTo>
                  <a:cubicBezTo>
                    <a:pt x="47" y="136"/>
                    <a:pt x="47" y="164"/>
                    <a:pt x="49" y="178"/>
                  </a:cubicBezTo>
                  <a:cubicBezTo>
                    <a:pt x="46" y="177"/>
                    <a:pt x="43" y="176"/>
                    <a:pt x="41" y="175"/>
                  </a:cubicBezTo>
                  <a:cubicBezTo>
                    <a:pt x="39" y="171"/>
                    <a:pt x="39" y="166"/>
                    <a:pt x="38" y="161"/>
                  </a:cubicBezTo>
                  <a:cubicBezTo>
                    <a:pt x="38" y="157"/>
                    <a:pt x="37" y="153"/>
                    <a:pt x="36" y="149"/>
                  </a:cubicBezTo>
                  <a:cubicBezTo>
                    <a:pt x="34" y="140"/>
                    <a:pt x="31" y="132"/>
                    <a:pt x="28" y="124"/>
                  </a:cubicBezTo>
                  <a:cubicBezTo>
                    <a:pt x="28" y="122"/>
                    <a:pt x="27" y="120"/>
                    <a:pt x="26" y="119"/>
                  </a:cubicBezTo>
                  <a:cubicBezTo>
                    <a:pt x="26" y="116"/>
                    <a:pt x="25" y="114"/>
                    <a:pt x="24" y="111"/>
                  </a:cubicBezTo>
                  <a:cubicBezTo>
                    <a:pt x="18" y="95"/>
                    <a:pt x="12" y="79"/>
                    <a:pt x="12" y="60"/>
                  </a:cubicBezTo>
                  <a:cubicBezTo>
                    <a:pt x="12" y="58"/>
                    <a:pt x="12" y="58"/>
                    <a:pt x="12" y="58"/>
                  </a:cubicBezTo>
                  <a:cubicBezTo>
                    <a:pt x="13" y="42"/>
                    <a:pt x="19" y="30"/>
                    <a:pt x="29" y="22"/>
                  </a:cubicBezTo>
                  <a:cubicBezTo>
                    <a:pt x="39" y="15"/>
                    <a:pt x="52" y="15"/>
                    <a:pt x="68" y="21"/>
                  </a:cubicBezTo>
                  <a:cubicBezTo>
                    <a:pt x="73" y="23"/>
                    <a:pt x="73" y="23"/>
                    <a:pt x="73" y="23"/>
                  </a:cubicBezTo>
                  <a:cubicBezTo>
                    <a:pt x="86" y="29"/>
                    <a:pt x="98" y="40"/>
                    <a:pt x="107" y="56"/>
                  </a:cubicBezTo>
                  <a:cubicBezTo>
                    <a:pt x="111" y="62"/>
                    <a:pt x="115" y="69"/>
                    <a:pt x="118" y="77"/>
                  </a:cubicBezTo>
                  <a:cubicBezTo>
                    <a:pt x="121" y="86"/>
                    <a:pt x="122" y="95"/>
                    <a:pt x="122" y="104"/>
                  </a:cubicBezTo>
                  <a:lnTo>
                    <a:pt x="122" y="10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4" name="组合 53"/>
          <p:cNvGrpSpPr/>
          <p:nvPr/>
        </p:nvGrpSpPr>
        <p:grpSpPr>
          <a:xfrm>
            <a:off x="9755302" y="3479345"/>
            <a:ext cx="1510583" cy="1213229"/>
            <a:chOff x="6342547" y="2242704"/>
            <a:chExt cx="1510583" cy="1213229"/>
          </a:xfrm>
        </p:grpSpPr>
        <p:sp>
          <p:nvSpPr>
            <p:cNvPr id="55" name="Freeform 24"/>
            <p:cNvSpPr/>
            <p:nvPr/>
          </p:nvSpPr>
          <p:spPr bwMode="auto">
            <a:xfrm>
              <a:off x="6342547" y="3293783"/>
              <a:ext cx="1510582" cy="162150"/>
            </a:xfrm>
            <a:custGeom>
              <a:avLst/>
              <a:gdLst>
                <a:gd name="T0" fmla="*/ 0 w 1335"/>
                <a:gd name="T1" fmla="*/ 77 h 168"/>
                <a:gd name="T2" fmla="*/ 840 w 1335"/>
                <a:gd name="T3" fmla="*/ 168 h 168"/>
                <a:gd name="T4" fmla="*/ 1335 w 1335"/>
                <a:gd name="T5" fmla="*/ 85 h 168"/>
                <a:gd name="T6" fmla="*/ 651 w 1335"/>
                <a:gd name="T7" fmla="*/ 0 h 168"/>
                <a:gd name="T8" fmla="*/ 0 w 1335"/>
                <a:gd name="T9" fmla="*/ 77 h 168"/>
              </a:gdLst>
              <a:ahLst/>
              <a:cxnLst>
                <a:cxn ang="0">
                  <a:pos x="T0" y="T1"/>
                </a:cxn>
                <a:cxn ang="0">
                  <a:pos x="T2" y="T3"/>
                </a:cxn>
                <a:cxn ang="0">
                  <a:pos x="T4" y="T5"/>
                </a:cxn>
                <a:cxn ang="0">
                  <a:pos x="T6" y="T7"/>
                </a:cxn>
                <a:cxn ang="0">
                  <a:pos x="T8" y="T9"/>
                </a:cxn>
              </a:cxnLst>
              <a:rect l="0" t="0" r="r" b="b"/>
              <a:pathLst>
                <a:path w="1335" h="168">
                  <a:moveTo>
                    <a:pt x="0" y="77"/>
                  </a:moveTo>
                  <a:lnTo>
                    <a:pt x="840" y="168"/>
                  </a:lnTo>
                  <a:lnTo>
                    <a:pt x="1335" y="85"/>
                  </a:lnTo>
                  <a:lnTo>
                    <a:pt x="651" y="0"/>
                  </a:lnTo>
                  <a:lnTo>
                    <a:pt x="0" y="77"/>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grpSp>
          <p:nvGrpSpPr>
            <p:cNvPr id="56" name="组合 55"/>
            <p:cNvGrpSpPr/>
            <p:nvPr/>
          </p:nvGrpSpPr>
          <p:grpSpPr>
            <a:xfrm>
              <a:off x="6342547" y="2242704"/>
              <a:ext cx="1510583" cy="1133119"/>
              <a:chOff x="6342547" y="2242704"/>
              <a:chExt cx="1510583" cy="1133119"/>
            </a:xfrm>
          </p:grpSpPr>
          <p:sp>
            <p:nvSpPr>
              <p:cNvPr id="57" name="Freeform 22"/>
              <p:cNvSpPr/>
              <p:nvPr/>
            </p:nvSpPr>
            <p:spPr bwMode="auto">
              <a:xfrm>
                <a:off x="7078617" y="2243669"/>
                <a:ext cx="774513" cy="1132154"/>
              </a:xfrm>
              <a:custGeom>
                <a:avLst/>
                <a:gdLst>
                  <a:gd name="T0" fmla="*/ 684 w 684"/>
                  <a:gd name="T1" fmla="*/ 1174 h 1174"/>
                  <a:gd name="T2" fmla="*/ 0 w 684"/>
                  <a:gd name="T3" fmla="*/ 1091 h 1174"/>
                  <a:gd name="T4" fmla="*/ 0 w 684"/>
                  <a:gd name="T5" fmla="*/ 0 h 1174"/>
                  <a:gd name="T6" fmla="*/ 684 w 684"/>
                  <a:gd name="T7" fmla="*/ 294 h 1174"/>
                  <a:gd name="T8" fmla="*/ 684 w 684"/>
                  <a:gd name="T9" fmla="*/ 1174 h 1174"/>
                </a:gdLst>
                <a:ahLst/>
                <a:cxnLst>
                  <a:cxn ang="0">
                    <a:pos x="T0" y="T1"/>
                  </a:cxn>
                  <a:cxn ang="0">
                    <a:pos x="T2" y="T3"/>
                  </a:cxn>
                  <a:cxn ang="0">
                    <a:pos x="T4" y="T5"/>
                  </a:cxn>
                  <a:cxn ang="0">
                    <a:pos x="T6" y="T7"/>
                  </a:cxn>
                  <a:cxn ang="0">
                    <a:pos x="T8" y="T9"/>
                  </a:cxn>
                </a:cxnLst>
                <a:rect l="0" t="0" r="r" b="b"/>
                <a:pathLst>
                  <a:path w="684" h="1174">
                    <a:moveTo>
                      <a:pt x="684" y="1174"/>
                    </a:moveTo>
                    <a:lnTo>
                      <a:pt x="0" y="1091"/>
                    </a:lnTo>
                    <a:lnTo>
                      <a:pt x="0" y="0"/>
                    </a:lnTo>
                    <a:lnTo>
                      <a:pt x="684" y="294"/>
                    </a:lnTo>
                    <a:lnTo>
                      <a:pt x="684" y="117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58" name="Freeform 23"/>
              <p:cNvSpPr/>
              <p:nvPr/>
            </p:nvSpPr>
            <p:spPr bwMode="auto">
              <a:xfrm>
                <a:off x="6342547" y="2242704"/>
                <a:ext cx="736070" cy="1125398"/>
              </a:xfrm>
              <a:custGeom>
                <a:avLst/>
                <a:gdLst>
                  <a:gd name="T0" fmla="*/ 0 w 651"/>
                  <a:gd name="T1" fmla="*/ 1166 h 1166"/>
                  <a:gd name="T2" fmla="*/ 651 w 651"/>
                  <a:gd name="T3" fmla="*/ 1091 h 1166"/>
                  <a:gd name="T4" fmla="*/ 651 w 651"/>
                  <a:gd name="T5" fmla="*/ 0 h 1166"/>
                  <a:gd name="T6" fmla="*/ 0 w 651"/>
                  <a:gd name="T7" fmla="*/ 269 h 1166"/>
                  <a:gd name="T8" fmla="*/ 0 w 651"/>
                  <a:gd name="T9" fmla="*/ 1166 h 11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1" h="1166">
                    <a:moveTo>
                      <a:pt x="0" y="1166"/>
                    </a:moveTo>
                    <a:lnTo>
                      <a:pt x="651" y="1091"/>
                    </a:lnTo>
                    <a:lnTo>
                      <a:pt x="651" y="0"/>
                    </a:lnTo>
                    <a:lnTo>
                      <a:pt x="0" y="269"/>
                    </a:lnTo>
                    <a:lnTo>
                      <a:pt x="0" y="116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Freeform 25"/>
              <p:cNvSpPr>
                <a:spLocks noEditPoints="1"/>
              </p:cNvSpPr>
              <p:nvPr/>
            </p:nvSpPr>
            <p:spPr bwMode="auto">
              <a:xfrm>
                <a:off x="6504234" y="2590168"/>
                <a:ext cx="439833" cy="478728"/>
              </a:xfrm>
              <a:custGeom>
                <a:avLst/>
                <a:gdLst>
                  <a:gd name="T0" fmla="*/ 0 w 389"/>
                  <a:gd name="T1" fmla="*/ 173 h 496"/>
                  <a:gd name="T2" fmla="*/ 0 w 389"/>
                  <a:gd name="T3" fmla="*/ 496 h 496"/>
                  <a:gd name="T4" fmla="*/ 389 w 389"/>
                  <a:gd name="T5" fmla="*/ 396 h 496"/>
                  <a:gd name="T6" fmla="*/ 389 w 389"/>
                  <a:gd name="T7" fmla="*/ 0 h 496"/>
                  <a:gd name="T8" fmla="*/ 0 w 389"/>
                  <a:gd name="T9" fmla="*/ 173 h 496"/>
                  <a:gd name="T10" fmla="*/ 375 w 389"/>
                  <a:gd name="T11" fmla="*/ 36 h 496"/>
                  <a:gd name="T12" fmla="*/ 273 w 389"/>
                  <a:gd name="T13" fmla="*/ 223 h 496"/>
                  <a:gd name="T14" fmla="*/ 377 w 389"/>
                  <a:gd name="T15" fmla="*/ 381 h 496"/>
                  <a:gd name="T16" fmla="*/ 377 w 389"/>
                  <a:gd name="T17" fmla="*/ 381 h 496"/>
                  <a:gd name="T18" fmla="*/ 256 w 389"/>
                  <a:gd name="T19" fmla="*/ 248 h 496"/>
                  <a:gd name="T20" fmla="*/ 188 w 389"/>
                  <a:gd name="T21" fmla="*/ 340 h 496"/>
                  <a:gd name="T22" fmla="*/ 132 w 389"/>
                  <a:gd name="T23" fmla="*/ 298 h 496"/>
                  <a:gd name="T24" fmla="*/ 13 w 389"/>
                  <a:gd name="T25" fmla="*/ 462 h 496"/>
                  <a:gd name="T26" fmla="*/ 13 w 389"/>
                  <a:gd name="T27" fmla="*/ 462 h 496"/>
                  <a:gd name="T28" fmla="*/ 100 w 389"/>
                  <a:gd name="T29" fmla="*/ 281 h 496"/>
                  <a:gd name="T30" fmla="*/ 13 w 389"/>
                  <a:gd name="T31" fmla="*/ 192 h 496"/>
                  <a:gd name="T32" fmla="*/ 182 w 389"/>
                  <a:gd name="T33" fmla="*/ 294 h 496"/>
                  <a:gd name="T34" fmla="*/ 375 w 389"/>
                  <a:gd name="T35" fmla="*/ 36 h 496"/>
                  <a:gd name="T36" fmla="*/ 375 w 389"/>
                  <a:gd name="T37" fmla="*/ 36 h 4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89" h="496">
                    <a:moveTo>
                      <a:pt x="0" y="173"/>
                    </a:moveTo>
                    <a:lnTo>
                      <a:pt x="0" y="496"/>
                    </a:lnTo>
                    <a:lnTo>
                      <a:pt x="389" y="396"/>
                    </a:lnTo>
                    <a:lnTo>
                      <a:pt x="389" y="0"/>
                    </a:lnTo>
                    <a:lnTo>
                      <a:pt x="0" y="173"/>
                    </a:lnTo>
                    <a:close/>
                    <a:moveTo>
                      <a:pt x="375" y="36"/>
                    </a:moveTo>
                    <a:lnTo>
                      <a:pt x="273" y="223"/>
                    </a:lnTo>
                    <a:lnTo>
                      <a:pt x="377" y="381"/>
                    </a:lnTo>
                    <a:lnTo>
                      <a:pt x="256" y="248"/>
                    </a:lnTo>
                    <a:lnTo>
                      <a:pt x="188" y="340"/>
                    </a:lnTo>
                    <a:lnTo>
                      <a:pt x="132" y="298"/>
                    </a:lnTo>
                    <a:lnTo>
                      <a:pt x="13" y="462"/>
                    </a:lnTo>
                    <a:lnTo>
                      <a:pt x="100" y="281"/>
                    </a:lnTo>
                    <a:lnTo>
                      <a:pt x="13" y="192"/>
                    </a:lnTo>
                    <a:lnTo>
                      <a:pt x="182" y="294"/>
                    </a:lnTo>
                    <a:lnTo>
                      <a:pt x="375"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60" name="组合 59"/>
          <p:cNvGrpSpPr/>
          <p:nvPr/>
        </p:nvGrpSpPr>
        <p:grpSpPr>
          <a:xfrm>
            <a:off x="9149260" y="4552623"/>
            <a:ext cx="2125670" cy="1600265"/>
            <a:chOff x="5736505" y="3315982"/>
            <a:chExt cx="2125670" cy="1600265"/>
          </a:xfrm>
        </p:grpSpPr>
        <p:sp>
          <p:nvSpPr>
            <p:cNvPr id="61" name="Freeform 26"/>
            <p:cNvSpPr/>
            <p:nvPr/>
          </p:nvSpPr>
          <p:spPr bwMode="auto">
            <a:xfrm>
              <a:off x="6767681" y="3315982"/>
              <a:ext cx="1094494" cy="1600265"/>
            </a:xfrm>
            <a:custGeom>
              <a:avLst/>
              <a:gdLst>
                <a:gd name="T0" fmla="*/ 968 w 968"/>
                <a:gd name="T1" fmla="*/ 1371 h 1658"/>
                <a:gd name="T2" fmla="*/ 0 w 968"/>
                <a:gd name="T3" fmla="*/ 1658 h 1658"/>
                <a:gd name="T4" fmla="*/ 0 w 968"/>
                <a:gd name="T5" fmla="*/ 0 h 1658"/>
                <a:gd name="T6" fmla="*/ 968 w 968"/>
                <a:gd name="T7" fmla="*/ 112 h 1658"/>
                <a:gd name="T8" fmla="*/ 968 w 968"/>
                <a:gd name="T9" fmla="*/ 1371 h 1658"/>
              </a:gdLst>
              <a:ahLst/>
              <a:cxnLst>
                <a:cxn ang="0">
                  <a:pos x="T0" y="T1"/>
                </a:cxn>
                <a:cxn ang="0">
                  <a:pos x="T2" y="T3"/>
                </a:cxn>
                <a:cxn ang="0">
                  <a:pos x="T4" y="T5"/>
                </a:cxn>
                <a:cxn ang="0">
                  <a:pos x="T6" y="T7"/>
                </a:cxn>
                <a:cxn ang="0">
                  <a:pos x="T8" y="T9"/>
                </a:cxn>
              </a:cxnLst>
              <a:rect l="0" t="0" r="r" b="b"/>
              <a:pathLst>
                <a:path w="968" h="1658">
                  <a:moveTo>
                    <a:pt x="968" y="1371"/>
                  </a:moveTo>
                  <a:lnTo>
                    <a:pt x="0" y="1658"/>
                  </a:lnTo>
                  <a:lnTo>
                    <a:pt x="0" y="0"/>
                  </a:lnTo>
                  <a:lnTo>
                    <a:pt x="968" y="112"/>
                  </a:lnTo>
                  <a:lnTo>
                    <a:pt x="968" y="1371"/>
                  </a:lnTo>
                  <a:close/>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62" name="Freeform 27"/>
            <p:cNvSpPr/>
            <p:nvPr/>
          </p:nvSpPr>
          <p:spPr bwMode="auto">
            <a:xfrm>
              <a:off x="5736505" y="3315982"/>
              <a:ext cx="1031176" cy="1600265"/>
            </a:xfrm>
            <a:custGeom>
              <a:avLst/>
              <a:gdLst>
                <a:gd name="T0" fmla="*/ 0 w 912"/>
                <a:gd name="T1" fmla="*/ 1371 h 1658"/>
                <a:gd name="T2" fmla="*/ 912 w 912"/>
                <a:gd name="T3" fmla="*/ 1658 h 1658"/>
                <a:gd name="T4" fmla="*/ 912 w 912"/>
                <a:gd name="T5" fmla="*/ 0 h 1658"/>
                <a:gd name="T6" fmla="*/ 8 w 912"/>
                <a:gd name="T7" fmla="*/ 112 h 1658"/>
                <a:gd name="T8" fmla="*/ 0 w 912"/>
                <a:gd name="T9" fmla="*/ 1371 h 1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2" h="1658">
                  <a:moveTo>
                    <a:pt x="0" y="1371"/>
                  </a:moveTo>
                  <a:lnTo>
                    <a:pt x="912" y="1658"/>
                  </a:lnTo>
                  <a:lnTo>
                    <a:pt x="912" y="0"/>
                  </a:lnTo>
                  <a:lnTo>
                    <a:pt x="8" y="112"/>
                  </a:lnTo>
                  <a:lnTo>
                    <a:pt x="0" y="1371"/>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 name="Freeform 28"/>
            <p:cNvSpPr/>
            <p:nvPr/>
          </p:nvSpPr>
          <p:spPr bwMode="auto">
            <a:xfrm>
              <a:off x="6974595" y="3671167"/>
              <a:ext cx="707803" cy="849357"/>
            </a:xfrm>
            <a:custGeom>
              <a:avLst/>
              <a:gdLst>
                <a:gd name="T0" fmla="*/ 601 w 325"/>
                <a:gd name="T1" fmla="*/ 626 h 457"/>
                <a:gd name="T2" fmla="*/ 499 w 325"/>
                <a:gd name="T3" fmla="*/ 570 h 457"/>
                <a:gd name="T4" fmla="*/ 456 w 325"/>
                <a:gd name="T5" fmla="*/ 549 h 457"/>
                <a:gd name="T6" fmla="*/ 422 w 325"/>
                <a:gd name="T7" fmla="*/ 449 h 457"/>
                <a:gd name="T8" fmla="*/ 456 w 325"/>
                <a:gd name="T9" fmla="*/ 341 h 457"/>
                <a:gd name="T10" fmla="*/ 485 w 325"/>
                <a:gd name="T11" fmla="*/ 273 h 457"/>
                <a:gd name="T12" fmla="*/ 476 w 325"/>
                <a:gd name="T13" fmla="*/ 229 h 457"/>
                <a:gd name="T14" fmla="*/ 476 w 325"/>
                <a:gd name="T15" fmla="*/ 231 h 457"/>
                <a:gd name="T16" fmla="*/ 476 w 325"/>
                <a:gd name="T17" fmla="*/ 229 h 457"/>
                <a:gd name="T18" fmla="*/ 476 w 325"/>
                <a:gd name="T19" fmla="*/ 229 h 457"/>
                <a:gd name="T20" fmla="*/ 476 w 325"/>
                <a:gd name="T21" fmla="*/ 227 h 457"/>
                <a:gd name="T22" fmla="*/ 478 w 325"/>
                <a:gd name="T23" fmla="*/ 214 h 457"/>
                <a:gd name="T24" fmla="*/ 478 w 325"/>
                <a:gd name="T25" fmla="*/ 212 h 457"/>
                <a:gd name="T26" fmla="*/ 478 w 325"/>
                <a:gd name="T27" fmla="*/ 200 h 457"/>
                <a:gd name="T28" fmla="*/ 478 w 325"/>
                <a:gd name="T29" fmla="*/ 200 h 457"/>
                <a:gd name="T30" fmla="*/ 478 w 325"/>
                <a:gd name="T31" fmla="*/ 200 h 457"/>
                <a:gd name="T32" fmla="*/ 478 w 325"/>
                <a:gd name="T33" fmla="*/ 198 h 457"/>
                <a:gd name="T34" fmla="*/ 478 w 325"/>
                <a:gd name="T35" fmla="*/ 198 h 457"/>
                <a:gd name="T36" fmla="*/ 478 w 325"/>
                <a:gd name="T37" fmla="*/ 198 h 457"/>
                <a:gd name="T38" fmla="*/ 478 w 325"/>
                <a:gd name="T39" fmla="*/ 196 h 457"/>
                <a:gd name="T40" fmla="*/ 478 w 325"/>
                <a:gd name="T41" fmla="*/ 196 h 457"/>
                <a:gd name="T42" fmla="*/ 478 w 325"/>
                <a:gd name="T43" fmla="*/ 196 h 457"/>
                <a:gd name="T44" fmla="*/ 474 w 325"/>
                <a:gd name="T45" fmla="*/ 119 h 457"/>
                <a:gd name="T46" fmla="*/ 198 w 325"/>
                <a:gd name="T47" fmla="*/ 119 h 457"/>
                <a:gd name="T48" fmla="*/ 195 w 325"/>
                <a:gd name="T49" fmla="*/ 196 h 457"/>
                <a:gd name="T50" fmla="*/ 195 w 325"/>
                <a:gd name="T51" fmla="*/ 196 h 457"/>
                <a:gd name="T52" fmla="*/ 195 w 325"/>
                <a:gd name="T53" fmla="*/ 196 h 457"/>
                <a:gd name="T54" fmla="*/ 195 w 325"/>
                <a:gd name="T55" fmla="*/ 200 h 457"/>
                <a:gd name="T56" fmla="*/ 195 w 325"/>
                <a:gd name="T57" fmla="*/ 200 h 457"/>
                <a:gd name="T58" fmla="*/ 195 w 325"/>
                <a:gd name="T59" fmla="*/ 200 h 457"/>
                <a:gd name="T60" fmla="*/ 195 w 325"/>
                <a:gd name="T61" fmla="*/ 202 h 457"/>
                <a:gd name="T62" fmla="*/ 195 w 325"/>
                <a:gd name="T63" fmla="*/ 202 h 457"/>
                <a:gd name="T64" fmla="*/ 195 w 325"/>
                <a:gd name="T65" fmla="*/ 202 h 457"/>
                <a:gd name="T66" fmla="*/ 195 w 325"/>
                <a:gd name="T67" fmla="*/ 202 h 457"/>
                <a:gd name="T68" fmla="*/ 198 w 325"/>
                <a:gd name="T69" fmla="*/ 237 h 457"/>
                <a:gd name="T70" fmla="*/ 185 w 325"/>
                <a:gd name="T71" fmla="*/ 273 h 457"/>
                <a:gd name="T72" fmla="*/ 216 w 325"/>
                <a:gd name="T73" fmla="*/ 341 h 457"/>
                <a:gd name="T74" fmla="*/ 250 w 325"/>
                <a:gd name="T75" fmla="*/ 449 h 457"/>
                <a:gd name="T76" fmla="*/ 216 w 325"/>
                <a:gd name="T77" fmla="*/ 570 h 457"/>
                <a:gd name="T78" fmla="*/ 39 w 325"/>
                <a:gd name="T79" fmla="*/ 699 h 457"/>
                <a:gd name="T80" fmla="*/ 10 w 325"/>
                <a:gd name="T81" fmla="*/ 880 h 457"/>
                <a:gd name="T82" fmla="*/ 618 w 325"/>
                <a:gd name="T83" fmla="*/ 745 h 457"/>
                <a:gd name="T84" fmla="*/ 601 w 325"/>
                <a:gd name="T85" fmla="*/ 626 h 45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25" h="457">
                  <a:moveTo>
                    <a:pt x="312" y="325"/>
                  </a:moveTo>
                  <a:cubicBezTo>
                    <a:pt x="297" y="311"/>
                    <a:pt x="280" y="308"/>
                    <a:pt x="259" y="296"/>
                  </a:cubicBezTo>
                  <a:cubicBezTo>
                    <a:pt x="237" y="285"/>
                    <a:pt x="237" y="285"/>
                    <a:pt x="237" y="285"/>
                  </a:cubicBezTo>
                  <a:cubicBezTo>
                    <a:pt x="237" y="285"/>
                    <a:pt x="197" y="262"/>
                    <a:pt x="219" y="233"/>
                  </a:cubicBezTo>
                  <a:cubicBezTo>
                    <a:pt x="228" y="221"/>
                    <a:pt x="233" y="200"/>
                    <a:pt x="237" y="177"/>
                  </a:cubicBezTo>
                  <a:cubicBezTo>
                    <a:pt x="242" y="177"/>
                    <a:pt x="249" y="162"/>
                    <a:pt x="252" y="142"/>
                  </a:cubicBezTo>
                  <a:cubicBezTo>
                    <a:pt x="256" y="126"/>
                    <a:pt x="251" y="121"/>
                    <a:pt x="247" y="119"/>
                  </a:cubicBezTo>
                  <a:cubicBezTo>
                    <a:pt x="247" y="119"/>
                    <a:pt x="247" y="120"/>
                    <a:pt x="247" y="120"/>
                  </a:cubicBezTo>
                  <a:cubicBezTo>
                    <a:pt x="247" y="120"/>
                    <a:pt x="247" y="119"/>
                    <a:pt x="247" y="119"/>
                  </a:cubicBezTo>
                  <a:cubicBezTo>
                    <a:pt x="247" y="119"/>
                    <a:pt x="247" y="119"/>
                    <a:pt x="247" y="119"/>
                  </a:cubicBezTo>
                  <a:cubicBezTo>
                    <a:pt x="247" y="119"/>
                    <a:pt x="247" y="118"/>
                    <a:pt x="247" y="118"/>
                  </a:cubicBezTo>
                  <a:cubicBezTo>
                    <a:pt x="247" y="116"/>
                    <a:pt x="247" y="113"/>
                    <a:pt x="248" y="111"/>
                  </a:cubicBezTo>
                  <a:cubicBezTo>
                    <a:pt x="248" y="110"/>
                    <a:pt x="248" y="110"/>
                    <a:pt x="248" y="110"/>
                  </a:cubicBezTo>
                  <a:cubicBezTo>
                    <a:pt x="248" y="108"/>
                    <a:pt x="248" y="106"/>
                    <a:pt x="248" y="104"/>
                  </a:cubicBezTo>
                  <a:cubicBezTo>
                    <a:pt x="248" y="104"/>
                    <a:pt x="248" y="104"/>
                    <a:pt x="248" y="104"/>
                  </a:cubicBezTo>
                  <a:cubicBezTo>
                    <a:pt x="248" y="104"/>
                    <a:pt x="248" y="104"/>
                    <a:pt x="248" y="104"/>
                  </a:cubicBezTo>
                  <a:cubicBezTo>
                    <a:pt x="248" y="104"/>
                    <a:pt x="248" y="103"/>
                    <a:pt x="248" y="103"/>
                  </a:cubicBezTo>
                  <a:cubicBezTo>
                    <a:pt x="248" y="103"/>
                    <a:pt x="248" y="103"/>
                    <a:pt x="248" y="103"/>
                  </a:cubicBezTo>
                  <a:cubicBezTo>
                    <a:pt x="248" y="103"/>
                    <a:pt x="248" y="103"/>
                    <a:pt x="248" y="103"/>
                  </a:cubicBezTo>
                  <a:cubicBezTo>
                    <a:pt x="248" y="103"/>
                    <a:pt x="248" y="103"/>
                    <a:pt x="248" y="102"/>
                  </a:cubicBezTo>
                  <a:cubicBezTo>
                    <a:pt x="248" y="102"/>
                    <a:pt x="248" y="102"/>
                    <a:pt x="248" y="102"/>
                  </a:cubicBezTo>
                  <a:cubicBezTo>
                    <a:pt x="248" y="102"/>
                    <a:pt x="248" y="102"/>
                    <a:pt x="248" y="102"/>
                  </a:cubicBezTo>
                  <a:cubicBezTo>
                    <a:pt x="250" y="85"/>
                    <a:pt x="248" y="70"/>
                    <a:pt x="246" y="62"/>
                  </a:cubicBezTo>
                  <a:cubicBezTo>
                    <a:pt x="233" y="16"/>
                    <a:pt x="133" y="0"/>
                    <a:pt x="103" y="62"/>
                  </a:cubicBezTo>
                  <a:cubicBezTo>
                    <a:pt x="99" y="69"/>
                    <a:pt x="99" y="85"/>
                    <a:pt x="101" y="102"/>
                  </a:cubicBezTo>
                  <a:cubicBezTo>
                    <a:pt x="101" y="102"/>
                    <a:pt x="101" y="102"/>
                    <a:pt x="101" y="102"/>
                  </a:cubicBezTo>
                  <a:cubicBezTo>
                    <a:pt x="101" y="102"/>
                    <a:pt x="101" y="102"/>
                    <a:pt x="101" y="102"/>
                  </a:cubicBezTo>
                  <a:cubicBezTo>
                    <a:pt x="101" y="103"/>
                    <a:pt x="101" y="103"/>
                    <a:pt x="101" y="104"/>
                  </a:cubicBezTo>
                  <a:cubicBezTo>
                    <a:pt x="101" y="104"/>
                    <a:pt x="101" y="104"/>
                    <a:pt x="101" y="104"/>
                  </a:cubicBezTo>
                  <a:cubicBezTo>
                    <a:pt x="101" y="104"/>
                    <a:pt x="101" y="104"/>
                    <a:pt x="101" y="104"/>
                  </a:cubicBezTo>
                  <a:cubicBezTo>
                    <a:pt x="101" y="104"/>
                    <a:pt x="101" y="104"/>
                    <a:pt x="101" y="105"/>
                  </a:cubicBezTo>
                  <a:cubicBezTo>
                    <a:pt x="101" y="105"/>
                    <a:pt x="101" y="105"/>
                    <a:pt x="101" y="105"/>
                  </a:cubicBezTo>
                  <a:cubicBezTo>
                    <a:pt x="101" y="105"/>
                    <a:pt x="101" y="105"/>
                    <a:pt x="101" y="105"/>
                  </a:cubicBezTo>
                  <a:cubicBezTo>
                    <a:pt x="101" y="105"/>
                    <a:pt x="101" y="105"/>
                    <a:pt x="101" y="105"/>
                  </a:cubicBezTo>
                  <a:cubicBezTo>
                    <a:pt x="102" y="111"/>
                    <a:pt x="102" y="117"/>
                    <a:pt x="103" y="123"/>
                  </a:cubicBezTo>
                  <a:cubicBezTo>
                    <a:pt x="98" y="124"/>
                    <a:pt x="93" y="127"/>
                    <a:pt x="96" y="142"/>
                  </a:cubicBezTo>
                  <a:cubicBezTo>
                    <a:pt x="100" y="162"/>
                    <a:pt x="107" y="177"/>
                    <a:pt x="112" y="177"/>
                  </a:cubicBezTo>
                  <a:cubicBezTo>
                    <a:pt x="115" y="200"/>
                    <a:pt x="121" y="221"/>
                    <a:pt x="130" y="233"/>
                  </a:cubicBezTo>
                  <a:cubicBezTo>
                    <a:pt x="152" y="262"/>
                    <a:pt x="113" y="296"/>
                    <a:pt x="112" y="296"/>
                  </a:cubicBezTo>
                  <a:cubicBezTo>
                    <a:pt x="112" y="296"/>
                    <a:pt x="34" y="348"/>
                    <a:pt x="20" y="363"/>
                  </a:cubicBezTo>
                  <a:cubicBezTo>
                    <a:pt x="0" y="385"/>
                    <a:pt x="5" y="457"/>
                    <a:pt x="5" y="457"/>
                  </a:cubicBezTo>
                  <a:cubicBezTo>
                    <a:pt x="321" y="387"/>
                    <a:pt x="321" y="387"/>
                    <a:pt x="321" y="387"/>
                  </a:cubicBezTo>
                  <a:cubicBezTo>
                    <a:pt x="321" y="387"/>
                    <a:pt x="325" y="338"/>
                    <a:pt x="312" y="3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4" name="组合 63"/>
          <p:cNvGrpSpPr/>
          <p:nvPr/>
        </p:nvGrpSpPr>
        <p:grpSpPr>
          <a:xfrm>
            <a:off x="8583082" y="2796964"/>
            <a:ext cx="1429173" cy="3303804"/>
            <a:chOff x="5131594" y="1560323"/>
            <a:chExt cx="1429173" cy="3303804"/>
          </a:xfrm>
        </p:grpSpPr>
        <p:sp>
          <p:nvSpPr>
            <p:cNvPr id="65" name="Freeform 5"/>
            <p:cNvSpPr/>
            <p:nvPr/>
          </p:nvSpPr>
          <p:spPr bwMode="auto">
            <a:xfrm>
              <a:off x="5837135" y="2656765"/>
              <a:ext cx="298498" cy="92657"/>
            </a:xfrm>
            <a:custGeom>
              <a:avLst/>
              <a:gdLst>
                <a:gd name="T0" fmla="*/ 0 w 264"/>
                <a:gd name="T1" fmla="*/ 92 h 96"/>
                <a:gd name="T2" fmla="*/ 258 w 264"/>
                <a:gd name="T3" fmla="*/ 0 h 96"/>
                <a:gd name="T4" fmla="*/ 264 w 264"/>
                <a:gd name="T5" fmla="*/ 15 h 96"/>
                <a:gd name="T6" fmla="*/ 31 w 264"/>
                <a:gd name="T7" fmla="*/ 96 h 96"/>
                <a:gd name="T8" fmla="*/ 0 w 264"/>
                <a:gd name="T9" fmla="*/ 92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96">
                  <a:moveTo>
                    <a:pt x="0" y="92"/>
                  </a:moveTo>
                  <a:lnTo>
                    <a:pt x="258" y="0"/>
                  </a:lnTo>
                  <a:lnTo>
                    <a:pt x="264" y="15"/>
                  </a:lnTo>
                  <a:lnTo>
                    <a:pt x="31" y="96"/>
                  </a:lnTo>
                  <a:lnTo>
                    <a:pt x="0" y="92"/>
                  </a:lnTo>
                  <a:close/>
                </a:path>
              </a:pathLst>
            </a:custGeom>
            <a:solidFill>
              <a:srgbClr val="D1D2D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Freeform 29"/>
            <p:cNvSpPr/>
            <p:nvPr/>
          </p:nvSpPr>
          <p:spPr bwMode="auto">
            <a:xfrm>
              <a:off x="5217525" y="1743707"/>
              <a:ext cx="967858" cy="2993982"/>
            </a:xfrm>
            <a:custGeom>
              <a:avLst/>
              <a:gdLst>
                <a:gd name="T0" fmla="*/ 823 w 855"/>
                <a:gd name="T1" fmla="*/ 0 h 3103"/>
                <a:gd name="T2" fmla="*/ 855 w 855"/>
                <a:gd name="T3" fmla="*/ 0 h 3103"/>
                <a:gd name="T4" fmla="*/ 31 w 855"/>
                <a:gd name="T5" fmla="*/ 3095 h 3103"/>
                <a:gd name="T6" fmla="*/ 0 w 855"/>
                <a:gd name="T7" fmla="*/ 3103 h 3103"/>
                <a:gd name="T8" fmla="*/ 823 w 855"/>
                <a:gd name="T9" fmla="*/ 0 h 3103"/>
              </a:gdLst>
              <a:ahLst/>
              <a:cxnLst>
                <a:cxn ang="0">
                  <a:pos x="T0" y="T1"/>
                </a:cxn>
                <a:cxn ang="0">
                  <a:pos x="T2" y="T3"/>
                </a:cxn>
                <a:cxn ang="0">
                  <a:pos x="T4" y="T5"/>
                </a:cxn>
                <a:cxn ang="0">
                  <a:pos x="T6" y="T7"/>
                </a:cxn>
                <a:cxn ang="0">
                  <a:pos x="T8" y="T9"/>
                </a:cxn>
              </a:cxnLst>
              <a:rect l="0" t="0" r="r" b="b"/>
              <a:pathLst>
                <a:path w="855" h="3103">
                  <a:moveTo>
                    <a:pt x="823" y="0"/>
                  </a:moveTo>
                  <a:lnTo>
                    <a:pt x="855" y="0"/>
                  </a:lnTo>
                  <a:lnTo>
                    <a:pt x="31" y="3095"/>
                  </a:lnTo>
                  <a:lnTo>
                    <a:pt x="0" y="3103"/>
                  </a:lnTo>
                  <a:lnTo>
                    <a:pt x="823" y="0"/>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67" name="Freeform 30"/>
            <p:cNvSpPr/>
            <p:nvPr/>
          </p:nvSpPr>
          <p:spPr bwMode="auto">
            <a:xfrm>
              <a:off x="6032742" y="1989827"/>
              <a:ext cx="286061" cy="124508"/>
            </a:xfrm>
            <a:custGeom>
              <a:avLst/>
              <a:gdLst>
                <a:gd name="T0" fmla="*/ 0 w 253"/>
                <a:gd name="T1" fmla="*/ 129 h 129"/>
                <a:gd name="T2" fmla="*/ 253 w 253"/>
                <a:gd name="T3" fmla="*/ 0 h 129"/>
                <a:gd name="T4" fmla="*/ 249 w 253"/>
                <a:gd name="T5" fmla="*/ 21 h 129"/>
                <a:gd name="T6" fmla="*/ 35 w 253"/>
                <a:gd name="T7" fmla="*/ 127 h 129"/>
                <a:gd name="T8" fmla="*/ 0 w 253"/>
                <a:gd name="T9" fmla="*/ 129 h 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129">
                  <a:moveTo>
                    <a:pt x="0" y="129"/>
                  </a:moveTo>
                  <a:lnTo>
                    <a:pt x="253" y="0"/>
                  </a:lnTo>
                  <a:lnTo>
                    <a:pt x="249" y="21"/>
                  </a:lnTo>
                  <a:lnTo>
                    <a:pt x="35" y="127"/>
                  </a:lnTo>
                  <a:lnTo>
                    <a:pt x="0" y="129"/>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31"/>
            <p:cNvSpPr/>
            <p:nvPr/>
          </p:nvSpPr>
          <p:spPr bwMode="auto">
            <a:xfrm>
              <a:off x="5940027" y="2290963"/>
              <a:ext cx="293976" cy="128369"/>
            </a:xfrm>
            <a:custGeom>
              <a:avLst/>
              <a:gdLst>
                <a:gd name="T0" fmla="*/ 0 w 260"/>
                <a:gd name="T1" fmla="*/ 131 h 133"/>
                <a:gd name="T2" fmla="*/ 260 w 260"/>
                <a:gd name="T3" fmla="*/ 0 h 133"/>
                <a:gd name="T4" fmla="*/ 254 w 260"/>
                <a:gd name="T5" fmla="*/ 27 h 133"/>
                <a:gd name="T6" fmla="*/ 32 w 260"/>
                <a:gd name="T7" fmla="*/ 133 h 133"/>
                <a:gd name="T8" fmla="*/ 0 w 260"/>
                <a:gd name="T9" fmla="*/ 131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133">
                  <a:moveTo>
                    <a:pt x="0" y="131"/>
                  </a:moveTo>
                  <a:lnTo>
                    <a:pt x="260" y="0"/>
                  </a:lnTo>
                  <a:lnTo>
                    <a:pt x="254" y="27"/>
                  </a:lnTo>
                  <a:lnTo>
                    <a:pt x="32" y="133"/>
                  </a:lnTo>
                  <a:lnTo>
                    <a:pt x="0" y="131"/>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 name="Freeform 32"/>
            <p:cNvSpPr/>
            <p:nvPr/>
          </p:nvSpPr>
          <p:spPr bwMode="auto">
            <a:xfrm>
              <a:off x="5741028" y="2985891"/>
              <a:ext cx="312066" cy="66597"/>
            </a:xfrm>
            <a:custGeom>
              <a:avLst/>
              <a:gdLst>
                <a:gd name="T0" fmla="*/ 0 w 276"/>
                <a:gd name="T1" fmla="*/ 67 h 69"/>
                <a:gd name="T2" fmla="*/ 270 w 276"/>
                <a:gd name="T3" fmla="*/ 0 h 69"/>
                <a:gd name="T4" fmla="*/ 276 w 276"/>
                <a:gd name="T5" fmla="*/ 17 h 69"/>
                <a:gd name="T6" fmla="*/ 33 w 276"/>
                <a:gd name="T7" fmla="*/ 69 h 69"/>
                <a:gd name="T8" fmla="*/ 0 w 276"/>
                <a:gd name="T9" fmla="*/ 6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69">
                  <a:moveTo>
                    <a:pt x="0" y="67"/>
                  </a:moveTo>
                  <a:lnTo>
                    <a:pt x="270" y="0"/>
                  </a:lnTo>
                  <a:lnTo>
                    <a:pt x="276" y="17"/>
                  </a:lnTo>
                  <a:lnTo>
                    <a:pt x="33" y="69"/>
                  </a:lnTo>
                  <a:lnTo>
                    <a:pt x="0" y="67"/>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 name="Freeform 33"/>
            <p:cNvSpPr/>
            <p:nvPr/>
          </p:nvSpPr>
          <p:spPr bwMode="auto">
            <a:xfrm>
              <a:off x="5637006" y="3347833"/>
              <a:ext cx="306413" cy="41503"/>
            </a:xfrm>
            <a:custGeom>
              <a:avLst/>
              <a:gdLst>
                <a:gd name="T0" fmla="*/ 0 w 271"/>
                <a:gd name="T1" fmla="*/ 41 h 43"/>
                <a:gd name="T2" fmla="*/ 266 w 271"/>
                <a:gd name="T3" fmla="*/ 0 h 43"/>
                <a:gd name="T4" fmla="*/ 271 w 271"/>
                <a:gd name="T5" fmla="*/ 17 h 43"/>
                <a:gd name="T6" fmla="*/ 31 w 271"/>
                <a:gd name="T7" fmla="*/ 43 h 43"/>
                <a:gd name="T8" fmla="*/ 0 w 271"/>
                <a:gd name="T9" fmla="*/ 41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 h="43">
                  <a:moveTo>
                    <a:pt x="0" y="41"/>
                  </a:moveTo>
                  <a:lnTo>
                    <a:pt x="266" y="0"/>
                  </a:lnTo>
                  <a:lnTo>
                    <a:pt x="271" y="17"/>
                  </a:lnTo>
                  <a:lnTo>
                    <a:pt x="31" y="43"/>
                  </a:lnTo>
                  <a:lnTo>
                    <a:pt x="0" y="41"/>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 name="Freeform 34"/>
            <p:cNvSpPr/>
            <p:nvPr/>
          </p:nvSpPr>
          <p:spPr bwMode="auto">
            <a:xfrm>
              <a:off x="5444791" y="4006084"/>
              <a:ext cx="314328" cy="24129"/>
            </a:xfrm>
            <a:custGeom>
              <a:avLst/>
              <a:gdLst>
                <a:gd name="T0" fmla="*/ 0 w 278"/>
                <a:gd name="T1" fmla="*/ 0 h 25"/>
                <a:gd name="T2" fmla="*/ 264 w 278"/>
                <a:gd name="T3" fmla="*/ 25 h 25"/>
                <a:gd name="T4" fmla="*/ 278 w 278"/>
                <a:gd name="T5" fmla="*/ 21 h 25"/>
                <a:gd name="T6" fmla="*/ 31 w 278"/>
                <a:gd name="T7" fmla="*/ 0 h 25"/>
                <a:gd name="T8" fmla="*/ 0 w 278"/>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8" h="25">
                  <a:moveTo>
                    <a:pt x="0" y="0"/>
                  </a:moveTo>
                  <a:lnTo>
                    <a:pt x="264" y="25"/>
                  </a:lnTo>
                  <a:lnTo>
                    <a:pt x="278" y="21"/>
                  </a:lnTo>
                  <a:lnTo>
                    <a:pt x="31" y="0"/>
                  </a:lnTo>
                  <a:lnTo>
                    <a:pt x="0" y="0"/>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Freeform 35"/>
            <p:cNvSpPr/>
            <p:nvPr/>
          </p:nvSpPr>
          <p:spPr bwMode="auto">
            <a:xfrm>
              <a:off x="5333985" y="4360304"/>
              <a:ext cx="305282" cy="52120"/>
            </a:xfrm>
            <a:custGeom>
              <a:avLst/>
              <a:gdLst>
                <a:gd name="T0" fmla="*/ 0 w 270"/>
                <a:gd name="T1" fmla="*/ 0 h 54"/>
                <a:gd name="T2" fmla="*/ 266 w 270"/>
                <a:gd name="T3" fmla="*/ 54 h 54"/>
                <a:gd name="T4" fmla="*/ 270 w 270"/>
                <a:gd name="T5" fmla="*/ 45 h 54"/>
                <a:gd name="T6" fmla="*/ 33 w 270"/>
                <a:gd name="T7" fmla="*/ 0 h 54"/>
                <a:gd name="T8" fmla="*/ 0 w 270"/>
                <a:gd name="T9" fmla="*/ 0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0" h="54">
                  <a:moveTo>
                    <a:pt x="0" y="0"/>
                  </a:moveTo>
                  <a:lnTo>
                    <a:pt x="266" y="54"/>
                  </a:lnTo>
                  <a:lnTo>
                    <a:pt x="270" y="45"/>
                  </a:lnTo>
                  <a:lnTo>
                    <a:pt x="33" y="0"/>
                  </a:lnTo>
                  <a:lnTo>
                    <a:pt x="0" y="0"/>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Freeform 36"/>
            <p:cNvSpPr>
              <a:spLocks noEditPoints="1"/>
            </p:cNvSpPr>
            <p:nvPr/>
          </p:nvSpPr>
          <p:spPr bwMode="auto">
            <a:xfrm>
              <a:off x="5131594" y="1560323"/>
              <a:ext cx="1394123" cy="3303804"/>
            </a:xfrm>
            <a:custGeom>
              <a:avLst/>
              <a:gdLst>
                <a:gd name="T0" fmla="*/ 1136 w 1233"/>
                <a:gd name="T1" fmla="*/ 89 h 3423"/>
                <a:gd name="T2" fmla="*/ 1077 w 1233"/>
                <a:gd name="T3" fmla="*/ 337 h 3423"/>
                <a:gd name="T4" fmla="*/ 826 w 1233"/>
                <a:gd name="T5" fmla="*/ 466 h 3423"/>
                <a:gd name="T6" fmla="*/ 900 w 1233"/>
                <a:gd name="T7" fmla="*/ 189 h 3423"/>
                <a:gd name="T8" fmla="*/ 821 w 1233"/>
                <a:gd name="T9" fmla="*/ 266 h 3423"/>
                <a:gd name="T10" fmla="*/ 0 w 1233"/>
                <a:gd name="T11" fmla="*/ 3259 h 3423"/>
                <a:gd name="T12" fmla="*/ 77 w 1233"/>
                <a:gd name="T13" fmla="*/ 3292 h 3423"/>
                <a:gd name="T14" fmla="*/ 158 w 1233"/>
                <a:gd name="T15" fmla="*/ 2990 h 3423"/>
                <a:gd name="T16" fmla="*/ 420 w 1233"/>
                <a:gd name="T17" fmla="*/ 3061 h 3423"/>
                <a:gd name="T18" fmla="*/ 343 w 1233"/>
                <a:gd name="T19" fmla="*/ 3383 h 3423"/>
                <a:gd name="T20" fmla="*/ 455 w 1233"/>
                <a:gd name="T21" fmla="*/ 3423 h 3423"/>
                <a:gd name="T22" fmla="*/ 1233 w 1233"/>
                <a:gd name="T23" fmla="*/ 0 h 3423"/>
                <a:gd name="T24" fmla="*/ 1136 w 1233"/>
                <a:gd name="T25" fmla="*/ 89 h 3423"/>
                <a:gd name="T26" fmla="*/ 1050 w 1233"/>
                <a:gd name="T27" fmla="*/ 445 h 3423"/>
                <a:gd name="T28" fmla="*/ 1002 w 1233"/>
                <a:gd name="T29" fmla="*/ 649 h 3423"/>
                <a:gd name="T30" fmla="*/ 742 w 1233"/>
                <a:gd name="T31" fmla="*/ 782 h 3423"/>
                <a:gd name="T32" fmla="*/ 797 w 1233"/>
                <a:gd name="T33" fmla="*/ 572 h 3423"/>
                <a:gd name="T34" fmla="*/ 1050 w 1233"/>
                <a:gd name="T35" fmla="*/ 445 h 3423"/>
                <a:gd name="T36" fmla="*/ 372 w 1233"/>
                <a:gd name="T37" fmla="*/ 2181 h 3423"/>
                <a:gd name="T38" fmla="*/ 449 w 1233"/>
                <a:gd name="T39" fmla="*/ 1893 h 3423"/>
                <a:gd name="T40" fmla="*/ 709 w 1233"/>
                <a:gd name="T41" fmla="*/ 1860 h 3423"/>
                <a:gd name="T42" fmla="*/ 636 w 1233"/>
                <a:gd name="T43" fmla="*/ 2168 h 3423"/>
                <a:gd name="T44" fmla="*/ 372 w 1233"/>
                <a:gd name="T45" fmla="*/ 2181 h 3423"/>
                <a:gd name="T46" fmla="*/ 611 w 1233"/>
                <a:gd name="T47" fmla="*/ 2272 h 3423"/>
                <a:gd name="T48" fmla="*/ 541 w 1233"/>
                <a:gd name="T49" fmla="*/ 2559 h 3423"/>
                <a:gd name="T50" fmla="*/ 277 w 1233"/>
                <a:gd name="T51" fmla="*/ 2534 h 3423"/>
                <a:gd name="T52" fmla="*/ 349 w 1233"/>
                <a:gd name="T53" fmla="*/ 2270 h 3423"/>
                <a:gd name="T54" fmla="*/ 611 w 1233"/>
                <a:gd name="T55" fmla="*/ 2272 h 3423"/>
                <a:gd name="T56" fmla="*/ 474 w 1233"/>
                <a:gd name="T57" fmla="*/ 1798 h 3423"/>
                <a:gd name="T58" fmla="*/ 541 w 1233"/>
                <a:gd name="T59" fmla="*/ 1544 h 3423"/>
                <a:gd name="T60" fmla="*/ 799 w 1233"/>
                <a:gd name="T61" fmla="*/ 1483 h 3423"/>
                <a:gd name="T62" fmla="*/ 734 w 1233"/>
                <a:gd name="T63" fmla="*/ 1754 h 3423"/>
                <a:gd name="T64" fmla="*/ 474 w 1233"/>
                <a:gd name="T65" fmla="*/ 1798 h 3423"/>
                <a:gd name="T66" fmla="*/ 566 w 1233"/>
                <a:gd name="T67" fmla="*/ 1446 h 3423"/>
                <a:gd name="T68" fmla="*/ 624 w 1233"/>
                <a:gd name="T69" fmla="*/ 1228 h 3423"/>
                <a:gd name="T70" fmla="*/ 884 w 1233"/>
                <a:gd name="T71" fmla="*/ 1136 h 3423"/>
                <a:gd name="T72" fmla="*/ 824 w 1233"/>
                <a:gd name="T73" fmla="*/ 1377 h 3423"/>
                <a:gd name="T74" fmla="*/ 566 w 1233"/>
                <a:gd name="T75" fmla="*/ 1446 h 3423"/>
                <a:gd name="T76" fmla="*/ 653 w 1233"/>
                <a:gd name="T77" fmla="*/ 1121 h 3423"/>
                <a:gd name="T78" fmla="*/ 715 w 1233"/>
                <a:gd name="T79" fmla="*/ 888 h 3423"/>
                <a:gd name="T80" fmla="*/ 975 w 1233"/>
                <a:gd name="T81" fmla="*/ 757 h 3423"/>
                <a:gd name="T82" fmla="*/ 911 w 1233"/>
                <a:gd name="T83" fmla="*/ 1019 h 3423"/>
                <a:gd name="T84" fmla="*/ 653 w 1233"/>
                <a:gd name="T85" fmla="*/ 1121 h 3423"/>
                <a:gd name="T86" fmla="*/ 445 w 1233"/>
                <a:gd name="T87" fmla="*/ 2955 h 3423"/>
                <a:gd name="T88" fmla="*/ 181 w 1233"/>
                <a:gd name="T89" fmla="*/ 2901 h 3423"/>
                <a:gd name="T90" fmla="*/ 252 w 1233"/>
                <a:gd name="T91" fmla="*/ 2634 h 3423"/>
                <a:gd name="T92" fmla="*/ 514 w 1233"/>
                <a:gd name="T93" fmla="*/ 2665 h 3423"/>
                <a:gd name="T94" fmla="*/ 445 w 1233"/>
                <a:gd name="T95" fmla="*/ 2955 h 34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33" h="3423">
                  <a:moveTo>
                    <a:pt x="1136" y="89"/>
                  </a:moveTo>
                  <a:lnTo>
                    <a:pt x="1077" y="337"/>
                  </a:lnTo>
                  <a:lnTo>
                    <a:pt x="826" y="466"/>
                  </a:lnTo>
                  <a:lnTo>
                    <a:pt x="900" y="189"/>
                  </a:lnTo>
                  <a:lnTo>
                    <a:pt x="821" y="266"/>
                  </a:lnTo>
                  <a:lnTo>
                    <a:pt x="0" y="3259"/>
                  </a:lnTo>
                  <a:lnTo>
                    <a:pt x="77" y="3292"/>
                  </a:lnTo>
                  <a:lnTo>
                    <a:pt x="158" y="2990"/>
                  </a:lnTo>
                  <a:lnTo>
                    <a:pt x="420" y="3061"/>
                  </a:lnTo>
                  <a:lnTo>
                    <a:pt x="343" y="3383"/>
                  </a:lnTo>
                  <a:lnTo>
                    <a:pt x="455" y="3423"/>
                  </a:lnTo>
                  <a:lnTo>
                    <a:pt x="1233" y="0"/>
                  </a:lnTo>
                  <a:lnTo>
                    <a:pt x="1136" y="89"/>
                  </a:lnTo>
                  <a:close/>
                  <a:moveTo>
                    <a:pt x="1050" y="445"/>
                  </a:moveTo>
                  <a:lnTo>
                    <a:pt x="1002" y="649"/>
                  </a:lnTo>
                  <a:lnTo>
                    <a:pt x="742" y="782"/>
                  </a:lnTo>
                  <a:lnTo>
                    <a:pt x="797" y="572"/>
                  </a:lnTo>
                  <a:lnTo>
                    <a:pt x="1050" y="445"/>
                  </a:lnTo>
                  <a:close/>
                  <a:moveTo>
                    <a:pt x="372" y="2181"/>
                  </a:moveTo>
                  <a:lnTo>
                    <a:pt x="449" y="1893"/>
                  </a:lnTo>
                  <a:lnTo>
                    <a:pt x="709" y="1860"/>
                  </a:lnTo>
                  <a:lnTo>
                    <a:pt x="636" y="2168"/>
                  </a:lnTo>
                  <a:lnTo>
                    <a:pt x="372" y="2181"/>
                  </a:lnTo>
                  <a:close/>
                  <a:moveTo>
                    <a:pt x="611" y="2272"/>
                  </a:moveTo>
                  <a:lnTo>
                    <a:pt x="541" y="2559"/>
                  </a:lnTo>
                  <a:lnTo>
                    <a:pt x="277" y="2534"/>
                  </a:lnTo>
                  <a:lnTo>
                    <a:pt x="349" y="2270"/>
                  </a:lnTo>
                  <a:lnTo>
                    <a:pt x="611" y="2272"/>
                  </a:lnTo>
                  <a:close/>
                  <a:moveTo>
                    <a:pt x="474" y="1798"/>
                  </a:moveTo>
                  <a:lnTo>
                    <a:pt x="541" y="1544"/>
                  </a:lnTo>
                  <a:lnTo>
                    <a:pt x="799" y="1483"/>
                  </a:lnTo>
                  <a:lnTo>
                    <a:pt x="734" y="1754"/>
                  </a:lnTo>
                  <a:lnTo>
                    <a:pt x="474" y="1798"/>
                  </a:lnTo>
                  <a:close/>
                  <a:moveTo>
                    <a:pt x="566" y="1446"/>
                  </a:moveTo>
                  <a:lnTo>
                    <a:pt x="624" y="1228"/>
                  </a:lnTo>
                  <a:lnTo>
                    <a:pt x="884" y="1136"/>
                  </a:lnTo>
                  <a:lnTo>
                    <a:pt x="824" y="1377"/>
                  </a:lnTo>
                  <a:lnTo>
                    <a:pt x="566" y="1446"/>
                  </a:lnTo>
                  <a:close/>
                  <a:moveTo>
                    <a:pt x="653" y="1121"/>
                  </a:moveTo>
                  <a:lnTo>
                    <a:pt x="715" y="888"/>
                  </a:lnTo>
                  <a:lnTo>
                    <a:pt x="975" y="757"/>
                  </a:lnTo>
                  <a:lnTo>
                    <a:pt x="911" y="1019"/>
                  </a:lnTo>
                  <a:lnTo>
                    <a:pt x="653" y="1121"/>
                  </a:lnTo>
                  <a:close/>
                  <a:moveTo>
                    <a:pt x="445" y="2955"/>
                  </a:moveTo>
                  <a:lnTo>
                    <a:pt x="181" y="2901"/>
                  </a:lnTo>
                  <a:lnTo>
                    <a:pt x="252" y="2634"/>
                  </a:lnTo>
                  <a:lnTo>
                    <a:pt x="514" y="2665"/>
                  </a:lnTo>
                  <a:lnTo>
                    <a:pt x="445" y="2955"/>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 name="Freeform 37"/>
            <p:cNvSpPr/>
            <p:nvPr/>
          </p:nvSpPr>
          <p:spPr bwMode="auto">
            <a:xfrm>
              <a:off x="5646051" y="1560323"/>
              <a:ext cx="914716" cy="3303804"/>
            </a:xfrm>
            <a:custGeom>
              <a:avLst/>
              <a:gdLst>
                <a:gd name="T0" fmla="*/ 776 w 809"/>
                <a:gd name="T1" fmla="*/ 0 h 3423"/>
                <a:gd name="T2" fmla="*/ 809 w 809"/>
                <a:gd name="T3" fmla="*/ 0 h 3423"/>
                <a:gd name="T4" fmla="*/ 57 w 809"/>
                <a:gd name="T5" fmla="*/ 3410 h 3423"/>
                <a:gd name="T6" fmla="*/ 0 w 809"/>
                <a:gd name="T7" fmla="*/ 3423 h 3423"/>
                <a:gd name="T8" fmla="*/ 776 w 809"/>
                <a:gd name="T9" fmla="*/ 0 h 3423"/>
              </a:gdLst>
              <a:ahLst/>
              <a:cxnLst>
                <a:cxn ang="0">
                  <a:pos x="T0" y="T1"/>
                </a:cxn>
                <a:cxn ang="0">
                  <a:pos x="T2" y="T3"/>
                </a:cxn>
                <a:cxn ang="0">
                  <a:pos x="T4" y="T5"/>
                </a:cxn>
                <a:cxn ang="0">
                  <a:pos x="T6" y="T7"/>
                </a:cxn>
                <a:cxn ang="0">
                  <a:pos x="T8" y="T9"/>
                </a:cxn>
              </a:cxnLst>
              <a:rect l="0" t="0" r="r" b="b"/>
              <a:pathLst>
                <a:path w="809" h="3423">
                  <a:moveTo>
                    <a:pt x="776" y="0"/>
                  </a:moveTo>
                  <a:lnTo>
                    <a:pt x="809" y="0"/>
                  </a:lnTo>
                  <a:lnTo>
                    <a:pt x="57" y="3410"/>
                  </a:lnTo>
                  <a:lnTo>
                    <a:pt x="0" y="3423"/>
                  </a:lnTo>
                  <a:lnTo>
                    <a:pt x="776" y="0"/>
                  </a:lnTo>
                  <a:close/>
                </a:path>
              </a:pathLst>
            </a:custGeom>
            <a:solidFill>
              <a:schemeClr val="bg2">
                <a:lumMod val="75000"/>
              </a:schemeClr>
            </a:solidFill>
            <a:ln>
              <a:noFill/>
            </a:ln>
            <a:effectLst/>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grpSp>
      <p:grpSp>
        <p:nvGrpSpPr>
          <p:cNvPr id="77" name="Group 344"/>
          <p:cNvGrpSpPr/>
          <p:nvPr/>
        </p:nvGrpSpPr>
        <p:grpSpPr bwMode="auto">
          <a:xfrm>
            <a:off x="1484665" y="1105732"/>
            <a:ext cx="7543758" cy="2221762"/>
            <a:chOff x="4672427" y="2521639"/>
            <a:chExt cx="5235174" cy="4775912"/>
          </a:xfrm>
        </p:grpSpPr>
        <p:sp>
          <p:nvSpPr>
            <p:cNvPr id="78" name="Rectangle 58"/>
            <p:cNvSpPr/>
            <p:nvPr/>
          </p:nvSpPr>
          <p:spPr>
            <a:xfrm>
              <a:off x="5072540" y="2521639"/>
              <a:ext cx="4835061" cy="4775912"/>
            </a:xfrm>
            <a:prstGeom prst="rect">
              <a:avLst/>
            </a:prstGeom>
          </p:spPr>
          <p:txBody>
            <a:bodyPr wrap="square">
              <a:spAutoFit/>
            </a:bodyPr>
            <a:lstStyle/>
            <a:p>
              <a:pPr>
                <a:lnSpc>
                  <a:spcPct val="150000"/>
                </a:lnSpc>
              </a:pPr>
              <a:r>
                <a:rPr lang="zh-CN" altLang="en-US" sz="2400" b="1" dirty="0"/>
                <a:t>处理器内部缓存一致性</a:t>
              </a:r>
              <a:r>
                <a:rPr lang="zh-CN" altLang="en-US" sz="2400" dirty="0"/>
                <a:t>：现代多核处理器通常具有多级缓存，硬件会实现缓存一致性协议，以确保不同核心之间的数据一致性。这包括缓存行的写入和刷新操作，以保持数据的一致性。</a:t>
              </a:r>
              <a:endParaRPr lang="en-US" altLang="zh-CN" sz="2400" spc="3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80" name="Oval 60"/>
            <p:cNvSpPr/>
            <p:nvPr/>
          </p:nvSpPr>
          <p:spPr bwMode="auto">
            <a:xfrm>
              <a:off x="4672427" y="2895081"/>
              <a:ext cx="288855" cy="793916"/>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100">
                <a:solidFill>
                  <a:schemeClr val="tx1">
                    <a:lumMod val="85000"/>
                    <a:lumOff val="15000"/>
                  </a:schemeClr>
                </a:solidFill>
                <a:latin typeface="黑体" panose="02010609060101010101" pitchFamily="49" charset="-122"/>
                <a:ea typeface="黑体" panose="02010609060101010101" pitchFamily="49" charset="-122"/>
              </a:endParaRPr>
            </a:p>
          </p:txBody>
        </p:sp>
      </p:grpSp>
      <p:sp>
        <p:nvSpPr>
          <p:cNvPr id="93" name="Rectangle 46"/>
          <p:cNvSpPr/>
          <p:nvPr/>
        </p:nvSpPr>
        <p:spPr bwMode="auto">
          <a:xfrm>
            <a:off x="2143662" y="3698476"/>
            <a:ext cx="6651765" cy="2221762"/>
          </a:xfrm>
          <a:prstGeom prst="rect">
            <a:avLst/>
          </a:prstGeom>
        </p:spPr>
        <p:txBody>
          <a:bodyPr wrap="square">
            <a:spAutoFit/>
          </a:bodyPr>
          <a:lstStyle/>
          <a:p>
            <a:pPr>
              <a:lnSpc>
                <a:spcPct val="150000"/>
              </a:lnSpc>
            </a:pPr>
            <a:r>
              <a:rPr lang="zh-CN" altLang="en-US" sz="2400" b="1" dirty="0"/>
              <a:t>内存控制器</a:t>
            </a:r>
            <a:r>
              <a:rPr lang="zh-CN" altLang="en-US" sz="2400" dirty="0"/>
              <a:t>：内存控制器是处理器与主内存之间的接口，它也可以执行一些内存屏障操作，以确保内存操作的顺序和可见性。例如，它可以确保写入操作按照正确的顺序传输到内存。</a:t>
            </a:r>
            <a:endParaRPr lang="en-US" altLang="zh-CN" sz="2400" spc="300"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98" name="组合 97"/>
          <p:cNvGrpSpPr/>
          <p:nvPr/>
        </p:nvGrpSpPr>
        <p:grpSpPr>
          <a:xfrm>
            <a:off x="311449" y="83314"/>
            <a:ext cx="12043368" cy="369967"/>
            <a:chOff x="311449" y="83314"/>
            <a:chExt cx="12043368" cy="369967"/>
          </a:xfrm>
        </p:grpSpPr>
        <p:sp>
          <p:nvSpPr>
            <p:cNvPr id="99" name="文本框 98"/>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硬件层面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00"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gr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2" name="Oval 60"/>
          <p:cNvSpPr/>
          <p:nvPr/>
        </p:nvSpPr>
        <p:spPr bwMode="auto">
          <a:xfrm>
            <a:off x="1484407" y="3881507"/>
            <a:ext cx="416233" cy="369331"/>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100">
              <a:solidFill>
                <a:schemeClr val="tx1">
                  <a:lumMod val="85000"/>
                  <a:lumOff val="1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down)">
                                      <p:cBhvr>
                                        <p:cTn id="20" dur="500"/>
                                        <p:tgtEl>
                                          <p:spTgt spid="64"/>
                                        </p:tgtEl>
                                      </p:cBhvr>
                                    </p:animEffect>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1000"/>
                                        <p:tgtEl>
                                          <p:spTgt spid="77"/>
                                        </p:tgtEl>
                                      </p:cBhvr>
                                    </p:animEffect>
                                    <p:anim calcmode="lin" valueType="num">
                                      <p:cBhvr>
                                        <p:cTn id="25" dur="1000" fill="hold"/>
                                        <p:tgtEl>
                                          <p:spTgt spid="77"/>
                                        </p:tgtEl>
                                        <p:attrNameLst>
                                          <p:attrName>ppt_x</p:attrName>
                                        </p:attrNameLst>
                                      </p:cBhvr>
                                      <p:tavLst>
                                        <p:tav tm="0">
                                          <p:val>
                                            <p:strVal val="#ppt_x"/>
                                          </p:val>
                                        </p:tav>
                                        <p:tav tm="100000">
                                          <p:val>
                                            <p:strVal val="#ppt_x"/>
                                          </p:val>
                                        </p:tav>
                                      </p:tavLst>
                                    </p:anim>
                                    <p:anim calcmode="lin" valueType="num">
                                      <p:cBhvr>
                                        <p:cTn id="2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9473764" y="1983319"/>
            <a:ext cx="1967375" cy="1902366"/>
            <a:chOff x="6061009" y="746678"/>
            <a:chExt cx="1967375" cy="1902366"/>
          </a:xfrm>
        </p:grpSpPr>
        <p:sp>
          <p:nvSpPr>
            <p:cNvPr id="24" name="Freeform 6"/>
            <p:cNvSpPr/>
            <p:nvPr/>
          </p:nvSpPr>
          <p:spPr bwMode="auto">
            <a:xfrm>
              <a:off x="6061009" y="746678"/>
              <a:ext cx="1007432" cy="1594474"/>
            </a:xfrm>
            <a:custGeom>
              <a:avLst/>
              <a:gdLst>
                <a:gd name="T0" fmla="*/ 0 w 891"/>
                <a:gd name="T1" fmla="*/ 1652 h 1652"/>
                <a:gd name="T2" fmla="*/ 891 w 891"/>
                <a:gd name="T3" fmla="*/ 1249 h 1652"/>
                <a:gd name="T4" fmla="*/ 891 w 891"/>
                <a:gd name="T5" fmla="*/ 0 h 1652"/>
                <a:gd name="T6" fmla="*/ 9 w 891"/>
                <a:gd name="T7" fmla="*/ 608 h 1652"/>
                <a:gd name="T8" fmla="*/ 0 w 891"/>
                <a:gd name="T9" fmla="*/ 1652 h 1652"/>
              </a:gdLst>
              <a:ahLst/>
              <a:cxnLst>
                <a:cxn ang="0">
                  <a:pos x="T0" y="T1"/>
                </a:cxn>
                <a:cxn ang="0">
                  <a:pos x="T2" y="T3"/>
                </a:cxn>
                <a:cxn ang="0">
                  <a:pos x="T4" y="T5"/>
                </a:cxn>
                <a:cxn ang="0">
                  <a:pos x="T6" y="T7"/>
                </a:cxn>
                <a:cxn ang="0">
                  <a:pos x="T8" y="T9"/>
                </a:cxn>
              </a:cxnLst>
              <a:rect l="0" t="0" r="r" b="b"/>
              <a:pathLst>
                <a:path w="891" h="1652">
                  <a:moveTo>
                    <a:pt x="0" y="1652"/>
                  </a:moveTo>
                  <a:lnTo>
                    <a:pt x="891" y="1249"/>
                  </a:lnTo>
                  <a:lnTo>
                    <a:pt x="891" y="0"/>
                  </a:lnTo>
                  <a:lnTo>
                    <a:pt x="9" y="608"/>
                  </a:lnTo>
                  <a:lnTo>
                    <a:pt x="0" y="1652"/>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25" name="Freeform 7"/>
            <p:cNvSpPr/>
            <p:nvPr/>
          </p:nvSpPr>
          <p:spPr bwMode="auto">
            <a:xfrm>
              <a:off x="7067310" y="746678"/>
              <a:ext cx="961074" cy="1593509"/>
            </a:xfrm>
            <a:custGeom>
              <a:avLst/>
              <a:gdLst>
                <a:gd name="T0" fmla="*/ 850 w 850"/>
                <a:gd name="T1" fmla="*/ 1650 h 1650"/>
                <a:gd name="T2" fmla="*/ 0 w 850"/>
                <a:gd name="T3" fmla="*/ 1249 h 1650"/>
                <a:gd name="T4" fmla="*/ 0 w 850"/>
                <a:gd name="T5" fmla="*/ 0 h 1650"/>
                <a:gd name="T6" fmla="*/ 850 w 850"/>
                <a:gd name="T7" fmla="*/ 622 h 1650"/>
                <a:gd name="T8" fmla="*/ 850 w 850"/>
                <a:gd name="T9" fmla="*/ 1650 h 1650"/>
              </a:gdLst>
              <a:ahLst/>
              <a:cxnLst>
                <a:cxn ang="0">
                  <a:pos x="T0" y="T1"/>
                </a:cxn>
                <a:cxn ang="0">
                  <a:pos x="T2" y="T3"/>
                </a:cxn>
                <a:cxn ang="0">
                  <a:pos x="T4" y="T5"/>
                </a:cxn>
                <a:cxn ang="0">
                  <a:pos x="T6" y="T7"/>
                </a:cxn>
                <a:cxn ang="0">
                  <a:pos x="T8" y="T9"/>
                </a:cxn>
              </a:cxnLst>
              <a:rect l="0" t="0" r="r" b="b"/>
              <a:pathLst>
                <a:path w="850" h="1650">
                  <a:moveTo>
                    <a:pt x="850" y="1650"/>
                  </a:moveTo>
                  <a:lnTo>
                    <a:pt x="0" y="1249"/>
                  </a:lnTo>
                  <a:lnTo>
                    <a:pt x="0" y="0"/>
                  </a:lnTo>
                  <a:lnTo>
                    <a:pt x="850" y="622"/>
                  </a:lnTo>
                  <a:lnTo>
                    <a:pt x="850" y="165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26" name="Freeform 8"/>
            <p:cNvSpPr/>
            <p:nvPr/>
          </p:nvSpPr>
          <p:spPr bwMode="auto">
            <a:xfrm>
              <a:off x="6061009" y="1951220"/>
              <a:ext cx="1967375" cy="697824"/>
            </a:xfrm>
            <a:custGeom>
              <a:avLst/>
              <a:gdLst>
                <a:gd name="T0" fmla="*/ 1741 w 1741"/>
                <a:gd name="T1" fmla="*/ 401 h 722"/>
                <a:gd name="T2" fmla="*/ 909 w 1741"/>
                <a:gd name="T3" fmla="*/ 722 h 722"/>
                <a:gd name="T4" fmla="*/ 0 w 1741"/>
                <a:gd name="T5" fmla="*/ 403 h 722"/>
                <a:gd name="T6" fmla="*/ 891 w 1741"/>
                <a:gd name="T7" fmla="*/ 0 h 722"/>
                <a:gd name="T8" fmla="*/ 1741 w 1741"/>
                <a:gd name="T9" fmla="*/ 401 h 722"/>
              </a:gdLst>
              <a:ahLst/>
              <a:cxnLst>
                <a:cxn ang="0">
                  <a:pos x="T0" y="T1"/>
                </a:cxn>
                <a:cxn ang="0">
                  <a:pos x="T2" y="T3"/>
                </a:cxn>
                <a:cxn ang="0">
                  <a:pos x="T4" y="T5"/>
                </a:cxn>
                <a:cxn ang="0">
                  <a:pos x="T6" y="T7"/>
                </a:cxn>
                <a:cxn ang="0">
                  <a:pos x="T8" y="T9"/>
                </a:cxn>
              </a:cxnLst>
              <a:rect l="0" t="0" r="r" b="b"/>
              <a:pathLst>
                <a:path w="1741" h="722">
                  <a:moveTo>
                    <a:pt x="1741" y="401"/>
                  </a:moveTo>
                  <a:lnTo>
                    <a:pt x="909" y="722"/>
                  </a:lnTo>
                  <a:lnTo>
                    <a:pt x="0" y="403"/>
                  </a:lnTo>
                  <a:lnTo>
                    <a:pt x="891" y="0"/>
                  </a:lnTo>
                  <a:lnTo>
                    <a:pt x="1741" y="401"/>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27" name="Freeform 9"/>
            <p:cNvSpPr/>
            <p:nvPr/>
          </p:nvSpPr>
          <p:spPr bwMode="auto">
            <a:xfrm>
              <a:off x="7764937" y="1407825"/>
              <a:ext cx="96107" cy="57911"/>
            </a:xfrm>
            <a:custGeom>
              <a:avLst/>
              <a:gdLst>
                <a:gd name="T0" fmla="*/ 83 w 44"/>
                <a:gd name="T1" fmla="*/ 0 h 31"/>
                <a:gd name="T2" fmla="*/ 0 w 44"/>
                <a:gd name="T3" fmla="*/ 48 h 31"/>
                <a:gd name="T4" fmla="*/ 6 w 44"/>
                <a:gd name="T5" fmla="*/ 60 h 31"/>
                <a:gd name="T6" fmla="*/ 85 w 44"/>
                <a:gd name="T7" fmla="*/ 14 h 31"/>
                <a:gd name="T8" fmla="*/ 83 w 44"/>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31">
                  <a:moveTo>
                    <a:pt x="43" y="0"/>
                  </a:moveTo>
                  <a:cubicBezTo>
                    <a:pt x="25" y="4"/>
                    <a:pt x="1" y="25"/>
                    <a:pt x="0" y="25"/>
                  </a:cubicBezTo>
                  <a:cubicBezTo>
                    <a:pt x="3" y="31"/>
                    <a:pt x="3" y="31"/>
                    <a:pt x="3" y="31"/>
                  </a:cubicBezTo>
                  <a:cubicBezTo>
                    <a:pt x="3" y="31"/>
                    <a:pt x="26" y="10"/>
                    <a:pt x="44" y="7"/>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10"/>
            <p:cNvSpPr/>
            <p:nvPr/>
          </p:nvSpPr>
          <p:spPr bwMode="auto">
            <a:xfrm>
              <a:off x="7621341" y="1238919"/>
              <a:ext cx="38443" cy="118717"/>
            </a:xfrm>
            <a:custGeom>
              <a:avLst/>
              <a:gdLst>
                <a:gd name="T0" fmla="*/ 34 w 18"/>
                <a:gd name="T1" fmla="*/ 6 h 64"/>
                <a:gd name="T2" fmla="*/ 26 w 18"/>
                <a:gd name="T3" fmla="*/ 0 h 64"/>
                <a:gd name="T4" fmla="*/ 0 w 18"/>
                <a:gd name="T5" fmla="*/ 121 h 64"/>
                <a:gd name="T6" fmla="*/ 9 w 18"/>
                <a:gd name="T7" fmla="*/ 123 h 64"/>
                <a:gd name="T8" fmla="*/ 34 w 18"/>
                <a:gd name="T9" fmla="*/ 6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64">
                  <a:moveTo>
                    <a:pt x="18" y="3"/>
                  </a:moveTo>
                  <a:cubicBezTo>
                    <a:pt x="14" y="0"/>
                    <a:pt x="14" y="0"/>
                    <a:pt x="14" y="0"/>
                  </a:cubicBezTo>
                  <a:cubicBezTo>
                    <a:pt x="4" y="22"/>
                    <a:pt x="0" y="61"/>
                    <a:pt x="0" y="63"/>
                  </a:cubicBezTo>
                  <a:cubicBezTo>
                    <a:pt x="5" y="64"/>
                    <a:pt x="5" y="64"/>
                    <a:pt x="5" y="64"/>
                  </a:cubicBezTo>
                  <a:cubicBezTo>
                    <a:pt x="5" y="63"/>
                    <a:pt x="8" y="25"/>
                    <a:pt x="1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11"/>
            <p:cNvSpPr/>
            <p:nvPr/>
          </p:nvSpPr>
          <p:spPr bwMode="auto">
            <a:xfrm>
              <a:off x="7810164" y="1558393"/>
              <a:ext cx="100630" cy="26060"/>
            </a:xfrm>
            <a:custGeom>
              <a:avLst/>
              <a:gdLst>
                <a:gd name="T0" fmla="*/ 0 w 46"/>
                <a:gd name="T1" fmla="*/ 10 h 14"/>
                <a:gd name="T2" fmla="*/ 0 w 46"/>
                <a:gd name="T3" fmla="*/ 21 h 14"/>
                <a:gd name="T4" fmla="*/ 87 w 46"/>
                <a:gd name="T5" fmla="*/ 27 h 14"/>
                <a:gd name="T6" fmla="*/ 89 w 46"/>
                <a:gd name="T7" fmla="*/ 15 h 14"/>
                <a:gd name="T8" fmla="*/ 0 w 46"/>
                <a:gd name="T9" fmla="*/ 1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14">
                  <a:moveTo>
                    <a:pt x="0" y="5"/>
                  </a:moveTo>
                  <a:cubicBezTo>
                    <a:pt x="0" y="11"/>
                    <a:pt x="0" y="11"/>
                    <a:pt x="0" y="11"/>
                  </a:cubicBezTo>
                  <a:cubicBezTo>
                    <a:pt x="0" y="11"/>
                    <a:pt x="28" y="7"/>
                    <a:pt x="45" y="14"/>
                  </a:cubicBezTo>
                  <a:cubicBezTo>
                    <a:pt x="46" y="8"/>
                    <a:pt x="46" y="8"/>
                    <a:pt x="46" y="8"/>
                  </a:cubicBezTo>
                  <a:cubicBezTo>
                    <a:pt x="28" y="0"/>
                    <a:pt x="1"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Freeform 12"/>
            <p:cNvSpPr/>
            <p:nvPr/>
          </p:nvSpPr>
          <p:spPr bwMode="auto">
            <a:xfrm>
              <a:off x="7318320" y="1427128"/>
              <a:ext cx="98369" cy="55015"/>
            </a:xfrm>
            <a:custGeom>
              <a:avLst/>
              <a:gdLst>
                <a:gd name="T0" fmla="*/ 0 w 45"/>
                <a:gd name="T1" fmla="*/ 13 h 30"/>
                <a:gd name="T2" fmla="*/ 81 w 45"/>
                <a:gd name="T3" fmla="*/ 57 h 30"/>
                <a:gd name="T4" fmla="*/ 87 w 45"/>
                <a:gd name="T5" fmla="*/ 46 h 30"/>
                <a:gd name="T6" fmla="*/ 2 w 45"/>
                <a:gd name="T7" fmla="*/ 0 h 30"/>
                <a:gd name="T8" fmla="*/ 0 w 45"/>
                <a:gd name="T9" fmla="*/ 13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30">
                  <a:moveTo>
                    <a:pt x="0" y="7"/>
                  </a:moveTo>
                  <a:cubicBezTo>
                    <a:pt x="18" y="9"/>
                    <a:pt x="42" y="29"/>
                    <a:pt x="42" y="30"/>
                  </a:cubicBezTo>
                  <a:cubicBezTo>
                    <a:pt x="45" y="24"/>
                    <a:pt x="45" y="24"/>
                    <a:pt x="45" y="24"/>
                  </a:cubicBezTo>
                  <a:cubicBezTo>
                    <a:pt x="44" y="23"/>
                    <a:pt x="20" y="3"/>
                    <a:pt x="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Freeform 13"/>
            <p:cNvSpPr/>
            <p:nvPr/>
          </p:nvSpPr>
          <p:spPr bwMode="auto">
            <a:xfrm>
              <a:off x="7431387" y="1261118"/>
              <a:ext cx="61056" cy="110030"/>
            </a:xfrm>
            <a:custGeom>
              <a:avLst/>
              <a:gdLst>
                <a:gd name="T0" fmla="*/ 54 w 28"/>
                <a:gd name="T1" fmla="*/ 108 h 59"/>
                <a:gd name="T2" fmla="*/ 6 w 28"/>
                <a:gd name="T3" fmla="*/ 0 h 59"/>
                <a:gd name="T4" fmla="*/ 0 w 28"/>
                <a:gd name="T5" fmla="*/ 10 h 59"/>
                <a:gd name="T6" fmla="*/ 46 w 28"/>
                <a:gd name="T7" fmla="*/ 114 h 59"/>
                <a:gd name="T8" fmla="*/ 54 w 28"/>
                <a:gd name="T9" fmla="*/ 108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59">
                  <a:moveTo>
                    <a:pt x="28" y="56"/>
                  </a:moveTo>
                  <a:cubicBezTo>
                    <a:pt x="28" y="55"/>
                    <a:pt x="17" y="18"/>
                    <a:pt x="3" y="0"/>
                  </a:cubicBezTo>
                  <a:cubicBezTo>
                    <a:pt x="0" y="5"/>
                    <a:pt x="0" y="5"/>
                    <a:pt x="0" y="5"/>
                  </a:cubicBezTo>
                  <a:cubicBezTo>
                    <a:pt x="13" y="22"/>
                    <a:pt x="24" y="58"/>
                    <a:pt x="24" y="59"/>
                  </a:cubicBezTo>
                  <a:lnTo>
                    <a:pt x="28" y="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Freeform 14"/>
            <p:cNvSpPr/>
            <p:nvPr/>
          </p:nvSpPr>
          <p:spPr bwMode="auto">
            <a:xfrm>
              <a:off x="7301360" y="1582522"/>
              <a:ext cx="101761" cy="27990"/>
            </a:xfrm>
            <a:custGeom>
              <a:avLst/>
              <a:gdLst>
                <a:gd name="T0" fmla="*/ 0 w 47"/>
                <a:gd name="T1" fmla="*/ 17 h 15"/>
                <a:gd name="T2" fmla="*/ 4 w 47"/>
                <a:gd name="T3" fmla="*/ 29 h 15"/>
                <a:gd name="T4" fmla="*/ 88 w 47"/>
                <a:gd name="T5" fmla="*/ 21 h 15"/>
                <a:gd name="T6" fmla="*/ 90 w 47"/>
                <a:gd name="T7" fmla="*/ 10 h 15"/>
                <a:gd name="T8" fmla="*/ 0 w 47"/>
                <a:gd name="T9" fmla="*/ 17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15">
                  <a:moveTo>
                    <a:pt x="0" y="9"/>
                  </a:moveTo>
                  <a:cubicBezTo>
                    <a:pt x="2" y="15"/>
                    <a:pt x="2" y="15"/>
                    <a:pt x="2" y="15"/>
                  </a:cubicBezTo>
                  <a:cubicBezTo>
                    <a:pt x="19" y="7"/>
                    <a:pt x="46" y="11"/>
                    <a:pt x="46" y="11"/>
                  </a:cubicBezTo>
                  <a:cubicBezTo>
                    <a:pt x="47" y="5"/>
                    <a:pt x="47" y="5"/>
                    <a:pt x="47" y="5"/>
                  </a:cubicBezTo>
                  <a:cubicBezTo>
                    <a:pt x="46" y="5"/>
                    <a:pt x="18"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Freeform 15"/>
            <p:cNvSpPr/>
            <p:nvPr/>
          </p:nvSpPr>
          <p:spPr bwMode="auto">
            <a:xfrm>
              <a:off x="7788681" y="1682901"/>
              <a:ext cx="80278" cy="67562"/>
            </a:xfrm>
            <a:custGeom>
              <a:avLst/>
              <a:gdLst>
                <a:gd name="T0" fmla="*/ 6 w 37"/>
                <a:gd name="T1" fmla="*/ 0 h 36"/>
                <a:gd name="T2" fmla="*/ 0 w 37"/>
                <a:gd name="T3" fmla="*/ 10 h 36"/>
                <a:gd name="T4" fmla="*/ 61 w 37"/>
                <a:gd name="T5" fmla="*/ 70 h 36"/>
                <a:gd name="T6" fmla="*/ 71 w 37"/>
                <a:gd name="T7" fmla="*/ 62 h 36"/>
                <a:gd name="T8" fmla="*/ 6 w 3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6">
                  <a:moveTo>
                    <a:pt x="3" y="0"/>
                  </a:moveTo>
                  <a:cubicBezTo>
                    <a:pt x="0" y="5"/>
                    <a:pt x="0" y="5"/>
                    <a:pt x="0" y="5"/>
                  </a:cubicBezTo>
                  <a:cubicBezTo>
                    <a:pt x="0" y="5"/>
                    <a:pt x="24" y="19"/>
                    <a:pt x="32" y="36"/>
                  </a:cubicBezTo>
                  <a:cubicBezTo>
                    <a:pt x="37" y="32"/>
                    <a:pt x="37" y="32"/>
                    <a:pt x="37" y="32"/>
                  </a:cubicBezTo>
                  <a:cubicBezTo>
                    <a:pt x="29" y="14"/>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Freeform 16"/>
            <p:cNvSpPr/>
            <p:nvPr/>
          </p:nvSpPr>
          <p:spPr bwMode="auto">
            <a:xfrm>
              <a:off x="7539932" y="1779418"/>
              <a:ext cx="122113" cy="54050"/>
            </a:xfrm>
            <a:custGeom>
              <a:avLst/>
              <a:gdLst>
                <a:gd name="T0" fmla="*/ 102 w 56"/>
                <a:gd name="T1" fmla="*/ 42 h 29"/>
                <a:gd name="T2" fmla="*/ 6 w 56"/>
                <a:gd name="T3" fmla="*/ 0 h 29"/>
                <a:gd name="T4" fmla="*/ 0 w 56"/>
                <a:gd name="T5" fmla="*/ 4 h 29"/>
                <a:gd name="T6" fmla="*/ 4 w 56"/>
                <a:gd name="T7" fmla="*/ 12 h 29"/>
                <a:gd name="T8" fmla="*/ 102 w 56"/>
                <a:gd name="T9" fmla="*/ 54 h 29"/>
                <a:gd name="T10" fmla="*/ 108 w 56"/>
                <a:gd name="T11" fmla="*/ 50 h 29"/>
                <a:gd name="T12" fmla="*/ 102 w 56"/>
                <a:gd name="T13" fmla="*/ 42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29">
                  <a:moveTo>
                    <a:pt x="53" y="22"/>
                  </a:moveTo>
                  <a:cubicBezTo>
                    <a:pt x="3" y="0"/>
                    <a:pt x="3" y="0"/>
                    <a:pt x="3" y="0"/>
                  </a:cubicBezTo>
                  <a:cubicBezTo>
                    <a:pt x="1" y="0"/>
                    <a:pt x="0" y="1"/>
                    <a:pt x="0" y="2"/>
                  </a:cubicBezTo>
                  <a:cubicBezTo>
                    <a:pt x="0" y="4"/>
                    <a:pt x="1" y="6"/>
                    <a:pt x="2" y="6"/>
                  </a:cubicBezTo>
                  <a:cubicBezTo>
                    <a:pt x="53" y="28"/>
                    <a:pt x="53" y="28"/>
                    <a:pt x="53" y="28"/>
                  </a:cubicBezTo>
                  <a:cubicBezTo>
                    <a:pt x="55" y="29"/>
                    <a:pt x="56" y="28"/>
                    <a:pt x="56" y="26"/>
                  </a:cubicBezTo>
                  <a:cubicBezTo>
                    <a:pt x="56" y="25"/>
                    <a:pt x="55" y="23"/>
                    <a:pt x="5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Freeform 17"/>
            <p:cNvSpPr/>
            <p:nvPr/>
          </p:nvSpPr>
          <p:spPr bwMode="auto">
            <a:xfrm>
              <a:off x="7539932" y="1796792"/>
              <a:ext cx="119852" cy="54050"/>
            </a:xfrm>
            <a:custGeom>
              <a:avLst/>
              <a:gdLst>
                <a:gd name="T0" fmla="*/ 102 w 55"/>
                <a:gd name="T1" fmla="*/ 42 h 29"/>
                <a:gd name="T2" fmla="*/ 4 w 55"/>
                <a:gd name="T3" fmla="*/ 0 h 29"/>
                <a:gd name="T4" fmla="*/ 0 w 55"/>
                <a:gd name="T5" fmla="*/ 4 h 29"/>
                <a:gd name="T6" fmla="*/ 4 w 55"/>
                <a:gd name="T7" fmla="*/ 12 h 29"/>
                <a:gd name="T8" fmla="*/ 102 w 55"/>
                <a:gd name="T9" fmla="*/ 54 h 29"/>
                <a:gd name="T10" fmla="*/ 106 w 55"/>
                <a:gd name="T11" fmla="*/ 50 h 29"/>
                <a:gd name="T12" fmla="*/ 102 w 55"/>
                <a:gd name="T13" fmla="*/ 42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29">
                  <a:moveTo>
                    <a:pt x="53" y="22"/>
                  </a:moveTo>
                  <a:cubicBezTo>
                    <a:pt x="2" y="0"/>
                    <a:pt x="2" y="0"/>
                    <a:pt x="2" y="0"/>
                  </a:cubicBezTo>
                  <a:cubicBezTo>
                    <a:pt x="1" y="0"/>
                    <a:pt x="0" y="1"/>
                    <a:pt x="0" y="2"/>
                  </a:cubicBezTo>
                  <a:cubicBezTo>
                    <a:pt x="0" y="4"/>
                    <a:pt x="1" y="6"/>
                    <a:pt x="2" y="6"/>
                  </a:cubicBezTo>
                  <a:cubicBezTo>
                    <a:pt x="53" y="28"/>
                    <a:pt x="53" y="28"/>
                    <a:pt x="53" y="28"/>
                  </a:cubicBezTo>
                  <a:cubicBezTo>
                    <a:pt x="54" y="29"/>
                    <a:pt x="55" y="28"/>
                    <a:pt x="55" y="26"/>
                  </a:cubicBezTo>
                  <a:cubicBezTo>
                    <a:pt x="55" y="25"/>
                    <a:pt x="54" y="23"/>
                    <a:pt x="5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Freeform 18"/>
            <p:cNvSpPr/>
            <p:nvPr/>
          </p:nvSpPr>
          <p:spPr bwMode="auto">
            <a:xfrm>
              <a:off x="7537671" y="1813200"/>
              <a:ext cx="122113" cy="54050"/>
            </a:xfrm>
            <a:custGeom>
              <a:avLst/>
              <a:gdLst>
                <a:gd name="T0" fmla="*/ 104 w 56"/>
                <a:gd name="T1" fmla="*/ 42 h 29"/>
                <a:gd name="T2" fmla="*/ 6 w 56"/>
                <a:gd name="T3" fmla="*/ 0 h 29"/>
                <a:gd name="T4" fmla="*/ 0 w 56"/>
                <a:gd name="T5" fmla="*/ 4 h 29"/>
                <a:gd name="T6" fmla="*/ 6 w 56"/>
                <a:gd name="T7" fmla="*/ 12 h 29"/>
                <a:gd name="T8" fmla="*/ 104 w 56"/>
                <a:gd name="T9" fmla="*/ 54 h 29"/>
                <a:gd name="T10" fmla="*/ 108 w 56"/>
                <a:gd name="T11" fmla="*/ 50 h 29"/>
                <a:gd name="T12" fmla="*/ 104 w 56"/>
                <a:gd name="T13" fmla="*/ 42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29">
                  <a:moveTo>
                    <a:pt x="54" y="22"/>
                  </a:moveTo>
                  <a:cubicBezTo>
                    <a:pt x="3" y="0"/>
                    <a:pt x="3" y="0"/>
                    <a:pt x="3" y="0"/>
                  </a:cubicBezTo>
                  <a:cubicBezTo>
                    <a:pt x="2" y="0"/>
                    <a:pt x="1" y="1"/>
                    <a:pt x="0" y="2"/>
                  </a:cubicBezTo>
                  <a:cubicBezTo>
                    <a:pt x="0" y="4"/>
                    <a:pt x="1" y="6"/>
                    <a:pt x="3" y="6"/>
                  </a:cubicBezTo>
                  <a:cubicBezTo>
                    <a:pt x="54" y="28"/>
                    <a:pt x="54" y="28"/>
                    <a:pt x="54" y="28"/>
                  </a:cubicBezTo>
                  <a:cubicBezTo>
                    <a:pt x="55" y="29"/>
                    <a:pt x="56" y="28"/>
                    <a:pt x="56" y="26"/>
                  </a:cubicBezTo>
                  <a:cubicBezTo>
                    <a:pt x="56" y="25"/>
                    <a:pt x="55" y="23"/>
                    <a:pt x="5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 name="Freeform 19"/>
            <p:cNvSpPr/>
            <p:nvPr/>
          </p:nvSpPr>
          <p:spPr bwMode="auto">
            <a:xfrm>
              <a:off x="7539932" y="1827677"/>
              <a:ext cx="119852" cy="67562"/>
            </a:xfrm>
            <a:custGeom>
              <a:avLst/>
              <a:gdLst>
                <a:gd name="T0" fmla="*/ 102 w 55"/>
                <a:gd name="T1" fmla="*/ 43 h 36"/>
                <a:gd name="T2" fmla="*/ 4 w 55"/>
                <a:gd name="T3" fmla="*/ 0 h 36"/>
                <a:gd name="T4" fmla="*/ 0 w 55"/>
                <a:gd name="T5" fmla="*/ 2 h 36"/>
                <a:gd name="T6" fmla="*/ 2 w 55"/>
                <a:gd name="T7" fmla="*/ 8 h 36"/>
                <a:gd name="T8" fmla="*/ 10 w 55"/>
                <a:gd name="T9" fmla="*/ 19 h 36"/>
                <a:gd name="T10" fmla="*/ 15 w 55"/>
                <a:gd name="T11" fmla="*/ 29 h 36"/>
                <a:gd name="T12" fmla="*/ 17 w 55"/>
                <a:gd name="T13" fmla="*/ 31 h 36"/>
                <a:gd name="T14" fmla="*/ 17 w 55"/>
                <a:gd name="T15" fmla="*/ 31 h 36"/>
                <a:gd name="T16" fmla="*/ 27 w 55"/>
                <a:gd name="T17" fmla="*/ 47 h 36"/>
                <a:gd name="T18" fmla="*/ 75 w 55"/>
                <a:gd name="T19" fmla="*/ 68 h 36"/>
                <a:gd name="T20" fmla="*/ 85 w 55"/>
                <a:gd name="T21" fmla="*/ 60 h 36"/>
                <a:gd name="T22" fmla="*/ 85 w 55"/>
                <a:gd name="T23" fmla="*/ 60 h 36"/>
                <a:gd name="T24" fmla="*/ 89 w 55"/>
                <a:gd name="T25" fmla="*/ 60 h 36"/>
                <a:gd name="T26" fmla="*/ 102 w 55"/>
                <a:gd name="T27" fmla="*/ 51 h 36"/>
                <a:gd name="T28" fmla="*/ 102 w 55"/>
                <a:gd name="T29" fmla="*/ 51 h 36"/>
                <a:gd name="T30" fmla="*/ 106 w 55"/>
                <a:gd name="T31" fmla="*/ 49 h 36"/>
                <a:gd name="T32" fmla="*/ 102 w 55"/>
                <a:gd name="T33" fmla="*/ 43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5" h="36">
                  <a:moveTo>
                    <a:pt x="53" y="22"/>
                  </a:moveTo>
                  <a:cubicBezTo>
                    <a:pt x="2" y="0"/>
                    <a:pt x="2" y="0"/>
                    <a:pt x="2" y="0"/>
                  </a:cubicBezTo>
                  <a:cubicBezTo>
                    <a:pt x="1" y="0"/>
                    <a:pt x="0" y="0"/>
                    <a:pt x="0" y="1"/>
                  </a:cubicBezTo>
                  <a:cubicBezTo>
                    <a:pt x="0" y="2"/>
                    <a:pt x="0" y="3"/>
                    <a:pt x="1" y="4"/>
                  </a:cubicBezTo>
                  <a:cubicBezTo>
                    <a:pt x="2" y="5"/>
                    <a:pt x="3" y="7"/>
                    <a:pt x="5" y="10"/>
                  </a:cubicBezTo>
                  <a:cubicBezTo>
                    <a:pt x="7" y="13"/>
                    <a:pt x="7" y="14"/>
                    <a:pt x="8" y="15"/>
                  </a:cubicBezTo>
                  <a:cubicBezTo>
                    <a:pt x="9" y="16"/>
                    <a:pt x="9" y="16"/>
                    <a:pt x="9" y="16"/>
                  </a:cubicBezTo>
                  <a:cubicBezTo>
                    <a:pt x="9" y="16"/>
                    <a:pt x="9" y="16"/>
                    <a:pt x="9" y="16"/>
                  </a:cubicBezTo>
                  <a:cubicBezTo>
                    <a:pt x="9" y="19"/>
                    <a:pt x="11" y="23"/>
                    <a:pt x="14" y="24"/>
                  </a:cubicBezTo>
                  <a:cubicBezTo>
                    <a:pt x="39" y="35"/>
                    <a:pt x="39" y="35"/>
                    <a:pt x="39" y="35"/>
                  </a:cubicBezTo>
                  <a:cubicBezTo>
                    <a:pt x="42" y="36"/>
                    <a:pt x="44" y="34"/>
                    <a:pt x="44" y="31"/>
                  </a:cubicBezTo>
                  <a:cubicBezTo>
                    <a:pt x="44" y="31"/>
                    <a:pt x="44" y="31"/>
                    <a:pt x="44" y="31"/>
                  </a:cubicBezTo>
                  <a:cubicBezTo>
                    <a:pt x="46" y="31"/>
                    <a:pt x="46" y="31"/>
                    <a:pt x="46" y="31"/>
                  </a:cubicBezTo>
                  <a:cubicBezTo>
                    <a:pt x="47" y="31"/>
                    <a:pt x="52" y="27"/>
                    <a:pt x="53" y="26"/>
                  </a:cubicBezTo>
                  <a:cubicBezTo>
                    <a:pt x="53" y="26"/>
                    <a:pt x="53" y="26"/>
                    <a:pt x="53" y="26"/>
                  </a:cubicBezTo>
                  <a:cubicBezTo>
                    <a:pt x="54" y="26"/>
                    <a:pt x="55" y="26"/>
                    <a:pt x="55" y="25"/>
                  </a:cubicBezTo>
                  <a:cubicBezTo>
                    <a:pt x="55" y="24"/>
                    <a:pt x="54" y="23"/>
                    <a:pt x="5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20"/>
            <p:cNvSpPr/>
            <p:nvPr/>
          </p:nvSpPr>
          <p:spPr bwMode="auto">
            <a:xfrm>
              <a:off x="7539932" y="1763010"/>
              <a:ext cx="122113" cy="54050"/>
            </a:xfrm>
            <a:custGeom>
              <a:avLst/>
              <a:gdLst>
                <a:gd name="T0" fmla="*/ 104 w 56"/>
                <a:gd name="T1" fmla="*/ 44 h 29"/>
                <a:gd name="T2" fmla="*/ 4 w 56"/>
                <a:gd name="T3" fmla="*/ 0 h 29"/>
                <a:gd name="T4" fmla="*/ 0 w 56"/>
                <a:gd name="T5" fmla="*/ 4 h 29"/>
                <a:gd name="T6" fmla="*/ 4 w 56"/>
                <a:gd name="T7" fmla="*/ 12 h 29"/>
                <a:gd name="T8" fmla="*/ 104 w 56"/>
                <a:gd name="T9" fmla="*/ 56 h 29"/>
                <a:gd name="T10" fmla="*/ 108 w 56"/>
                <a:gd name="T11" fmla="*/ 52 h 29"/>
                <a:gd name="T12" fmla="*/ 104 w 56"/>
                <a:gd name="T13" fmla="*/ 44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29">
                  <a:moveTo>
                    <a:pt x="54" y="23"/>
                  </a:moveTo>
                  <a:cubicBezTo>
                    <a:pt x="2" y="0"/>
                    <a:pt x="2" y="0"/>
                    <a:pt x="2" y="0"/>
                  </a:cubicBezTo>
                  <a:cubicBezTo>
                    <a:pt x="1" y="0"/>
                    <a:pt x="0" y="1"/>
                    <a:pt x="0" y="2"/>
                  </a:cubicBezTo>
                  <a:cubicBezTo>
                    <a:pt x="0" y="4"/>
                    <a:pt x="1" y="6"/>
                    <a:pt x="2" y="6"/>
                  </a:cubicBezTo>
                  <a:cubicBezTo>
                    <a:pt x="54" y="29"/>
                    <a:pt x="54" y="29"/>
                    <a:pt x="54" y="29"/>
                  </a:cubicBezTo>
                  <a:cubicBezTo>
                    <a:pt x="55" y="29"/>
                    <a:pt x="56" y="28"/>
                    <a:pt x="56" y="27"/>
                  </a:cubicBezTo>
                  <a:cubicBezTo>
                    <a:pt x="56" y="25"/>
                    <a:pt x="55" y="23"/>
                    <a:pt x="54"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21"/>
            <p:cNvSpPr>
              <a:spLocks noEditPoints="1"/>
            </p:cNvSpPr>
            <p:nvPr/>
          </p:nvSpPr>
          <p:spPr bwMode="auto">
            <a:xfrm>
              <a:off x="7466438" y="1405895"/>
              <a:ext cx="291714" cy="388967"/>
            </a:xfrm>
            <a:custGeom>
              <a:avLst/>
              <a:gdLst>
                <a:gd name="T0" fmla="*/ 141 w 134"/>
                <a:gd name="T1" fmla="*/ 19 h 209"/>
                <a:gd name="T2" fmla="*/ 40 w 134"/>
                <a:gd name="T3" fmla="*/ 17 h 209"/>
                <a:gd name="T4" fmla="*/ 0 w 134"/>
                <a:gd name="T5" fmla="*/ 106 h 209"/>
                <a:gd name="T6" fmla="*/ 31 w 134"/>
                <a:gd name="T7" fmla="*/ 231 h 209"/>
                <a:gd name="T8" fmla="*/ 48 w 134"/>
                <a:gd name="T9" fmla="*/ 285 h 209"/>
                <a:gd name="T10" fmla="*/ 65 w 134"/>
                <a:gd name="T11" fmla="*/ 355 h 209"/>
                <a:gd name="T12" fmla="*/ 77 w 134"/>
                <a:gd name="T13" fmla="*/ 363 h 209"/>
                <a:gd name="T14" fmla="*/ 129 w 134"/>
                <a:gd name="T15" fmla="*/ 384 h 209"/>
                <a:gd name="T16" fmla="*/ 168 w 134"/>
                <a:gd name="T17" fmla="*/ 401 h 209"/>
                <a:gd name="T18" fmla="*/ 175 w 134"/>
                <a:gd name="T19" fmla="*/ 401 h 209"/>
                <a:gd name="T20" fmla="*/ 196 w 134"/>
                <a:gd name="T21" fmla="*/ 366 h 209"/>
                <a:gd name="T22" fmla="*/ 214 w 134"/>
                <a:gd name="T23" fmla="*/ 322 h 209"/>
                <a:gd name="T24" fmla="*/ 221 w 134"/>
                <a:gd name="T25" fmla="*/ 310 h 209"/>
                <a:gd name="T26" fmla="*/ 256 w 134"/>
                <a:gd name="T27" fmla="*/ 218 h 209"/>
                <a:gd name="T28" fmla="*/ 248 w 134"/>
                <a:gd name="T29" fmla="*/ 147 h 209"/>
                <a:gd name="T30" fmla="*/ 110 w 134"/>
                <a:gd name="T31" fmla="*/ 349 h 209"/>
                <a:gd name="T32" fmla="*/ 125 w 134"/>
                <a:gd name="T33" fmla="*/ 260 h 209"/>
                <a:gd name="T34" fmla="*/ 131 w 134"/>
                <a:gd name="T35" fmla="*/ 359 h 209"/>
                <a:gd name="T36" fmla="*/ 235 w 134"/>
                <a:gd name="T37" fmla="*/ 208 h 209"/>
                <a:gd name="T38" fmla="*/ 202 w 134"/>
                <a:gd name="T39" fmla="*/ 289 h 209"/>
                <a:gd name="T40" fmla="*/ 194 w 134"/>
                <a:gd name="T41" fmla="*/ 301 h 209"/>
                <a:gd name="T42" fmla="*/ 173 w 134"/>
                <a:gd name="T43" fmla="*/ 355 h 209"/>
                <a:gd name="T44" fmla="*/ 166 w 134"/>
                <a:gd name="T45" fmla="*/ 374 h 209"/>
                <a:gd name="T46" fmla="*/ 131 w 134"/>
                <a:gd name="T47" fmla="*/ 245 h 209"/>
                <a:gd name="T48" fmla="*/ 94 w 134"/>
                <a:gd name="T49" fmla="*/ 343 h 209"/>
                <a:gd name="T50" fmla="*/ 73 w 134"/>
                <a:gd name="T51" fmla="*/ 310 h 209"/>
                <a:gd name="T52" fmla="*/ 54 w 134"/>
                <a:gd name="T53" fmla="*/ 239 h 209"/>
                <a:gd name="T54" fmla="*/ 46 w 134"/>
                <a:gd name="T55" fmla="*/ 214 h 209"/>
                <a:gd name="T56" fmla="*/ 23 w 134"/>
                <a:gd name="T57" fmla="*/ 112 h 209"/>
                <a:gd name="T58" fmla="*/ 131 w 134"/>
                <a:gd name="T59" fmla="*/ 40 h 209"/>
                <a:gd name="T60" fmla="*/ 206 w 134"/>
                <a:gd name="T61" fmla="*/ 108 h 209"/>
                <a:gd name="T62" fmla="*/ 235 w 134"/>
                <a:gd name="T63" fmla="*/ 201 h 2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4" h="209">
                  <a:moveTo>
                    <a:pt x="116" y="50"/>
                  </a:moveTo>
                  <a:cubicBezTo>
                    <a:pt x="104" y="31"/>
                    <a:pt x="90" y="18"/>
                    <a:pt x="73" y="10"/>
                  </a:cubicBezTo>
                  <a:cubicBezTo>
                    <a:pt x="69" y="7"/>
                    <a:pt x="69" y="7"/>
                    <a:pt x="69" y="7"/>
                  </a:cubicBezTo>
                  <a:cubicBezTo>
                    <a:pt x="50" y="0"/>
                    <a:pt x="33" y="1"/>
                    <a:pt x="21" y="9"/>
                  </a:cubicBezTo>
                  <a:cubicBezTo>
                    <a:pt x="8" y="18"/>
                    <a:pt x="1" y="33"/>
                    <a:pt x="0" y="53"/>
                  </a:cubicBezTo>
                  <a:cubicBezTo>
                    <a:pt x="0" y="55"/>
                    <a:pt x="0" y="55"/>
                    <a:pt x="0" y="55"/>
                  </a:cubicBezTo>
                  <a:cubicBezTo>
                    <a:pt x="0" y="78"/>
                    <a:pt x="7" y="96"/>
                    <a:pt x="13" y="113"/>
                  </a:cubicBezTo>
                  <a:cubicBezTo>
                    <a:pt x="14" y="115"/>
                    <a:pt x="15" y="118"/>
                    <a:pt x="16" y="120"/>
                  </a:cubicBezTo>
                  <a:cubicBezTo>
                    <a:pt x="17" y="122"/>
                    <a:pt x="17" y="124"/>
                    <a:pt x="18" y="126"/>
                  </a:cubicBezTo>
                  <a:cubicBezTo>
                    <a:pt x="21" y="133"/>
                    <a:pt x="24" y="141"/>
                    <a:pt x="25" y="148"/>
                  </a:cubicBezTo>
                  <a:cubicBezTo>
                    <a:pt x="26" y="151"/>
                    <a:pt x="26" y="155"/>
                    <a:pt x="27" y="158"/>
                  </a:cubicBezTo>
                  <a:cubicBezTo>
                    <a:pt x="27" y="167"/>
                    <a:pt x="28" y="176"/>
                    <a:pt x="34" y="184"/>
                  </a:cubicBezTo>
                  <a:cubicBezTo>
                    <a:pt x="36" y="186"/>
                    <a:pt x="36" y="186"/>
                    <a:pt x="36" y="186"/>
                  </a:cubicBezTo>
                  <a:cubicBezTo>
                    <a:pt x="40" y="188"/>
                    <a:pt x="40" y="188"/>
                    <a:pt x="40" y="188"/>
                  </a:cubicBezTo>
                  <a:cubicBezTo>
                    <a:pt x="45" y="190"/>
                    <a:pt x="49" y="192"/>
                    <a:pt x="54" y="194"/>
                  </a:cubicBezTo>
                  <a:cubicBezTo>
                    <a:pt x="58" y="196"/>
                    <a:pt x="63" y="197"/>
                    <a:pt x="67" y="199"/>
                  </a:cubicBezTo>
                  <a:cubicBezTo>
                    <a:pt x="75" y="203"/>
                    <a:pt x="81" y="205"/>
                    <a:pt x="87" y="208"/>
                  </a:cubicBezTo>
                  <a:cubicBezTo>
                    <a:pt x="87" y="208"/>
                    <a:pt x="87" y="208"/>
                    <a:pt x="87" y="208"/>
                  </a:cubicBezTo>
                  <a:cubicBezTo>
                    <a:pt x="89" y="209"/>
                    <a:pt x="89" y="209"/>
                    <a:pt x="89" y="209"/>
                  </a:cubicBezTo>
                  <a:cubicBezTo>
                    <a:pt x="91" y="208"/>
                    <a:pt x="91" y="208"/>
                    <a:pt x="91" y="208"/>
                  </a:cubicBezTo>
                  <a:cubicBezTo>
                    <a:pt x="95" y="206"/>
                    <a:pt x="99" y="203"/>
                    <a:pt x="101" y="196"/>
                  </a:cubicBezTo>
                  <a:cubicBezTo>
                    <a:pt x="101" y="194"/>
                    <a:pt x="101" y="192"/>
                    <a:pt x="102" y="190"/>
                  </a:cubicBezTo>
                  <a:cubicBezTo>
                    <a:pt x="102" y="187"/>
                    <a:pt x="102" y="184"/>
                    <a:pt x="103" y="182"/>
                  </a:cubicBezTo>
                  <a:cubicBezTo>
                    <a:pt x="105" y="176"/>
                    <a:pt x="108" y="171"/>
                    <a:pt x="111" y="167"/>
                  </a:cubicBezTo>
                  <a:cubicBezTo>
                    <a:pt x="112" y="165"/>
                    <a:pt x="113" y="164"/>
                    <a:pt x="114" y="163"/>
                  </a:cubicBezTo>
                  <a:cubicBezTo>
                    <a:pt x="115" y="161"/>
                    <a:pt x="115" y="161"/>
                    <a:pt x="115" y="161"/>
                  </a:cubicBezTo>
                  <a:cubicBezTo>
                    <a:pt x="119" y="155"/>
                    <a:pt x="123" y="150"/>
                    <a:pt x="126" y="143"/>
                  </a:cubicBezTo>
                  <a:cubicBezTo>
                    <a:pt x="130" y="136"/>
                    <a:pt x="132" y="127"/>
                    <a:pt x="133" y="113"/>
                  </a:cubicBezTo>
                  <a:cubicBezTo>
                    <a:pt x="133" y="108"/>
                    <a:pt x="133" y="108"/>
                    <a:pt x="133" y="108"/>
                  </a:cubicBezTo>
                  <a:cubicBezTo>
                    <a:pt x="134" y="98"/>
                    <a:pt x="132" y="87"/>
                    <a:pt x="129" y="76"/>
                  </a:cubicBezTo>
                  <a:cubicBezTo>
                    <a:pt x="125" y="66"/>
                    <a:pt x="121" y="58"/>
                    <a:pt x="116" y="50"/>
                  </a:cubicBezTo>
                  <a:close/>
                  <a:moveTo>
                    <a:pt x="57" y="181"/>
                  </a:moveTo>
                  <a:cubicBezTo>
                    <a:pt x="55" y="164"/>
                    <a:pt x="56" y="140"/>
                    <a:pt x="62" y="135"/>
                  </a:cubicBezTo>
                  <a:cubicBezTo>
                    <a:pt x="62" y="135"/>
                    <a:pt x="63" y="134"/>
                    <a:pt x="65" y="135"/>
                  </a:cubicBezTo>
                  <a:cubicBezTo>
                    <a:pt x="79" y="140"/>
                    <a:pt x="75" y="173"/>
                    <a:pt x="72" y="188"/>
                  </a:cubicBezTo>
                  <a:cubicBezTo>
                    <a:pt x="71" y="187"/>
                    <a:pt x="69" y="187"/>
                    <a:pt x="68" y="186"/>
                  </a:cubicBezTo>
                  <a:cubicBezTo>
                    <a:pt x="64" y="184"/>
                    <a:pt x="61" y="183"/>
                    <a:pt x="57" y="181"/>
                  </a:cubicBezTo>
                  <a:close/>
                  <a:moveTo>
                    <a:pt x="122" y="108"/>
                  </a:moveTo>
                  <a:cubicBezTo>
                    <a:pt x="121" y="119"/>
                    <a:pt x="119" y="127"/>
                    <a:pt x="116" y="133"/>
                  </a:cubicBezTo>
                  <a:cubicBezTo>
                    <a:pt x="112" y="139"/>
                    <a:pt x="109" y="145"/>
                    <a:pt x="105" y="150"/>
                  </a:cubicBezTo>
                  <a:cubicBezTo>
                    <a:pt x="104" y="152"/>
                    <a:pt x="104" y="152"/>
                    <a:pt x="104" y="152"/>
                  </a:cubicBezTo>
                  <a:cubicBezTo>
                    <a:pt x="103" y="153"/>
                    <a:pt x="102" y="154"/>
                    <a:pt x="101" y="156"/>
                  </a:cubicBezTo>
                  <a:cubicBezTo>
                    <a:pt x="98" y="160"/>
                    <a:pt x="94" y="166"/>
                    <a:pt x="92" y="173"/>
                  </a:cubicBezTo>
                  <a:cubicBezTo>
                    <a:pt x="91" y="177"/>
                    <a:pt x="91" y="180"/>
                    <a:pt x="90" y="184"/>
                  </a:cubicBezTo>
                  <a:cubicBezTo>
                    <a:pt x="90" y="186"/>
                    <a:pt x="90" y="187"/>
                    <a:pt x="89" y="189"/>
                  </a:cubicBezTo>
                  <a:cubicBezTo>
                    <a:pt x="89" y="191"/>
                    <a:pt x="87" y="193"/>
                    <a:pt x="86" y="194"/>
                  </a:cubicBezTo>
                  <a:cubicBezTo>
                    <a:pt x="84" y="193"/>
                    <a:pt x="82" y="192"/>
                    <a:pt x="80" y="191"/>
                  </a:cubicBezTo>
                  <a:cubicBezTo>
                    <a:pt x="82" y="181"/>
                    <a:pt x="90" y="136"/>
                    <a:pt x="68" y="127"/>
                  </a:cubicBezTo>
                  <a:cubicBezTo>
                    <a:pt x="63" y="125"/>
                    <a:pt x="59" y="127"/>
                    <a:pt x="57" y="129"/>
                  </a:cubicBezTo>
                  <a:cubicBezTo>
                    <a:pt x="47" y="136"/>
                    <a:pt x="47" y="164"/>
                    <a:pt x="49" y="178"/>
                  </a:cubicBezTo>
                  <a:cubicBezTo>
                    <a:pt x="46" y="177"/>
                    <a:pt x="43" y="176"/>
                    <a:pt x="41" y="175"/>
                  </a:cubicBezTo>
                  <a:cubicBezTo>
                    <a:pt x="39" y="171"/>
                    <a:pt x="39" y="166"/>
                    <a:pt x="38" y="161"/>
                  </a:cubicBezTo>
                  <a:cubicBezTo>
                    <a:pt x="38" y="157"/>
                    <a:pt x="37" y="153"/>
                    <a:pt x="36" y="149"/>
                  </a:cubicBezTo>
                  <a:cubicBezTo>
                    <a:pt x="34" y="140"/>
                    <a:pt x="31" y="132"/>
                    <a:pt x="28" y="124"/>
                  </a:cubicBezTo>
                  <a:cubicBezTo>
                    <a:pt x="28" y="122"/>
                    <a:pt x="27" y="120"/>
                    <a:pt x="26" y="119"/>
                  </a:cubicBezTo>
                  <a:cubicBezTo>
                    <a:pt x="26" y="116"/>
                    <a:pt x="25" y="114"/>
                    <a:pt x="24" y="111"/>
                  </a:cubicBezTo>
                  <a:cubicBezTo>
                    <a:pt x="18" y="95"/>
                    <a:pt x="12" y="79"/>
                    <a:pt x="12" y="60"/>
                  </a:cubicBezTo>
                  <a:cubicBezTo>
                    <a:pt x="12" y="58"/>
                    <a:pt x="12" y="58"/>
                    <a:pt x="12" y="58"/>
                  </a:cubicBezTo>
                  <a:cubicBezTo>
                    <a:pt x="13" y="42"/>
                    <a:pt x="19" y="30"/>
                    <a:pt x="29" y="22"/>
                  </a:cubicBezTo>
                  <a:cubicBezTo>
                    <a:pt x="39" y="15"/>
                    <a:pt x="52" y="15"/>
                    <a:pt x="68" y="21"/>
                  </a:cubicBezTo>
                  <a:cubicBezTo>
                    <a:pt x="73" y="23"/>
                    <a:pt x="73" y="23"/>
                    <a:pt x="73" y="23"/>
                  </a:cubicBezTo>
                  <a:cubicBezTo>
                    <a:pt x="86" y="29"/>
                    <a:pt x="98" y="40"/>
                    <a:pt x="107" y="56"/>
                  </a:cubicBezTo>
                  <a:cubicBezTo>
                    <a:pt x="111" y="62"/>
                    <a:pt x="115" y="69"/>
                    <a:pt x="118" y="77"/>
                  </a:cubicBezTo>
                  <a:cubicBezTo>
                    <a:pt x="121" y="86"/>
                    <a:pt x="122" y="95"/>
                    <a:pt x="122" y="104"/>
                  </a:cubicBezTo>
                  <a:lnTo>
                    <a:pt x="122" y="10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4" name="组合 53"/>
          <p:cNvGrpSpPr/>
          <p:nvPr/>
        </p:nvGrpSpPr>
        <p:grpSpPr>
          <a:xfrm>
            <a:off x="9755302" y="3479345"/>
            <a:ext cx="1510583" cy="1213229"/>
            <a:chOff x="6342547" y="2242704"/>
            <a:chExt cx="1510583" cy="1213229"/>
          </a:xfrm>
        </p:grpSpPr>
        <p:sp>
          <p:nvSpPr>
            <p:cNvPr id="55" name="Freeform 24"/>
            <p:cNvSpPr/>
            <p:nvPr/>
          </p:nvSpPr>
          <p:spPr bwMode="auto">
            <a:xfrm>
              <a:off x="6342547" y="3293783"/>
              <a:ext cx="1510582" cy="162150"/>
            </a:xfrm>
            <a:custGeom>
              <a:avLst/>
              <a:gdLst>
                <a:gd name="T0" fmla="*/ 0 w 1335"/>
                <a:gd name="T1" fmla="*/ 77 h 168"/>
                <a:gd name="T2" fmla="*/ 840 w 1335"/>
                <a:gd name="T3" fmla="*/ 168 h 168"/>
                <a:gd name="T4" fmla="*/ 1335 w 1335"/>
                <a:gd name="T5" fmla="*/ 85 h 168"/>
                <a:gd name="T6" fmla="*/ 651 w 1335"/>
                <a:gd name="T7" fmla="*/ 0 h 168"/>
                <a:gd name="T8" fmla="*/ 0 w 1335"/>
                <a:gd name="T9" fmla="*/ 77 h 168"/>
              </a:gdLst>
              <a:ahLst/>
              <a:cxnLst>
                <a:cxn ang="0">
                  <a:pos x="T0" y="T1"/>
                </a:cxn>
                <a:cxn ang="0">
                  <a:pos x="T2" y="T3"/>
                </a:cxn>
                <a:cxn ang="0">
                  <a:pos x="T4" y="T5"/>
                </a:cxn>
                <a:cxn ang="0">
                  <a:pos x="T6" y="T7"/>
                </a:cxn>
                <a:cxn ang="0">
                  <a:pos x="T8" y="T9"/>
                </a:cxn>
              </a:cxnLst>
              <a:rect l="0" t="0" r="r" b="b"/>
              <a:pathLst>
                <a:path w="1335" h="168">
                  <a:moveTo>
                    <a:pt x="0" y="77"/>
                  </a:moveTo>
                  <a:lnTo>
                    <a:pt x="840" y="168"/>
                  </a:lnTo>
                  <a:lnTo>
                    <a:pt x="1335" y="85"/>
                  </a:lnTo>
                  <a:lnTo>
                    <a:pt x="651" y="0"/>
                  </a:lnTo>
                  <a:lnTo>
                    <a:pt x="0" y="77"/>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grpSp>
          <p:nvGrpSpPr>
            <p:cNvPr id="56" name="组合 55"/>
            <p:cNvGrpSpPr/>
            <p:nvPr/>
          </p:nvGrpSpPr>
          <p:grpSpPr>
            <a:xfrm>
              <a:off x="6342547" y="2242704"/>
              <a:ext cx="1510583" cy="1133119"/>
              <a:chOff x="6342547" y="2242704"/>
              <a:chExt cx="1510583" cy="1133119"/>
            </a:xfrm>
          </p:grpSpPr>
          <p:sp>
            <p:nvSpPr>
              <p:cNvPr id="57" name="Freeform 22"/>
              <p:cNvSpPr/>
              <p:nvPr/>
            </p:nvSpPr>
            <p:spPr bwMode="auto">
              <a:xfrm>
                <a:off x="7078617" y="2243669"/>
                <a:ext cx="774513" cy="1132154"/>
              </a:xfrm>
              <a:custGeom>
                <a:avLst/>
                <a:gdLst>
                  <a:gd name="T0" fmla="*/ 684 w 684"/>
                  <a:gd name="T1" fmla="*/ 1174 h 1174"/>
                  <a:gd name="T2" fmla="*/ 0 w 684"/>
                  <a:gd name="T3" fmla="*/ 1091 h 1174"/>
                  <a:gd name="T4" fmla="*/ 0 w 684"/>
                  <a:gd name="T5" fmla="*/ 0 h 1174"/>
                  <a:gd name="T6" fmla="*/ 684 w 684"/>
                  <a:gd name="T7" fmla="*/ 294 h 1174"/>
                  <a:gd name="T8" fmla="*/ 684 w 684"/>
                  <a:gd name="T9" fmla="*/ 1174 h 1174"/>
                </a:gdLst>
                <a:ahLst/>
                <a:cxnLst>
                  <a:cxn ang="0">
                    <a:pos x="T0" y="T1"/>
                  </a:cxn>
                  <a:cxn ang="0">
                    <a:pos x="T2" y="T3"/>
                  </a:cxn>
                  <a:cxn ang="0">
                    <a:pos x="T4" y="T5"/>
                  </a:cxn>
                  <a:cxn ang="0">
                    <a:pos x="T6" y="T7"/>
                  </a:cxn>
                  <a:cxn ang="0">
                    <a:pos x="T8" y="T9"/>
                  </a:cxn>
                </a:cxnLst>
                <a:rect l="0" t="0" r="r" b="b"/>
                <a:pathLst>
                  <a:path w="684" h="1174">
                    <a:moveTo>
                      <a:pt x="684" y="1174"/>
                    </a:moveTo>
                    <a:lnTo>
                      <a:pt x="0" y="1091"/>
                    </a:lnTo>
                    <a:lnTo>
                      <a:pt x="0" y="0"/>
                    </a:lnTo>
                    <a:lnTo>
                      <a:pt x="684" y="294"/>
                    </a:lnTo>
                    <a:lnTo>
                      <a:pt x="684" y="117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58" name="Freeform 23"/>
              <p:cNvSpPr/>
              <p:nvPr/>
            </p:nvSpPr>
            <p:spPr bwMode="auto">
              <a:xfrm>
                <a:off x="6342547" y="2242704"/>
                <a:ext cx="736070" cy="1125398"/>
              </a:xfrm>
              <a:custGeom>
                <a:avLst/>
                <a:gdLst>
                  <a:gd name="T0" fmla="*/ 0 w 651"/>
                  <a:gd name="T1" fmla="*/ 1166 h 1166"/>
                  <a:gd name="T2" fmla="*/ 651 w 651"/>
                  <a:gd name="T3" fmla="*/ 1091 h 1166"/>
                  <a:gd name="T4" fmla="*/ 651 w 651"/>
                  <a:gd name="T5" fmla="*/ 0 h 1166"/>
                  <a:gd name="T6" fmla="*/ 0 w 651"/>
                  <a:gd name="T7" fmla="*/ 269 h 1166"/>
                  <a:gd name="T8" fmla="*/ 0 w 651"/>
                  <a:gd name="T9" fmla="*/ 1166 h 11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1" h="1166">
                    <a:moveTo>
                      <a:pt x="0" y="1166"/>
                    </a:moveTo>
                    <a:lnTo>
                      <a:pt x="651" y="1091"/>
                    </a:lnTo>
                    <a:lnTo>
                      <a:pt x="651" y="0"/>
                    </a:lnTo>
                    <a:lnTo>
                      <a:pt x="0" y="269"/>
                    </a:lnTo>
                    <a:lnTo>
                      <a:pt x="0" y="116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Freeform 25"/>
              <p:cNvSpPr>
                <a:spLocks noEditPoints="1"/>
              </p:cNvSpPr>
              <p:nvPr/>
            </p:nvSpPr>
            <p:spPr bwMode="auto">
              <a:xfrm>
                <a:off x="6504234" y="2590168"/>
                <a:ext cx="439833" cy="478728"/>
              </a:xfrm>
              <a:custGeom>
                <a:avLst/>
                <a:gdLst>
                  <a:gd name="T0" fmla="*/ 0 w 389"/>
                  <a:gd name="T1" fmla="*/ 173 h 496"/>
                  <a:gd name="T2" fmla="*/ 0 w 389"/>
                  <a:gd name="T3" fmla="*/ 496 h 496"/>
                  <a:gd name="T4" fmla="*/ 389 w 389"/>
                  <a:gd name="T5" fmla="*/ 396 h 496"/>
                  <a:gd name="T6" fmla="*/ 389 w 389"/>
                  <a:gd name="T7" fmla="*/ 0 h 496"/>
                  <a:gd name="T8" fmla="*/ 0 w 389"/>
                  <a:gd name="T9" fmla="*/ 173 h 496"/>
                  <a:gd name="T10" fmla="*/ 375 w 389"/>
                  <a:gd name="T11" fmla="*/ 36 h 496"/>
                  <a:gd name="T12" fmla="*/ 273 w 389"/>
                  <a:gd name="T13" fmla="*/ 223 h 496"/>
                  <a:gd name="T14" fmla="*/ 377 w 389"/>
                  <a:gd name="T15" fmla="*/ 381 h 496"/>
                  <a:gd name="T16" fmla="*/ 377 w 389"/>
                  <a:gd name="T17" fmla="*/ 381 h 496"/>
                  <a:gd name="T18" fmla="*/ 256 w 389"/>
                  <a:gd name="T19" fmla="*/ 248 h 496"/>
                  <a:gd name="T20" fmla="*/ 188 w 389"/>
                  <a:gd name="T21" fmla="*/ 340 h 496"/>
                  <a:gd name="T22" fmla="*/ 132 w 389"/>
                  <a:gd name="T23" fmla="*/ 298 h 496"/>
                  <a:gd name="T24" fmla="*/ 13 w 389"/>
                  <a:gd name="T25" fmla="*/ 462 h 496"/>
                  <a:gd name="T26" fmla="*/ 13 w 389"/>
                  <a:gd name="T27" fmla="*/ 462 h 496"/>
                  <a:gd name="T28" fmla="*/ 100 w 389"/>
                  <a:gd name="T29" fmla="*/ 281 h 496"/>
                  <a:gd name="T30" fmla="*/ 13 w 389"/>
                  <a:gd name="T31" fmla="*/ 192 h 496"/>
                  <a:gd name="T32" fmla="*/ 182 w 389"/>
                  <a:gd name="T33" fmla="*/ 294 h 496"/>
                  <a:gd name="T34" fmla="*/ 375 w 389"/>
                  <a:gd name="T35" fmla="*/ 36 h 496"/>
                  <a:gd name="T36" fmla="*/ 375 w 389"/>
                  <a:gd name="T37" fmla="*/ 36 h 4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89" h="496">
                    <a:moveTo>
                      <a:pt x="0" y="173"/>
                    </a:moveTo>
                    <a:lnTo>
                      <a:pt x="0" y="496"/>
                    </a:lnTo>
                    <a:lnTo>
                      <a:pt x="389" y="396"/>
                    </a:lnTo>
                    <a:lnTo>
                      <a:pt x="389" y="0"/>
                    </a:lnTo>
                    <a:lnTo>
                      <a:pt x="0" y="173"/>
                    </a:lnTo>
                    <a:close/>
                    <a:moveTo>
                      <a:pt x="375" y="36"/>
                    </a:moveTo>
                    <a:lnTo>
                      <a:pt x="273" y="223"/>
                    </a:lnTo>
                    <a:lnTo>
                      <a:pt x="377" y="381"/>
                    </a:lnTo>
                    <a:lnTo>
                      <a:pt x="256" y="248"/>
                    </a:lnTo>
                    <a:lnTo>
                      <a:pt x="188" y="340"/>
                    </a:lnTo>
                    <a:lnTo>
                      <a:pt x="132" y="298"/>
                    </a:lnTo>
                    <a:lnTo>
                      <a:pt x="13" y="462"/>
                    </a:lnTo>
                    <a:lnTo>
                      <a:pt x="100" y="281"/>
                    </a:lnTo>
                    <a:lnTo>
                      <a:pt x="13" y="192"/>
                    </a:lnTo>
                    <a:lnTo>
                      <a:pt x="182" y="294"/>
                    </a:lnTo>
                    <a:lnTo>
                      <a:pt x="375"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60" name="组合 59"/>
          <p:cNvGrpSpPr/>
          <p:nvPr/>
        </p:nvGrpSpPr>
        <p:grpSpPr>
          <a:xfrm>
            <a:off x="9149260" y="4552623"/>
            <a:ext cx="2125670" cy="1600265"/>
            <a:chOff x="5736505" y="3315982"/>
            <a:chExt cx="2125670" cy="1600265"/>
          </a:xfrm>
        </p:grpSpPr>
        <p:sp>
          <p:nvSpPr>
            <p:cNvPr id="61" name="Freeform 26"/>
            <p:cNvSpPr/>
            <p:nvPr/>
          </p:nvSpPr>
          <p:spPr bwMode="auto">
            <a:xfrm>
              <a:off x="6767681" y="3315982"/>
              <a:ext cx="1094494" cy="1600265"/>
            </a:xfrm>
            <a:custGeom>
              <a:avLst/>
              <a:gdLst>
                <a:gd name="T0" fmla="*/ 968 w 968"/>
                <a:gd name="T1" fmla="*/ 1371 h 1658"/>
                <a:gd name="T2" fmla="*/ 0 w 968"/>
                <a:gd name="T3" fmla="*/ 1658 h 1658"/>
                <a:gd name="T4" fmla="*/ 0 w 968"/>
                <a:gd name="T5" fmla="*/ 0 h 1658"/>
                <a:gd name="T6" fmla="*/ 968 w 968"/>
                <a:gd name="T7" fmla="*/ 112 h 1658"/>
                <a:gd name="T8" fmla="*/ 968 w 968"/>
                <a:gd name="T9" fmla="*/ 1371 h 1658"/>
              </a:gdLst>
              <a:ahLst/>
              <a:cxnLst>
                <a:cxn ang="0">
                  <a:pos x="T0" y="T1"/>
                </a:cxn>
                <a:cxn ang="0">
                  <a:pos x="T2" y="T3"/>
                </a:cxn>
                <a:cxn ang="0">
                  <a:pos x="T4" y="T5"/>
                </a:cxn>
                <a:cxn ang="0">
                  <a:pos x="T6" y="T7"/>
                </a:cxn>
                <a:cxn ang="0">
                  <a:pos x="T8" y="T9"/>
                </a:cxn>
              </a:cxnLst>
              <a:rect l="0" t="0" r="r" b="b"/>
              <a:pathLst>
                <a:path w="968" h="1658">
                  <a:moveTo>
                    <a:pt x="968" y="1371"/>
                  </a:moveTo>
                  <a:lnTo>
                    <a:pt x="0" y="1658"/>
                  </a:lnTo>
                  <a:lnTo>
                    <a:pt x="0" y="0"/>
                  </a:lnTo>
                  <a:lnTo>
                    <a:pt x="968" y="112"/>
                  </a:lnTo>
                  <a:lnTo>
                    <a:pt x="968" y="1371"/>
                  </a:lnTo>
                  <a:close/>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62" name="Freeform 27"/>
            <p:cNvSpPr/>
            <p:nvPr/>
          </p:nvSpPr>
          <p:spPr bwMode="auto">
            <a:xfrm>
              <a:off x="5736505" y="3315982"/>
              <a:ext cx="1031176" cy="1600265"/>
            </a:xfrm>
            <a:custGeom>
              <a:avLst/>
              <a:gdLst>
                <a:gd name="T0" fmla="*/ 0 w 912"/>
                <a:gd name="T1" fmla="*/ 1371 h 1658"/>
                <a:gd name="T2" fmla="*/ 912 w 912"/>
                <a:gd name="T3" fmla="*/ 1658 h 1658"/>
                <a:gd name="T4" fmla="*/ 912 w 912"/>
                <a:gd name="T5" fmla="*/ 0 h 1658"/>
                <a:gd name="T6" fmla="*/ 8 w 912"/>
                <a:gd name="T7" fmla="*/ 112 h 1658"/>
                <a:gd name="T8" fmla="*/ 0 w 912"/>
                <a:gd name="T9" fmla="*/ 1371 h 1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2" h="1658">
                  <a:moveTo>
                    <a:pt x="0" y="1371"/>
                  </a:moveTo>
                  <a:lnTo>
                    <a:pt x="912" y="1658"/>
                  </a:lnTo>
                  <a:lnTo>
                    <a:pt x="912" y="0"/>
                  </a:lnTo>
                  <a:lnTo>
                    <a:pt x="8" y="112"/>
                  </a:lnTo>
                  <a:lnTo>
                    <a:pt x="0" y="1371"/>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 name="Freeform 28"/>
            <p:cNvSpPr/>
            <p:nvPr/>
          </p:nvSpPr>
          <p:spPr bwMode="auto">
            <a:xfrm>
              <a:off x="6974595" y="3671167"/>
              <a:ext cx="707803" cy="849357"/>
            </a:xfrm>
            <a:custGeom>
              <a:avLst/>
              <a:gdLst>
                <a:gd name="T0" fmla="*/ 601 w 325"/>
                <a:gd name="T1" fmla="*/ 626 h 457"/>
                <a:gd name="T2" fmla="*/ 499 w 325"/>
                <a:gd name="T3" fmla="*/ 570 h 457"/>
                <a:gd name="T4" fmla="*/ 456 w 325"/>
                <a:gd name="T5" fmla="*/ 549 h 457"/>
                <a:gd name="T6" fmla="*/ 422 w 325"/>
                <a:gd name="T7" fmla="*/ 449 h 457"/>
                <a:gd name="T8" fmla="*/ 456 w 325"/>
                <a:gd name="T9" fmla="*/ 341 h 457"/>
                <a:gd name="T10" fmla="*/ 485 w 325"/>
                <a:gd name="T11" fmla="*/ 273 h 457"/>
                <a:gd name="T12" fmla="*/ 476 w 325"/>
                <a:gd name="T13" fmla="*/ 229 h 457"/>
                <a:gd name="T14" fmla="*/ 476 w 325"/>
                <a:gd name="T15" fmla="*/ 231 h 457"/>
                <a:gd name="T16" fmla="*/ 476 w 325"/>
                <a:gd name="T17" fmla="*/ 229 h 457"/>
                <a:gd name="T18" fmla="*/ 476 w 325"/>
                <a:gd name="T19" fmla="*/ 229 h 457"/>
                <a:gd name="T20" fmla="*/ 476 w 325"/>
                <a:gd name="T21" fmla="*/ 227 h 457"/>
                <a:gd name="T22" fmla="*/ 478 w 325"/>
                <a:gd name="T23" fmla="*/ 214 h 457"/>
                <a:gd name="T24" fmla="*/ 478 w 325"/>
                <a:gd name="T25" fmla="*/ 212 h 457"/>
                <a:gd name="T26" fmla="*/ 478 w 325"/>
                <a:gd name="T27" fmla="*/ 200 h 457"/>
                <a:gd name="T28" fmla="*/ 478 w 325"/>
                <a:gd name="T29" fmla="*/ 200 h 457"/>
                <a:gd name="T30" fmla="*/ 478 w 325"/>
                <a:gd name="T31" fmla="*/ 200 h 457"/>
                <a:gd name="T32" fmla="*/ 478 w 325"/>
                <a:gd name="T33" fmla="*/ 198 h 457"/>
                <a:gd name="T34" fmla="*/ 478 w 325"/>
                <a:gd name="T35" fmla="*/ 198 h 457"/>
                <a:gd name="T36" fmla="*/ 478 w 325"/>
                <a:gd name="T37" fmla="*/ 198 h 457"/>
                <a:gd name="T38" fmla="*/ 478 w 325"/>
                <a:gd name="T39" fmla="*/ 196 h 457"/>
                <a:gd name="T40" fmla="*/ 478 w 325"/>
                <a:gd name="T41" fmla="*/ 196 h 457"/>
                <a:gd name="T42" fmla="*/ 478 w 325"/>
                <a:gd name="T43" fmla="*/ 196 h 457"/>
                <a:gd name="T44" fmla="*/ 474 w 325"/>
                <a:gd name="T45" fmla="*/ 119 h 457"/>
                <a:gd name="T46" fmla="*/ 198 w 325"/>
                <a:gd name="T47" fmla="*/ 119 h 457"/>
                <a:gd name="T48" fmla="*/ 195 w 325"/>
                <a:gd name="T49" fmla="*/ 196 h 457"/>
                <a:gd name="T50" fmla="*/ 195 w 325"/>
                <a:gd name="T51" fmla="*/ 196 h 457"/>
                <a:gd name="T52" fmla="*/ 195 w 325"/>
                <a:gd name="T53" fmla="*/ 196 h 457"/>
                <a:gd name="T54" fmla="*/ 195 w 325"/>
                <a:gd name="T55" fmla="*/ 200 h 457"/>
                <a:gd name="T56" fmla="*/ 195 w 325"/>
                <a:gd name="T57" fmla="*/ 200 h 457"/>
                <a:gd name="T58" fmla="*/ 195 w 325"/>
                <a:gd name="T59" fmla="*/ 200 h 457"/>
                <a:gd name="T60" fmla="*/ 195 w 325"/>
                <a:gd name="T61" fmla="*/ 202 h 457"/>
                <a:gd name="T62" fmla="*/ 195 w 325"/>
                <a:gd name="T63" fmla="*/ 202 h 457"/>
                <a:gd name="T64" fmla="*/ 195 w 325"/>
                <a:gd name="T65" fmla="*/ 202 h 457"/>
                <a:gd name="T66" fmla="*/ 195 w 325"/>
                <a:gd name="T67" fmla="*/ 202 h 457"/>
                <a:gd name="T68" fmla="*/ 198 w 325"/>
                <a:gd name="T69" fmla="*/ 237 h 457"/>
                <a:gd name="T70" fmla="*/ 185 w 325"/>
                <a:gd name="T71" fmla="*/ 273 h 457"/>
                <a:gd name="T72" fmla="*/ 216 w 325"/>
                <a:gd name="T73" fmla="*/ 341 h 457"/>
                <a:gd name="T74" fmla="*/ 250 w 325"/>
                <a:gd name="T75" fmla="*/ 449 h 457"/>
                <a:gd name="T76" fmla="*/ 216 w 325"/>
                <a:gd name="T77" fmla="*/ 570 h 457"/>
                <a:gd name="T78" fmla="*/ 39 w 325"/>
                <a:gd name="T79" fmla="*/ 699 h 457"/>
                <a:gd name="T80" fmla="*/ 10 w 325"/>
                <a:gd name="T81" fmla="*/ 880 h 457"/>
                <a:gd name="T82" fmla="*/ 618 w 325"/>
                <a:gd name="T83" fmla="*/ 745 h 457"/>
                <a:gd name="T84" fmla="*/ 601 w 325"/>
                <a:gd name="T85" fmla="*/ 626 h 45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25" h="457">
                  <a:moveTo>
                    <a:pt x="312" y="325"/>
                  </a:moveTo>
                  <a:cubicBezTo>
                    <a:pt x="297" y="311"/>
                    <a:pt x="280" y="308"/>
                    <a:pt x="259" y="296"/>
                  </a:cubicBezTo>
                  <a:cubicBezTo>
                    <a:pt x="237" y="285"/>
                    <a:pt x="237" y="285"/>
                    <a:pt x="237" y="285"/>
                  </a:cubicBezTo>
                  <a:cubicBezTo>
                    <a:pt x="237" y="285"/>
                    <a:pt x="197" y="262"/>
                    <a:pt x="219" y="233"/>
                  </a:cubicBezTo>
                  <a:cubicBezTo>
                    <a:pt x="228" y="221"/>
                    <a:pt x="233" y="200"/>
                    <a:pt x="237" y="177"/>
                  </a:cubicBezTo>
                  <a:cubicBezTo>
                    <a:pt x="242" y="177"/>
                    <a:pt x="249" y="162"/>
                    <a:pt x="252" y="142"/>
                  </a:cubicBezTo>
                  <a:cubicBezTo>
                    <a:pt x="256" y="126"/>
                    <a:pt x="251" y="121"/>
                    <a:pt x="247" y="119"/>
                  </a:cubicBezTo>
                  <a:cubicBezTo>
                    <a:pt x="247" y="119"/>
                    <a:pt x="247" y="120"/>
                    <a:pt x="247" y="120"/>
                  </a:cubicBezTo>
                  <a:cubicBezTo>
                    <a:pt x="247" y="120"/>
                    <a:pt x="247" y="119"/>
                    <a:pt x="247" y="119"/>
                  </a:cubicBezTo>
                  <a:cubicBezTo>
                    <a:pt x="247" y="119"/>
                    <a:pt x="247" y="119"/>
                    <a:pt x="247" y="119"/>
                  </a:cubicBezTo>
                  <a:cubicBezTo>
                    <a:pt x="247" y="119"/>
                    <a:pt x="247" y="118"/>
                    <a:pt x="247" y="118"/>
                  </a:cubicBezTo>
                  <a:cubicBezTo>
                    <a:pt x="247" y="116"/>
                    <a:pt x="247" y="113"/>
                    <a:pt x="248" y="111"/>
                  </a:cubicBezTo>
                  <a:cubicBezTo>
                    <a:pt x="248" y="110"/>
                    <a:pt x="248" y="110"/>
                    <a:pt x="248" y="110"/>
                  </a:cubicBezTo>
                  <a:cubicBezTo>
                    <a:pt x="248" y="108"/>
                    <a:pt x="248" y="106"/>
                    <a:pt x="248" y="104"/>
                  </a:cubicBezTo>
                  <a:cubicBezTo>
                    <a:pt x="248" y="104"/>
                    <a:pt x="248" y="104"/>
                    <a:pt x="248" y="104"/>
                  </a:cubicBezTo>
                  <a:cubicBezTo>
                    <a:pt x="248" y="104"/>
                    <a:pt x="248" y="104"/>
                    <a:pt x="248" y="104"/>
                  </a:cubicBezTo>
                  <a:cubicBezTo>
                    <a:pt x="248" y="104"/>
                    <a:pt x="248" y="103"/>
                    <a:pt x="248" y="103"/>
                  </a:cubicBezTo>
                  <a:cubicBezTo>
                    <a:pt x="248" y="103"/>
                    <a:pt x="248" y="103"/>
                    <a:pt x="248" y="103"/>
                  </a:cubicBezTo>
                  <a:cubicBezTo>
                    <a:pt x="248" y="103"/>
                    <a:pt x="248" y="103"/>
                    <a:pt x="248" y="103"/>
                  </a:cubicBezTo>
                  <a:cubicBezTo>
                    <a:pt x="248" y="103"/>
                    <a:pt x="248" y="103"/>
                    <a:pt x="248" y="102"/>
                  </a:cubicBezTo>
                  <a:cubicBezTo>
                    <a:pt x="248" y="102"/>
                    <a:pt x="248" y="102"/>
                    <a:pt x="248" y="102"/>
                  </a:cubicBezTo>
                  <a:cubicBezTo>
                    <a:pt x="248" y="102"/>
                    <a:pt x="248" y="102"/>
                    <a:pt x="248" y="102"/>
                  </a:cubicBezTo>
                  <a:cubicBezTo>
                    <a:pt x="250" y="85"/>
                    <a:pt x="248" y="70"/>
                    <a:pt x="246" y="62"/>
                  </a:cubicBezTo>
                  <a:cubicBezTo>
                    <a:pt x="233" y="16"/>
                    <a:pt x="133" y="0"/>
                    <a:pt x="103" y="62"/>
                  </a:cubicBezTo>
                  <a:cubicBezTo>
                    <a:pt x="99" y="69"/>
                    <a:pt x="99" y="85"/>
                    <a:pt x="101" y="102"/>
                  </a:cubicBezTo>
                  <a:cubicBezTo>
                    <a:pt x="101" y="102"/>
                    <a:pt x="101" y="102"/>
                    <a:pt x="101" y="102"/>
                  </a:cubicBezTo>
                  <a:cubicBezTo>
                    <a:pt x="101" y="102"/>
                    <a:pt x="101" y="102"/>
                    <a:pt x="101" y="102"/>
                  </a:cubicBezTo>
                  <a:cubicBezTo>
                    <a:pt x="101" y="103"/>
                    <a:pt x="101" y="103"/>
                    <a:pt x="101" y="104"/>
                  </a:cubicBezTo>
                  <a:cubicBezTo>
                    <a:pt x="101" y="104"/>
                    <a:pt x="101" y="104"/>
                    <a:pt x="101" y="104"/>
                  </a:cubicBezTo>
                  <a:cubicBezTo>
                    <a:pt x="101" y="104"/>
                    <a:pt x="101" y="104"/>
                    <a:pt x="101" y="104"/>
                  </a:cubicBezTo>
                  <a:cubicBezTo>
                    <a:pt x="101" y="104"/>
                    <a:pt x="101" y="104"/>
                    <a:pt x="101" y="105"/>
                  </a:cubicBezTo>
                  <a:cubicBezTo>
                    <a:pt x="101" y="105"/>
                    <a:pt x="101" y="105"/>
                    <a:pt x="101" y="105"/>
                  </a:cubicBezTo>
                  <a:cubicBezTo>
                    <a:pt x="101" y="105"/>
                    <a:pt x="101" y="105"/>
                    <a:pt x="101" y="105"/>
                  </a:cubicBezTo>
                  <a:cubicBezTo>
                    <a:pt x="101" y="105"/>
                    <a:pt x="101" y="105"/>
                    <a:pt x="101" y="105"/>
                  </a:cubicBezTo>
                  <a:cubicBezTo>
                    <a:pt x="102" y="111"/>
                    <a:pt x="102" y="117"/>
                    <a:pt x="103" y="123"/>
                  </a:cubicBezTo>
                  <a:cubicBezTo>
                    <a:pt x="98" y="124"/>
                    <a:pt x="93" y="127"/>
                    <a:pt x="96" y="142"/>
                  </a:cubicBezTo>
                  <a:cubicBezTo>
                    <a:pt x="100" y="162"/>
                    <a:pt x="107" y="177"/>
                    <a:pt x="112" y="177"/>
                  </a:cubicBezTo>
                  <a:cubicBezTo>
                    <a:pt x="115" y="200"/>
                    <a:pt x="121" y="221"/>
                    <a:pt x="130" y="233"/>
                  </a:cubicBezTo>
                  <a:cubicBezTo>
                    <a:pt x="152" y="262"/>
                    <a:pt x="113" y="296"/>
                    <a:pt x="112" y="296"/>
                  </a:cubicBezTo>
                  <a:cubicBezTo>
                    <a:pt x="112" y="296"/>
                    <a:pt x="34" y="348"/>
                    <a:pt x="20" y="363"/>
                  </a:cubicBezTo>
                  <a:cubicBezTo>
                    <a:pt x="0" y="385"/>
                    <a:pt x="5" y="457"/>
                    <a:pt x="5" y="457"/>
                  </a:cubicBezTo>
                  <a:cubicBezTo>
                    <a:pt x="321" y="387"/>
                    <a:pt x="321" y="387"/>
                    <a:pt x="321" y="387"/>
                  </a:cubicBezTo>
                  <a:cubicBezTo>
                    <a:pt x="321" y="387"/>
                    <a:pt x="325" y="338"/>
                    <a:pt x="312" y="3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4" name="组合 63"/>
          <p:cNvGrpSpPr/>
          <p:nvPr/>
        </p:nvGrpSpPr>
        <p:grpSpPr>
          <a:xfrm>
            <a:off x="8583082" y="2796964"/>
            <a:ext cx="1429173" cy="3303804"/>
            <a:chOff x="5131594" y="1560323"/>
            <a:chExt cx="1429173" cy="3303804"/>
          </a:xfrm>
        </p:grpSpPr>
        <p:sp>
          <p:nvSpPr>
            <p:cNvPr id="65" name="Freeform 5"/>
            <p:cNvSpPr/>
            <p:nvPr/>
          </p:nvSpPr>
          <p:spPr bwMode="auto">
            <a:xfrm>
              <a:off x="5837135" y="2656765"/>
              <a:ext cx="298498" cy="92657"/>
            </a:xfrm>
            <a:custGeom>
              <a:avLst/>
              <a:gdLst>
                <a:gd name="T0" fmla="*/ 0 w 264"/>
                <a:gd name="T1" fmla="*/ 92 h 96"/>
                <a:gd name="T2" fmla="*/ 258 w 264"/>
                <a:gd name="T3" fmla="*/ 0 h 96"/>
                <a:gd name="T4" fmla="*/ 264 w 264"/>
                <a:gd name="T5" fmla="*/ 15 h 96"/>
                <a:gd name="T6" fmla="*/ 31 w 264"/>
                <a:gd name="T7" fmla="*/ 96 h 96"/>
                <a:gd name="T8" fmla="*/ 0 w 264"/>
                <a:gd name="T9" fmla="*/ 92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96">
                  <a:moveTo>
                    <a:pt x="0" y="92"/>
                  </a:moveTo>
                  <a:lnTo>
                    <a:pt x="258" y="0"/>
                  </a:lnTo>
                  <a:lnTo>
                    <a:pt x="264" y="15"/>
                  </a:lnTo>
                  <a:lnTo>
                    <a:pt x="31" y="96"/>
                  </a:lnTo>
                  <a:lnTo>
                    <a:pt x="0" y="92"/>
                  </a:lnTo>
                  <a:close/>
                </a:path>
              </a:pathLst>
            </a:custGeom>
            <a:solidFill>
              <a:srgbClr val="D1D2D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Freeform 29"/>
            <p:cNvSpPr/>
            <p:nvPr/>
          </p:nvSpPr>
          <p:spPr bwMode="auto">
            <a:xfrm>
              <a:off x="5217525" y="1743707"/>
              <a:ext cx="967858" cy="2993982"/>
            </a:xfrm>
            <a:custGeom>
              <a:avLst/>
              <a:gdLst>
                <a:gd name="T0" fmla="*/ 823 w 855"/>
                <a:gd name="T1" fmla="*/ 0 h 3103"/>
                <a:gd name="T2" fmla="*/ 855 w 855"/>
                <a:gd name="T3" fmla="*/ 0 h 3103"/>
                <a:gd name="T4" fmla="*/ 31 w 855"/>
                <a:gd name="T5" fmla="*/ 3095 h 3103"/>
                <a:gd name="T6" fmla="*/ 0 w 855"/>
                <a:gd name="T7" fmla="*/ 3103 h 3103"/>
                <a:gd name="T8" fmla="*/ 823 w 855"/>
                <a:gd name="T9" fmla="*/ 0 h 3103"/>
              </a:gdLst>
              <a:ahLst/>
              <a:cxnLst>
                <a:cxn ang="0">
                  <a:pos x="T0" y="T1"/>
                </a:cxn>
                <a:cxn ang="0">
                  <a:pos x="T2" y="T3"/>
                </a:cxn>
                <a:cxn ang="0">
                  <a:pos x="T4" y="T5"/>
                </a:cxn>
                <a:cxn ang="0">
                  <a:pos x="T6" y="T7"/>
                </a:cxn>
                <a:cxn ang="0">
                  <a:pos x="T8" y="T9"/>
                </a:cxn>
              </a:cxnLst>
              <a:rect l="0" t="0" r="r" b="b"/>
              <a:pathLst>
                <a:path w="855" h="3103">
                  <a:moveTo>
                    <a:pt x="823" y="0"/>
                  </a:moveTo>
                  <a:lnTo>
                    <a:pt x="855" y="0"/>
                  </a:lnTo>
                  <a:lnTo>
                    <a:pt x="31" y="3095"/>
                  </a:lnTo>
                  <a:lnTo>
                    <a:pt x="0" y="3103"/>
                  </a:lnTo>
                  <a:lnTo>
                    <a:pt x="823" y="0"/>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67" name="Freeform 30"/>
            <p:cNvSpPr/>
            <p:nvPr/>
          </p:nvSpPr>
          <p:spPr bwMode="auto">
            <a:xfrm>
              <a:off x="6032742" y="1989827"/>
              <a:ext cx="286061" cy="124508"/>
            </a:xfrm>
            <a:custGeom>
              <a:avLst/>
              <a:gdLst>
                <a:gd name="T0" fmla="*/ 0 w 253"/>
                <a:gd name="T1" fmla="*/ 129 h 129"/>
                <a:gd name="T2" fmla="*/ 253 w 253"/>
                <a:gd name="T3" fmla="*/ 0 h 129"/>
                <a:gd name="T4" fmla="*/ 249 w 253"/>
                <a:gd name="T5" fmla="*/ 21 h 129"/>
                <a:gd name="T6" fmla="*/ 35 w 253"/>
                <a:gd name="T7" fmla="*/ 127 h 129"/>
                <a:gd name="T8" fmla="*/ 0 w 253"/>
                <a:gd name="T9" fmla="*/ 129 h 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129">
                  <a:moveTo>
                    <a:pt x="0" y="129"/>
                  </a:moveTo>
                  <a:lnTo>
                    <a:pt x="253" y="0"/>
                  </a:lnTo>
                  <a:lnTo>
                    <a:pt x="249" y="21"/>
                  </a:lnTo>
                  <a:lnTo>
                    <a:pt x="35" y="127"/>
                  </a:lnTo>
                  <a:lnTo>
                    <a:pt x="0" y="129"/>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31"/>
            <p:cNvSpPr/>
            <p:nvPr/>
          </p:nvSpPr>
          <p:spPr bwMode="auto">
            <a:xfrm>
              <a:off x="5940027" y="2290963"/>
              <a:ext cx="293976" cy="128369"/>
            </a:xfrm>
            <a:custGeom>
              <a:avLst/>
              <a:gdLst>
                <a:gd name="T0" fmla="*/ 0 w 260"/>
                <a:gd name="T1" fmla="*/ 131 h 133"/>
                <a:gd name="T2" fmla="*/ 260 w 260"/>
                <a:gd name="T3" fmla="*/ 0 h 133"/>
                <a:gd name="T4" fmla="*/ 254 w 260"/>
                <a:gd name="T5" fmla="*/ 27 h 133"/>
                <a:gd name="T6" fmla="*/ 32 w 260"/>
                <a:gd name="T7" fmla="*/ 133 h 133"/>
                <a:gd name="T8" fmla="*/ 0 w 260"/>
                <a:gd name="T9" fmla="*/ 131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133">
                  <a:moveTo>
                    <a:pt x="0" y="131"/>
                  </a:moveTo>
                  <a:lnTo>
                    <a:pt x="260" y="0"/>
                  </a:lnTo>
                  <a:lnTo>
                    <a:pt x="254" y="27"/>
                  </a:lnTo>
                  <a:lnTo>
                    <a:pt x="32" y="133"/>
                  </a:lnTo>
                  <a:lnTo>
                    <a:pt x="0" y="131"/>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 name="Freeform 32"/>
            <p:cNvSpPr/>
            <p:nvPr/>
          </p:nvSpPr>
          <p:spPr bwMode="auto">
            <a:xfrm>
              <a:off x="5741028" y="2985891"/>
              <a:ext cx="312066" cy="66597"/>
            </a:xfrm>
            <a:custGeom>
              <a:avLst/>
              <a:gdLst>
                <a:gd name="T0" fmla="*/ 0 w 276"/>
                <a:gd name="T1" fmla="*/ 67 h 69"/>
                <a:gd name="T2" fmla="*/ 270 w 276"/>
                <a:gd name="T3" fmla="*/ 0 h 69"/>
                <a:gd name="T4" fmla="*/ 276 w 276"/>
                <a:gd name="T5" fmla="*/ 17 h 69"/>
                <a:gd name="T6" fmla="*/ 33 w 276"/>
                <a:gd name="T7" fmla="*/ 69 h 69"/>
                <a:gd name="T8" fmla="*/ 0 w 276"/>
                <a:gd name="T9" fmla="*/ 6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69">
                  <a:moveTo>
                    <a:pt x="0" y="67"/>
                  </a:moveTo>
                  <a:lnTo>
                    <a:pt x="270" y="0"/>
                  </a:lnTo>
                  <a:lnTo>
                    <a:pt x="276" y="17"/>
                  </a:lnTo>
                  <a:lnTo>
                    <a:pt x="33" y="69"/>
                  </a:lnTo>
                  <a:lnTo>
                    <a:pt x="0" y="67"/>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 name="Freeform 33"/>
            <p:cNvSpPr/>
            <p:nvPr/>
          </p:nvSpPr>
          <p:spPr bwMode="auto">
            <a:xfrm>
              <a:off x="5637006" y="3347833"/>
              <a:ext cx="306413" cy="41503"/>
            </a:xfrm>
            <a:custGeom>
              <a:avLst/>
              <a:gdLst>
                <a:gd name="T0" fmla="*/ 0 w 271"/>
                <a:gd name="T1" fmla="*/ 41 h 43"/>
                <a:gd name="T2" fmla="*/ 266 w 271"/>
                <a:gd name="T3" fmla="*/ 0 h 43"/>
                <a:gd name="T4" fmla="*/ 271 w 271"/>
                <a:gd name="T5" fmla="*/ 17 h 43"/>
                <a:gd name="T6" fmla="*/ 31 w 271"/>
                <a:gd name="T7" fmla="*/ 43 h 43"/>
                <a:gd name="T8" fmla="*/ 0 w 271"/>
                <a:gd name="T9" fmla="*/ 41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 h="43">
                  <a:moveTo>
                    <a:pt x="0" y="41"/>
                  </a:moveTo>
                  <a:lnTo>
                    <a:pt x="266" y="0"/>
                  </a:lnTo>
                  <a:lnTo>
                    <a:pt x="271" y="17"/>
                  </a:lnTo>
                  <a:lnTo>
                    <a:pt x="31" y="43"/>
                  </a:lnTo>
                  <a:lnTo>
                    <a:pt x="0" y="41"/>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 name="Freeform 34"/>
            <p:cNvSpPr/>
            <p:nvPr/>
          </p:nvSpPr>
          <p:spPr bwMode="auto">
            <a:xfrm>
              <a:off x="5444791" y="4006084"/>
              <a:ext cx="314328" cy="24129"/>
            </a:xfrm>
            <a:custGeom>
              <a:avLst/>
              <a:gdLst>
                <a:gd name="T0" fmla="*/ 0 w 278"/>
                <a:gd name="T1" fmla="*/ 0 h 25"/>
                <a:gd name="T2" fmla="*/ 264 w 278"/>
                <a:gd name="T3" fmla="*/ 25 h 25"/>
                <a:gd name="T4" fmla="*/ 278 w 278"/>
                <a:gd name="T5" fmla="*/ 21 h 25"/>
                <a:gd name="T6" fmla="*/ 31 w 278"/>
                <a:gd name="T7" fmla="*/ 0 h 25"/>
                <a:gd name="T8" fmla="*/ 0 w 278"/>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8" h="25">
                  <a:moveTo>
                    <a:pt x="0" y="0"/>
                  </a:moveTo>
                  <a:lnTo>
                    <a:pt x="264" y="25"/>
                  </a:lnTo>
                  <a:lnTo>
                    <a:pt x="278" y="21"/>
                  </a:lnTo>
                  <a:lnTo>
                    <a:pt x="31" y="0"/>
                  </a:lnTo>
                  <a:lnTo>
                    <a:pt x="0" y="0"/>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Freeform 35"/>
            <p:cNvSpPr/>
            <p:nvPr/>
          </p:nvSpPr>
          <p:spPr bwMode="auto">
            <a:xfrm>
              <a:off x="5333985" y="4360304"/>
              <a:ext cx="305282" cy="52120"/>
            </a:xfrm>
            <a:custGeom>
              <a:avLst/>
              <a:gdLst>
                <a:gd name="T0" fmla="*/ 0 w 270"/>
                <a:gd name="T1" fmla="*/ 0 h 54"/>
                <a:gd name="T2" fmla="*/ 266 w 270"/>
                <a:gd name="T3" fmla="*/ 54 h 54"/>
                <a:gd name="T4" fmla="*/ 270 w 270"/>
                <a:gd name="T5" fmla="*/ 45 h 54"/>
                <a:gd name="T6" fmla="*/ 33 w 270"/>
                <a:gd name="T7" fmla="*/ 0 h 54"/>
                <a:gd name="T8" fmla="*/ 0 w 270"/>
                <a:gd name="T9" fmla="*/ 0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0" h="54">
                  <a:moveTo>
                    <a:pt x="0" y="0"/>
                  </a:moveTo>
                  <a:lnTo>
                    <a:pt x="266" y="54"/>
                  </a:lnTo>
                  <a:lnTo>
                    <a:pt x="270" y="45"/>
                  </a:lnTo>
                  <a:lnTo>
                    <a:pt x="33" y="0"/>
                  </a:lnTo>
                  <a:lnTo>
                    <a:pt x="0" y="0"/>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Freeform 36"/>
            <p:cNvSpPr>
              <a:spLocks noEditPoints="1"/>
            </p:cNvSpPr>
            <p:nvPr/>
          </p:nvSpPr>
          <p:spPr bwMode="auto">
            <a:xfrm>
              <a:off x="5131594" y="1560323"/>
              <a:ext cx="1394123" cy="3303804"/>
            </a:xfrm>
            <a:custGeom>
              <a:avLst/>
              <a:gdLst>
                <a:gd name="T0" fmla="*/ 1136 w 1233"/>
                <a:gd name="T1" fmla="*/ 89 h 3423"/>
                <a:gd name="T2" fmla="*/ 1077 w 1233"/>
                <a:gd name="T3" fmla="*/ 337 h 3423"/>
                <a:gd name="T4" fmla="*/ 826 w 1233"/>
                <a:gd name="T5" fmla="*/ 466 h 3423"/>
                <a:gd name="T6" fmla="*/ 900 w 1233"/>
                <a:gd name="T7" fmla="*/ 189 h 3423"/>
                <a:gd name="T8" fmla="*/ 821 w 1233"/>
                <a:gd name="T9" fmla="*/ 266 h 3423"/>
                <a:gd name="T10" fmla="*/ 0 w 1233"/>
                <a:gd name="T11" fmla="*/ 3259 h 3423"/>
                <a:gd name="T12" fmla="*/ 77 w 1233"/>
                <a:gd name="T13" fmla="*/ 3292 h 3423"/>
                <a:gd name="T14" fmla="*/ 158 w 1233"/>
                <a:gd name="T15" fmla="*/ 2990 h 3423"/>
                <a:gd name="T16" fmla="*/ 420 w 1233"/>
                <a:gd name="T17" fmla="*/ 3061 h 3423"/>
                <a:gd name="T18" fmla="*/ 343 w 1233"/>
                <a:gd name="T19" fmla="*/ 3383 h 3423"/>
                <a:gd name="T20" fmla="*/ 455 w 1233"/>
                <a:gd name="T21" fmla="*/ 3423 h 3423"/>
                <a:gd name="T22" fmla="*/ 1233 w 1233"/>
                <a:gd name="T23" fmla="*/ 0 h 3423"/>
                <a:gd name="T24" fmla="*/ 1136 w 1233"/>
                <a:gd name="T25" fmla="*/ 89 h 3423"/>
                <a:gd name="T26" fmla="*/ 1050 w 1233"/>
                <a:gd name="T27" fmla="*/ 445 h 3423"/>
                <a:gd name="T28" fmla="*/ 1002 w 1233"/>
                <a:gd name="T29" fmla="*/ 649 h 3423"/>
                <a:gd name="T30" fmla="*/ 742 w 1233"/>
                <a:gd name="T31" fmla="*/ 782 h 3423"/>
                <a:gd name="T32" fmla="*/ 797 w 1233"/>
                <a:gd name="T33" fmla="*/ 572 h 3423"/>
                <a:gd name="T34" fmla="*/ 1050 w 1233"/>
                <a:gd name="T35" fmla="*/ 445 h 3423"/>
                <a:gd name="T36" fmla="*/ 372 w 1233"/>
                <a:gd name="T37" fmla="*/ 2181 h 3423"/>
                <a:gd name="T38" fmla="*/ 449 w 1233"/>
                <a:gd name="T39" fmla="*/ 1893 h 3423"/>
                <a:gd name="T40" fmla="*/ 709 w 1233"/>
                <a:gd name="T41" fmla="*/ 1860 h 3423"/>
                <a:gd name="T42" fmla="*/ 636 w 1233"/>
                <a:gd name="T43" fmla="*/ 2168 h 3423"/>
                <a:gd name="T44" fmla="*/ 372 w 1233"/>
                <a:gd name="T45" fmla="*/ 2181 h 3423"/>
                <a:gd name="T46" fmla="*/ 611 w 1233"/>
                <a:gd name="T47" fmla="*/ 2272 h 3423"/>
                <a:gd name="T48" fmla="*/ 541 w 1233"/>
                <a:gd name="T49" fmla="*/ 2559 h 3423"/>
                <a:gd name="T50" fmla="*/ 277 w 1233"/>
                <a:gd name="T51" fmla="*/ 2534 h 3423"/>
                <a:gd name="T52" fmla="*/ 349 w 1233"/>
                <a:gd name="T53" fmla="*/ 2270 h 3423"/>
                <a:gd name="T54" fmla="*/ 611 w 1233"/>
                <a:gd name="T55" fmla="*/ 2272 h 3423"/>
                <a:gd name="T56" fmla="*/ 474 w 1233"/>
                <a:gd name="T57" fmla="*/ 1798 h 3423"/>
                <a:gd name="T58" fmla="*/ 541 w 1233"/>
                <a:gd name="T59" fmla="*/ 1544 h 3423"/>
                <a:gd name="T60" fmla="*/ 799 w 1233"/>
                <a:gd name="T61" fmla="*/ 1483 h 3423"/>
                <a:gd name="T62" fmla="*/ 734 w 1233"/>
                <a:gd name="T63" fmla="*/ 1754 h 3423"/>
                <a:gd name="T64" fmla="*/ 474 w 1233"/>
                <a:gd name="T65" fmla="*/ 1798 h 3423"/>
                <a:gd name="T66" fmla="*/ 566 w 1233"/>
                <a:gd name="T67" fmla="*/ 1446 h 3423"/>
                <a:gd name="T68" fmla="*/ 624 w 1233"/>
                <a:gd name="T69" fmla="*/ 1228 h 3423"/>
                <a:gd name="T70" fmla="*/ 884 w 1233"/>
                <a:gd name="T71" fmla="*/ 1136 h 3423"/>
                <a:gd name="T72" fmla="*/ 824 w 1233"/>
                <a:gd name="T73" fmla="*/ 1377 h 3423"/>
                <a:gd name="T74" fmla="*/ 566 w 1233"/>
                <a:gd name="T75" fmla="*/ 1446 h 3423"/>
                <a:gd name="T76" fmla="*/ 653 w 1233"/>
                <a:gd name="T77" fmla="*/ 1121 h 3423"/>
                <a:gd name="T78" fmla="*/ 715 w 1233"/>
                <a:gd name="T79" fmla="*/ 888 h 3423"/>
                <a:gd name="T80" fmla="*/ 975 w 1233"/>
                <a:gd name="T81" fmla="*/ 757 h 3423"/>
                <a:gd name="T82" fmla="*/ 911 w 1233"/>
                <a:gd name="T83" fmla="*/ 1019 h 3423"/>
                <a:gd name="T84" fmla="*/ 653 w 1233"/>
                <a:gd name="T85" fmla="*/ 1121 h 3423"/>
                <a:gd name="T86" fmla="*/ 445 w 1233"/>
                <a:gd name="T87" fmla="*/ 2955 h 3423"/>
                <a:gd name="T88" fmla="*/ 181 w 1233"/>
                <a:gd name="T89" fmla="*/ 2901 h 3423"/>
                <a:gd name="T90" fmla="*/ 252 w 1233"/>
                <a:gd name="T91" fmla="*/ 2634 h 3423"/>
                <a:gd name="T92" fmla="*/ 514 w 1233"/>
                <a:gd name="T93" fmla="*/ 2665 h 3423"/>
                <a:gd name="T94" fmla="*/ 445 w 1233"/>
                <a:gd name="T95" fmla="*/ 2955 h 34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33" h="3423">
                  <a:moveTo>
                    <a:pt x="1136" y="89"/>
                  </a:moveTo>
                  <a:lnTo>
                    <a:pt x="1077" y="337"/>
                  </a:lnTo>
                  <a:lnTo>
                    <a:pt x="826" y="466"/>
                  </a:lnTo>
                  <a:lnTo>
                    <a:pt x="900" y="189"/>
                  </a:lnTo>
                  <a:lnTo>
                    <a:pt x="821" y="266"/>
                  </a:lnTo>
                  <a:lnTo>
                    <a:pt x="0" y="3259"/>
                  </a:lnTo>
                  <a:lnTo>
                    <a:pt x="77" y="3292"/>
                  </a:lnTo>
                  <a:lnTo>
                    <a:pt x="158" y="2990"/>
                  </a:lnTo>
                  <a:lnTo>
                    <a:pt x="420" y="3061"/>
                  </a:lnTo>
                  <a:lnTo>
                    <a:pt x="343" y="3383"/>
                  </a:lnTo>
                  <a:lnTo>
                    <a:pt x="455" y="3423"/>
                  </a:lnTo>
                  <a:lnTo>
                    <a:pt x="1233" y="0"/>
                  </a:lnTo>
                  <a:lnTo>
                    <a:pt x="1136" y="89"/>
                  </a:lnTo>
                  <a:close/>
                  <a:moveTo>
                    <a:pt x="1050" y="445"/>
                  </a:moveTo>
                  <a:lnTo>
                    <a:pt x="1002" y="649"/>
                  </a:lnTo>
                  <a:lnTo>
                    <a:pt x="742" y="782"/>
                  </a:lnTo>
                  <a:lnTo>
                    <a:pt x="797" y="572"/>
                  </a:lnTo>
                  <a:lnTo>
                    <a:pt x="1050" y="445"/>
                  </a:lnTo>
                  <a:close/>
                  <a:moveTo>
                    <a:pt x="372" y="2181"/>
                  </a:moveTo>
                  <a:lnTo>
                    <a:pt x="449" y="1893"/>
                  </a:lnTo>
                  <a:lnTo>
                    <a:pt x="709" y="1860"/>
                  </a:lnTo>
                  <a:lnTo>
                    <a:pt x="636" y="2168"/>
                  </a:lnTo>
                  <a:lnTo>
                    <a:pt x="372" y="2181"/>
                  </a:lnTo>
                  <a:close/>
                  <a:moveTo>
                    <a:pt x="611" y="2272"/>
                  </a:moveTo>
                  <a:lnTo>
                    <a:pt x="541" y="2559"/>
                  </a:lnTo>
                  <a:lnTo>
                    <a:pt x="277" y="2534"/>
                  </a:lnTo>
                  <a:lnTo>
                    <a:pt x="349" y="2270"/>
                  </a:lnTo>
                  <a:lnTo>
                    <a:pt x="611" y="2272"/>
                  </a:lnTo>
                  <a:close/>
                  <a:moveTo>
                    <a:pt x="474" y="1798"/>
                  </a:moveTo>
                  <a:lnTo>
                    <a:pt x="541" y="1544"/>
                  </a:lnTo>
                  <a:lnTo>
                    <a:pt x="799" y="1483"/>
                  </a:lnTo>
                  <a:lnTo>
                    <a:pt x="734" y="1754"/>
                  </a:lnTo>
                  <a:lnTo>
                    <a:pt x="474" y="1798"/>
                  </a:lnTo>
                  <a:close/>
                  <a:moveTo>
                    <a:pt x="566" y="1446"/>
                  </a:moveTo>
                  <a:lnTo>
                    <a:pt x="624" y="1228"/>
                  </a:lnTo>
                  <a:lnTo>
                    <a:pt x="884" y="1136"/>
                  </a:lnTo>
                  <a:lnTo>
                    <a:pt x="824" y="1377"/>
                  </a:lnTo>
                  <a:lnTo>
                    <a:pt x="566" y="1446"/>
                  </a:lnTo>
                  <a:close/>
                  <a:moveTo>
                    <a:pt x="653" y="1121"/>
                  </a:moveTo>
                  <a:lnTo>
                    <a:pt x="715" y="888"/>
                  </a:lnTo>
                  <a:lnTo>
                    <a:pt x="975" y="757"/>
                  </a:lnTo>
                  <a:lnTo>
                    <a:pt x="911" y="1019"/>
                  </a:lnTo>
                  <a:lnTo>
                    <a:pt x="653" y="1121"/>
                  </a:lnTo>
                  <a:close/>
                  <a:moveTo>
                    <a:pt x="445" y="2955"/>
                  </a:moveTo>
                  <a:lnTo>
                    <a:pt x="181" y="2901"/>
                  </a:lnTo>
                  <a:lnTo>
                    <a:pt x="252" y="2634"/>
                  </a:lnTo>
                  <a:lnTo>
                    <a:pt x="514" y="2665"/>
                  </a:lnTo>
                  <a:lnTo>
                    <a:pt x="445" y="2955"/>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 name="Freeform 37"/>
            <p:cNvSpPr/>
            <p:nvPr/>
          </p:nvSpPr>
          <p:spPr bwMode="auto">
            <a:xfrm>
              <a:off x="5646051" y="1560323"/>
              <a:ext cx="914716" cy="3303804"/>
            </a:xfrm>
            <a:custGeom>
              <a:avLst/>
              <a:gdLst>
                <a:gd name="T0" fmla="*/ 776 w 809"/>
                <a:gd name="T1" fmla="*/ 0 h 3423"/>
                <a:gd name="T2" fmla="*/ 809 w 809"/>
                <a:gd name="T3" fmla="*/ 0 h 3423"/>
                <a:gd name="T4" fmla="*/ 57 w 809"/>
                <a:gd name="T5" fmla="*/ 3410 h 3423"/>
                <a:gd name="T6" fmla="*/ 0 w 809"/>
                <a:gd name="T7" fmla="*/ 3423 h 3423"/>
                <a:gd name="T8" fmla="*/ 776 w 809"/>
                <a:gd name="T9" fmla="*/ 0 h 3423"/>
              </a:gdLst>
              <a:ahLst/>
              <a:cxnLst>
                <a:cxn ang="0">
                  <a:pos x="T0" y="T1"/>
                </a:cxn>
                <a:cxn ang="0">
                  <a:pos x="T2" y="T3"/>
                </a:cxn>
                <a:cxn ang="0">
                  <a:pos x="T4" y="T5"/>
                </a:cxn>
                <a:cxn ang="0">
                  <a:pos x="T6" y="T7"/>
                </a:cxn>
                <a:cxn ang="0">
                  <a:pos x="T8" y="T9"/>
                </a:cxn>
              </a:cxnLst>
              <a:rect l="0" t="0" r="r" b="b"/>
              <a:pathLst>
                <a:path w="809" h="3423">
                  <a:moveTo>
                    <a:pt x="776" y="0"/>
                  </a:moveTo>
                  <a:lnTo>
                    <a:pt x="809" y="0"/>
                  </a:lnTo>
                  <a:lnTo>
                    <a:pt x="57" y="3410"/>
                  </a:lnTo>
                  <a:lnTo>
                    <a:pt x="0" y="3423"/>
                  </a:lnTo>
                  <a:lnTo>
                    <a:pt x="776" y="0"/>
                  </a:lnTo>
                  <a:close/>
                </a:path>
              </a:pathLst>
            </a:custGeom>
            <a:solidFill>
              <a:schemeClr val="bg2">
                <a:lumMod val="75000"/>
              </a:schemeClr>
            </a:solidFill>
            <a:ln>
              <a:noFill/>
            </a:ln>
            <a:effectLst/>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grpSp>
      <p:grpSp>
        <p:nvGrpSpPr>
          <p:cNvPr id="82" name="Group 347"/>
          <p:cNvGrpSpPr/>
          <p:nvPr/>
        </p:nvGrpSpPr>
        <p:grpSpPr bwMode="auto">
          <a:xfrm>
            <a:off x="1326048" y="3222376"/>
            <a:ext cx="6980310" cy="2775760"/>
            <a:chOff x="4742079" y="3813838"/>
            <a:chExt cx="5189637" cy="3701624"/>
          </a:xfrm>
        </p:grpSpPr>
        <p:sp>
          <p:nvSpPr>
            <p:cNvPr id="83" name="Rectangle 54"/>
            <p:cNvSpPr/>
            <p:nvPr/>
          </p:nvSpPr>
          <p:spPr>
            <a:xfrm>
              <a:off x="5072540" y="3813838"/>
              <a:ext cx="4859176" cy="3701624"/>
            </a:xfrm>
            <a:prstGeom prst="rect">
              <a:avLst/>
            </a:prstGeom>
          </p:spPr>
          <p:txBody>
            <a:bodyPr wrap="square">
              <a:spAutoFit/>
            </a:bodyPr>
            <a:lstStyle/>
            <a:p>
              <a:pPr>
                <a:lnSpc>
                  <a:spcPct val="150000"/>
                </a:lnSpc>
              </a:pPr>
              <a:r>
                <a:rPr lang="zh-CN" altLang="en-US" sz="2400" b="1" dirty="0"/>
                <a:t>指令级内存屏障</a:t>
              </a:r>
              <a:r>
                <a:rPr lang="zh-CN" altLang="en-US" sz="2400" dirty="0"/>
                <a:t>：处理器架构通常提供一些指令级内存屏障，如</a:t>
              </a:r>
              <a:r>
                <a:rPr lang="en-US" altLang="zh-CN" sz="2400" dirty="0"/>
                <a:t>MFENCE</a:t>
              </a:r>
              <a:r>
                <a:rPr lang="zh-CN" altLang="en-US" sz="2400" dirty="0"/>
                <a:t>（在</a:t>
              </a:r>
              <a:r>
                <a:rPr lang="en-US" altLang="zh-CN" sz="2400" dirty="0"/>
                <a:t>x86</a:t>
              </a:r>
              <a:r>
                <a:rPr lang="zh-CN" altLang="en-US" sz="2400" dirty="0"/>
                <a:t>中）或</a:t>
              </a:r>
              <a:r>
                <a:rPr lang="en-US" altLang="zh-CN" sz="2400" dirty="0"/>
                <a:t>DMB</a:t>
              </a:r>
              <a:r>
                <a:rPr lang="zh-CN" altLang="en-US" sz="2400" dirty="0"/>
                <a:t>（在</a:t>
              </a:r>
              <a:r>
                <a:rPr lang="en-US" altLang="zh-CN" sz="2400" dirty="0"/>
                <a:t>ARM</a:t>
              </a:r>
              <a:r>
                <a:rPr lang="zh-CN" altLang="en-US" sz="2400" dirty="0"/>
                <a:t>中），以确保内存操作的正确顺序。这些指令会强制要求前面的内存操作在后续操作之前完成。</a:t>
              </a:r>
              <a:endParaRPr lang="en-US" altLang="zh-CN" sz="2400" spc="3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86" name="Freeform 105"/>
            <p:cNvSpPr/>
            <p:nvPr/>
          </p:nvSpPr>
          <p:spPr bwMode="auto">
            <a:xfrm>
              <a:off x="4742079" y="4165807"/>
              <a:ext cx="105018" cy="105017"/>
            </a:xfrm>
            <a:custGeom>
              <a:avLst/>
              <a:gdLst>
                <a:gd name="T0" fmla="*/ 255 w 262"/>
                <a:gd name="T1" fmla="*/ 58 h 263"/>
                <a:gd name="T2" fmla="*/ 257 w 262"/>
                <a:gd name="T3" fmla="*/ 53 h 263"/>
                <a:gd name="T4" fmla="*/ 262 w 262"/>
                <a:gd name="T5" fmla="*/ 38 h 263"/>
                <a:gd name="T6" fmla="*/ 257 w 262"/>
                <a:gd name="T7" fmla="*/ 24 h 263"/>
                <a:gd name="T8" fmla="*/ 244 w 262"/>
                <a:gd name="T9" fmla="*/ 9 h 263"/>
                <a:gd name="T10" fmla="*/ 241 w 262"/>
                <a:gd name="T11" fmla="*/ 5 h 263"/>
                <a:gd name="T12" fmla="*/ 224 w 262"/>
                <a:gd name="T13" fmla="*/ 0 h 263"/>
                <a:gd name="T14" fmla="*/ 210 w 262"/>
                <a:gd name="T15" fmla="*/ 5 h 263"/>
                <a:gd name="T16" fmla="*/ 132 w 262"/>
                <a:gd name="T17" fmla="*/ 82 h 263"/>
                <a:gd name="T18" fmla="*/ 58 w 262"/>
                <a:gd name="T19" fmla="*/ 9 h 263"/>
                <a:gd name="T20" fmla="*/ 49 w 262"/>
                <a:gd name="T21" fmla="*/ 2 h 263"/>
                <a:gd name="T22" fmla="*/ 27 w 262"/>
                <a:gd name="T23" fmla="*/ 2 h 263"/>
                <a:gd name="T24" fmla="*/ 18 w 262"/>
                <a:gd name="T25" fmla="*/ 9 h 263"/>
                <a:gd name="T26" fmla="*/ 9 w 262"/>
                <a:gd name="T27" fmla="*/ 18 h 263"/>
                <a:gd name="T28" fmla="*/ 3 w 262"/>
                <a:gd name="T29" fmla="*/ 27 h 263"/>
                <a:gd name="T30" fmla="*/ 3 w 262"/>
                <a:gd name="T31" fmla="*/ 49 h 263"/>
                <a:gd name="T32" fmla="*/ 9 w 262"/>
                <a:gd name="T33" fmla="*/ 58 h 263"/>
                <a:gd name="T34" fmla="*/ 9 w 262"/>
                <a:gd name="T35" fmla="*/ 205 h 263"/>
                <a:gd name="T36" fmla="*/ 5 w 262"/>
                <a:gd name="T37" fmla="*/ 210 h 263"/>
                <a:gd name="T38" fmla="*/ 0 w 262"/>
                <a:gd name="T39" fmla="*/ 225 h 263"/>
                <a:gd name="T40" fmla="*/ 5 w 262"/>
                <a:gd name="T41" fmla="*/ 241 h 263"/>
                <a:gd name="T42" fmla="*/ 18 w 262"/>
                <a:gd name="T43" fmla="*/ 254 h 263"/>
                <a:gd name="T44" fmla="*/ 23 w 262"/>
                <a:gd name="T45" fmla="*/ 257 h 263"/>
                <a:gd name="T46" fmla="*/ 38 w 262"/>
                <a:gd name="T47" fmla="*/ 263 h 263"/>
                <a:gd name="T48" fmla="*/ 54 w 262"/>
                <a:gd name="T49" fmla="*/ 257 h 263"/>
                <a:gd name="T50" fmla="*/ 132 w 262"/>
                <a:gd name="T51" fmla="*/ 181 h 263"/>
                <a:gd name="T52" fmla="*/ 204 w 262"/>
                <a:gd name="T53" fmla="*/ 254 h 263"/>
                <a:gd name="T54" fmla="*/ 214 w 262"/>
                <a:gd name="T55" fmla="*/ 261 h 263"/>
                <a:gd name="T56" fmla="*/ 235 w 262"/>
                <a:gd name="T57" fmla="*/ 261 h 263"/>
                <a:gd name="T58" fmla="*/ 244 w 262"/>
                <a:gd name="T59" fmla="*/ 254 h 263"/>
                <a:gd name="T60" fmla="*/ 255 w 262"/>
                <a:gd name="T61" fmla="*/ 245 h 263"/>
                <a:gd name="T62" fmla="*/ 261 w 262"/>
                <a:gd name="T63" fmla="*/ 236 h 263"/>
                <a:gd name="T64" fmla="*/ 261 w 262"/>
                <a:gd name="T65" fmla="*/ 214 h 263"/>
                <a:gd name="T66" fmla="*/ 255 w 262"/>
                <a:gd name="T67" fmla="*/ 205 h 2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63">
                  <a:moveTo>
                    <a:pt x="181" y="132"/>
                  </a:moveTo>
                  <a:lnTo>
                    <a:pt x="255" y="58"/>
                  </a:lnTo>
                  <a:lnTo>
                    <a:pt x="257" y="53"/>
                  </a:lnTo>
                  <a:lnTo>
                    <a:pt x="261" y="49"/>
                  </a:lnTo>
                  <a:lnTo>
                    <a:pt x="262" y="38"/>
                  </a:lnTo>
                  <a:lnTo>
                    <a:pt x="261" y="27"/>
                  </a:lnTo>
                  <a:lnTo>
                    <a:pt x="257" y="24"/>
                  </a:lnTo>
                  <a:lnTo>
                    <a:pt x="255" y="18"/>
                  </a:lnTo>
                  <a:lnTo>
                    <a:pt x="244" y="9"/>
                  </a:lnTo>
                  <a:lnTo>
                    <a:pt x="241" y="5"/>
                  </a:lnTo>
                  <a:lnTo>
                    <a:pt x="235" y="2"/>
                  </a:lnTo>
                  <a:lnTo>
                    <a:pt x="224" y="0"/>
                  </a:lnTo>
                  <a:lnTo>
                    <a:pt x="214" y="2"/>
                  </a:lnTo>
                  <a:lnTo>
                    <a:pt x="210" y="5"/>
                  </a:lnTo>
                  <a:lnTo>
                    <a:pt x="204" y="9"/>
                  </a:lnTo>
                  <a:lnTo>
                    <a:pt x="132" y="82"/>
                  </a:lnTo>
                  <a:lnTo>
                    <a:pt x="58" y="9"/>
                  </a:lnTo>
                  <a:lnTo>
                    <a:pt x="54" y="5"/>
                  </a:lnTo>
                  <a:lnTo>
                    <a:pt x="49" y="2"/>
                  </a:lnTo>
                  <a:lnTo>
                    <a:pt x="38" y="0"/>
                  </a:lnTo>
                  <a:lnTo>
                    <a:pt x="27" y="2"/>
                  </a:lnTo>
                  <a:lnTo>
                    <a:pt x="23" y="5"/>
                  </a:lnTo>
                  <a:lnTo>
                    <a:pt x="18" y="9"/>
                  </a:lnTo>
                  <a:lnTo>
                    <a:pt x="9" y="18"/>
                  </a:lnTo>
                  <a:lnTo>
                    <a:pt x="5" y="24"/>
                  </a:lnTo>
                  <a:lnTo>
                    <a:pt x="3" y="27"/>
                  </a:lnTo>
                  <a:lnTo>
                    <a:pt x="0" y="38"/>
                  </a:lnTo>
                  <a:lnTo>
                    <a:pt x="3" y="49"/>
                  </a:lnTo>
                  <a:lnTo>
                    <a:pt x="5" y="53"/>
                  </a:lnTo>
                  <a:lnTo>
                    <a:pt x="9" y="58"/>
                  </a:lnTo>
                  <a:lnTo>
                    <a:pt x="83" y="132"/>
                  </a:lnTo>
                  <a:lnTo>
                    <a:pt x="9" y="205"/>
                  </a:lnTo>
                  <a:lnTo>
                    <a:pt x="5" y="210"/>
                  </a:lnTo>
                  <a:lnTo>
                    <a:pt x="3" y="214"/>
                  </a:lnTo>
                  <a:lnTo>
                    <a:pt x="0" y="225"/>
                  </a:lnTo>
                  <a:lnTo>
                    <a:pt x="3" y="236"/>
                  </a:lnTo>
                  <a:lnTo>
                    <a:pt x="5" y="241"/>
                  </a:lnTo>
                  <a:lnTo>
                    <a:pt x="9" y="245"/>
                  </a:lnTo>
                  <a:lnTo>
                    <a:pt x="18" y="254"/>
                  </a:lnTo>
                  <a:lnTo>
                    <a:pt x="23" y="257"/>
                  </a:lnTo>
                  <a:lnTo>
                    <a:pt x="27" y="261"/>
                  </a:lnTo>
                  <a:lnTo>
                    <a:pt x="38" y="263"/>
                  </a:lnTo>
                  <a:lnTo>
                    <a:pt x="49" y="261"/>
                  </a:lnTo>
                  <a:lnTo>
                    <a:pt x="54" y="257"/>
                  </a:lnTo>
                  <a:lnTo>
                    <a:pt x="58" y="254"/>
                  </a:lnTo>
                  <a:lnTo>
                    <a:pt x="132" y="181"/>
                  </a:lnTo>
                  <a:lnTo>
                    <a:pt x="204" y="254"/>
                  </a:lnTo>
                  <a:lnTo>
                    <a:pt x="210" y="257"/>
                  </a:lnTo>
                  <a:lnTo>
                    <a:pt x="214" y="261"/>
                  </a:lnTo>
                  <a:lnTo>
                    <a:pt x="224" y="263"/>
                  </a:lnTo>
                  <a:lnTo>
                    <a:pt x="235" y="261"/>
                  </a:lnTo>
                  <a:lnTo>
                    <a:pt x="241" y="257"/>
                  </a:lnTo>
                  <a:lnTo>
                    <a:pt x="244" y="254"/>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latin typeface="黑体" panose="02010609060101010101" pitchFamily="49" charset="-122"/>
                <a:ea typeface="黑体" panose="02010609060101010101" pitchFamily="49" charset="-122"/>
              </a:endParaRPr>
            </a:p>
          </p:txBody>
        </p:sp>
      </p:grpSp>
      <p:grpSp>
        <p:nvGrpSpPr>
          <p:cNvPr id="87" name="Group 346"/>
          <p:cNvGrpSpPr/>
          <p:nvPr/>
        </p:nvGrpSpPr>
        <p:grpSpPr bwMode="auto">
          <a:xfrm>
            <a:off x="1353658" y="1280945"/>
            <a:ext cx="6315742" cy="1113766"/>
            <a:chOff x="4613645" y="3326902"/>
            <a:chExt cx="5276933" cy="1485266"/>
          </a:xfrm>
        </p:grpSpPr>
        <p:sp>
          <p:nvSpPr>
            <p:cNvPr id="88" name="Rectangle 50"/>
            <p:cNvSpPr/>
            <p:nvPr/>
          </p:nvSpPr>
          <p:spPr>
            <a:xfrm>
              <a:off x="4983173" y="3326902"/>
              <a:ext cx="4907405" cy="1485266"/>
            </a:xfrm>
            <a:prstGeom prst="rect">
              <a:avLst/>
            </a:prstGeom>
          </p:spPr>
          <p:txBody>
            <a:bodyPr wrap="square">
              <a:spAutoFit/>
            </a:bodyPr>
            <a:lstStyle/>
            <a:p>
              <a:pPr>
                <a:lnSpc>
                  <a:spcPct val="150000"/>
                </a:lnSpc>
              </a:pPr>
              <a:r>
                <a:rPr lang="zh-CN" altLang="en-US" sz="2400" b="1" dirty="0"/>
                <a:t>总线协议</a:t>
              </a:r>
              <a:r>
                <a:rPr lang="zh-CN" altLang="en-US" sz="2400" dirty="0"/>
                <a:t>：这包括在多核系统中通过总线传递操作的顺序。</a:t>
              </a:r>
              <a:endParaRPr lang="en-US" altLang="zh-CN" sz="2400" spc="3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90" name="Oval 52"/>
            <p:cNvSpPr/>
            <p:nvPr/>
          </p:nvSpPr>
          <p:spPr bwMode="auto">
            <a:xfrm>
              <a:off x="4613645" y="3522466"/>
              <a:ext cx="288855" cy="454075"/>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100">
                <a:solidFill>
                  <a:schemeClr val="tx1">
                    <a:lumMod val="85000"/>
                    <a:lumOff val="15000"/>
                  </a:schemeClr>
                </a:solidFill>
                <a:latin typeface="黑体" panose="02010609060101010101" pitchFamily="49" charset="-122"/>
                <a:ea typeface="黑体" panose="02010609060101010101" pitchFamily="49" charset="-122"/>
              </a:endParaRPr>
            </a:p>
          </p:txBody>
        </p:sp>
      </p:grpSp>
      <p:grpSp>
        <p:nvGrpSpPr>
          <p:cNvPr id="98" name="组合 97"/>
          <p:cNvGrpSpPr/>
          <p:nvPr/>
        </p:nvGrpSpPr>
        <p:grpSpPr>
          <a:xfrm>
            <a:off x="311449" y="83314"/>
            <a:ext cx="12043368" cy="369967"/>
            <a:chOff x="311449" y="83314"/>
            <a:chExt cx="12043368" cy="369967"/>
          </a:xfrm>
        </p:grpSpPr>
        <p:sp>
          <p:nvSpPr>
            <p:cNvPr id="99" name="文本框 98"/>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硬件层面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00"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gr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3" name="Oval 52"/>
          <p:cNvSpPr/>
          <p:nvPr/>
        </p:nvSpPr>
        <p:spPr bwMode="auto">
          <a:xfrm>
            <a:off x="1353658" y="3406578"/>
            <a:ext cx="345719" cy="340500"/>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100">
              <a:solidFill>
                <a:schemeClr val="tx1">
                  <a:lumMod val="85000"/>
                  <a:lumOff val="1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down)">
                                      <p:cBhvr>
                                        <p:cTn id="20" dur="500"/>
                                        <p:tgtEl>
                                          <p:spTgt spid="64"/>
                                        </p:tgtEl>
                                      </p:cBhvr>
                                    </p:animEffect>
                                  </p:childTnLst>
                                </p:cTn>
                              </p:par>
                              <p:par>
                                <p:cTn id="21" presetID="42" presetClass="entr" presetSubtype="0" fill="hold" nodeType="withEffect">
                                  <p:stCondLst>
                                    <p:cond delay="100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1000"/>
                                        <p:tgtEl>
                                          <p:spTgt spid="87"/>
                                        </p:tgtEl>
                                      </p:cBhvr>
                                    </p:animEffect>
                                    <p:anim calcmode="lin" valueType="num">
                                      <p:cBhvr>
                                        <p:cTn id="24" dur="1000" fill="hold"/>
                                        <p:tgtEl>
                                          <p:spTgt spid="87"/>
                                        </p:tgtEl>
                                        <p:attrNameLst>
                                          <p:attrName>ppt_x</p:attrName>
                                        </p:attrNameLst>
                                      </p:cBhvr>
                                      <p:tavLst>
                                        <p:tav tm="0">
                                          <p:val>
                                            <p:strVal val="#ppt_x"/>
                                          </p:val>
                                        </p:tav>
                                        <p:tav tm="100000">
                                          <p:val>
                                            <p:strVal val="#ppt_x"/>
                                          </p:val>
                                        </p:tav>
                                      </p:tavLst>
                                    </p:anim>
                                    <p:anim calcmode="lin" valueType="num">
                                      <p:cBhvr>
                                        <p:cTn id="25" dur="1000" fill="hold"/>
                                        <p:tgtEl>
                                          <p:spTgt spid="8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50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1000"/>
                                        <p:tgtEl>
                                          <p:spTgt spid="82"/>
                                        </p:tgtEl>
                                      </p:cBhvr>
                                    </p:animEffect>
                                    <p:anim calcmode="lin" valueType="num">
                                      <p:cBhvr>
                                        <p:cTn id="29" dur="1000" fill="hold"/>
                                        <p:tgtEl>
                                          <p:spTgt spid="82"/>
                                        </p:tgtEl>
                                        <p:attrNameLst>
                                          <p:attrName>ppt_x</p:attrName>
                                        </p:attrNameLst>
                                      </p:cBhvr>
                                      <p:tavLst>
                                        <p:tav tm="0">
                                          <p:val>
                                            <p:strVal val="#ppt_x"/>
                                          </p:val>
                                        </p:tav>
                                        <p:tav tm="100000">
                                          <p:val>
                                            <p:strVal val="#ppt_x"/>
                                          </p:val>
                                        </p:tav>
                                      </p:tavLst>
                                    </p:anim>
                                    <p:anim calcmode="lin" valueType="num">
                                      <p:cBhvr>
                                        <p:cTn id="30"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3512947" y="1393993"/>
            <a:ext cx="5296642" cy="2132428"/>
            <a:chOff x="4496504" y="1876396"/>
            <a:chExt cx="5267515" cy="2132428"/>
          </a:xfrm>
        </p:grpSpPr>
        <p:sp>
          <p:nvSpPr>
            <p:cNvPr id="34" name="文本框 33"/>
            <p:cNvSpPr txBox="1"/>
            <p:nvPr/>
          </p:nvSpPr>
          <p:spPr>
            <a:xfrm>
              <a:off x="4644767" y="2941449"/>
              <a:ext cx="5119252" cy="707886"/>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内存屏障的产生背景</a:t>
              </a:r>
              <a:endParaRPr lang="zh-CN" altLang="en-US" sz="4000" spc="300" dirty="0">
                <a:latin typeface="黑体" panose="02010609060101010101" pitchFamily="49" charset="-122"/>
                <a:ea typeface="黑体" panose="02010609060101010101" pitchFamily="49" charset="-122"/>
              </a:endParaRPr>
            </a:p>
          </p:txBody>
        </p:sp>
        <p:cxnSp>
          <p:nvCxnSpPr>
            <p:cNvPr id="35" name="直接连接符 34"/>
            <p:cNvCxnSpPr/>
            <p:nvPr/>
          </p:nvCxnSpPr>
          <p:spPr>
            <a:xfrm>
              <a:off x="4496504" y="2843687"/>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496504" y="4008824"/>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5321259" y="3551524"/>
              <a:ext cx="3609984"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RESEARCH REPORT</a:t>
              </a:r>
              <a:endParaRPr lang="zh-CN" altLang="en-US" sz="2000" spc="300" dirty="0">
                <a:latin typeface="黑体" panose="02010609060101010101" pitchFamily="49" charset="-122"/>
                <a:ea typeface="黑体" panose="02010609060101010101" pitchFamily="49" charset="-122"/>
              </a:endParaRPr>
            </a:p>
          </p:txBody>
        </p:sp>
        <p:sp>
          <p:nvSpPr>
            <p:cNvPr id="38" name="文本框 37"/>
            <p:cNvSpPr txBox="1"/>
            <p:nvPr/>
          </p:nvSpPr>
          <p:spPr>
            <a:xfrm>
              <a:off x="5486886" y="1876396"/>
              <a:ext cx="3262432" cy="923330"/>
            </a:xfrm>
            <a:prstGeom prst="rect">
              <a:avLst/>
            </a:prstGeom>
            <a:noFill/>
          </p:spPr>
          <p:txBody>
            <a:bodyPr wrap="none" rtlCol="0">
              <a:spAutoFit/>
            </a:bodyPr>
            <a:lstStyle/>
            <a:p>
              <a:r>
                <a:rPr lang="en-US" altLang="zh-CN" sz="5400" spc="300" dirty="0">
                  <a:solidFill>
                    <a:srgbClr val="0C2247"/>
                  </a:solidFill>
                  <a:latin typeface="黑体" panose="02010609060101010101" pitchFamily="49" charset="-122"/>
                  <a:ea typeface="黑体" panose="02010609060101010101" pitchFamily="49" charset="-122"/>
                </a:rPr>
                <a:t>PART ONE</a:t>
              </a:r>
              <a:endParaRPr lang="zh-CN" altLang="en-US" sz="5400" spc="300" dirty="0">
                <a:solidFill>
                  <a:srgbClr val="0C2247"/>
                </a:solidFill>
                <a:latin typeface="黑体" panose="02010609060101010101" pitchFamily="49" charset="-122"/>
                <a:ea typeface="黑体" panose="02010609060101010101" pitchFamily="49" charset="-122"/>
              </a:endParaRPr>
            </a:p>
          </p:txBody>
        </p:sp>
      </p:grpSp>
      <p:grpSp>
        <p:nvGrpSpPr>
          <p:cNvPr id="2" name="组合 1"/>
          <p:cNvGrpSpPr/>
          <p:nvPr/>
        </p:nvGrpSpPr>
        <p:grpSpPr>
          <a:xfrm>
            <a:off x="5310824" y="3871210"/>
            <a:ext cx="1570352" cy="1570352"/>
            <a:chOff x="5620157" y="4202248"/>
            <a:chExt cx="1239314" cy="1239314"/>
          </a:xfrm>
        </p:grpSpPr>
        <p:sp>
          <p:nvSpPr>
            <p:cNvPr id="40" name="矩形 39"/>
            <p:cNvSpPr/>
            <p:nvPr/>
          </p:nvSpPr>
          <p:spPr>
            <a:xfrm>
              <a:off x="5620157" y="4202248"/>
              <a:ext cx="1239314" cy="123931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862"/>
            <p:cNvSpPr>
              <a:spLocks noEditPoints="1"/>
            </p:cNvSpPr>
            <p:nvPr/>
          </p:nvSpPr>
          <p:spPr bwMode="auto">
            <a:xfrm>
              <a:off x="5741003" y="4450032"/>
              <a:ext cx="997621" cy="693877"/>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2"/>
          <p:cNvGrpSpPr>
            <a:grpSpLocks noChangeAspect="1"/>
          </p:cNvGrpSpPr>
          <p:nvPr/>
        </p:nvGrpSpPr>
        <p:grpSpPr bwMode="auto">
          <a:xfrm>
            <a:off x="7369607" y="2291061"/>
            <a:ext cx="2539268" cy="1542004"/>
            <a:chOff x="538115" y="2342244"/>
            <a:chExt cx="6736746" cy="3875068"/>
          </a:xfrm>
        </p:grpSpPr>
        <p:pic>
          <p:nvPicPr>
            <p:cNvPr id="19" name="Picture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4"/>
            <p:cNvSpPr/>
            <p:nvPr/>
          </p:nvSpPr>
          <p:spPr>
            <a:xfrm>
              <a:off x="1346069" y="2555131"/>
              <a:ext cx="5120837" cy="3225629"/>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nvGrpSpPr>
          <p:cNvPr id="21" name="Group 9"/>
          <p:cNvGrpSpPr>
            <a:grpSpLocks noChangeAspect="1"/>
          </p:cNvGrpSpPr>
          <p:nvPr/>
        </p:nvGrpSpPr>
        <p:grpSpPr bwMode="auto">
          <a:xfrm>
            <a:off x="2771472" y="2286298"/>
            <a:ext cx="2540342" cy="1542004"/>
            <a:chOff x="538115" y="2342244"/>
            <a:chExt cx="6736746" cy="3875068"/>
          </a:xfrm>
        </p:grpSpPr>
        <p:pic>
          <p:nvPicPr>
            <p:cNvPr id="22" name="Picture 1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1"/>
            <p:cNvSpPr/>
            <p:nvPr/>
          </p:nvSpPr>
          <p:spPr>
            <a:xfrm>
              <a:off x="1345728" y="2555131"/>
              <a:ext cx="5121520" cy="3225629"/>
            </a:xfrm>
            <a:prstGeom prst="rect">
              <a:avLst/>
            </a:prstGeom>
            <a:blipFill dpi="0" rotWithShape="1">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nvGrpSpPr>
          <p:cNvPr id="24" name="Group 6"/>
          <p:cNvGrpSpPr/>
          <p:nvPr/>
        </p:nvGrpSpPr>
        <p:grpSpPr bwMode="auto">
          <a:xfrm>
            <a:off x="4358349" y="1807135"/>
            <a:ext cx="3963590" cy="2406272"/>
            <a:chOff x="538115" y="2342244"/>
            <a:chExt cx="6736746" cy="3875068"/>
          </a:xfrm>
        </p:grpSpPr>
        <p:pic>
          <p:nvPicPr>
            <p:cNvPr id="25" name="Picture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8"/>
            <p:cNvSpPr/>
            <p:nvPr/>
          </p:nvSpPr>
          <p:spPr>
            <a:xfrm>
              <a:off x="1343793" y="2553572"/>
              <a:ext cx="5123113" cy="3228145"/>
            </a:xfrm>
            <a:prstGeom prst="rect">
              <a:avLst/>
            </a:prstGeom>
            <a:blipFill dpi="0" rotWithShape="1">
              <a:blip r:embed="rId7">
                <a:extLst>
                  <a:ext uri="{BEBA8EAE-BF5A-486C-A8C5-ECC9F3942E4B}">
                    <a14:imgProps xmlns:a14="http://schemas.microsoft.com/office/drawing/2010/main">
                      <a14:imgLayer r:embed="rId8">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sp>
        <p:nvSpPr>
          <p:cNvPr id="27" name="Freeform 28"/>
          <p:cNvSpPr>
            <a:spLocks noEditPoints="1"/>
          </p:cNvSpPr>
          <p:nvPr/>
        </p:nvSpPr>
        <p:spPr bwMode="auto">
          <a:xfrm>
            <a:off x="2266122" y="4890452"/>
            <a:ext cx="419100" cy="401240"/>
          </a:xfrm>
          <a:custGeom>
            <a:avLst/>
            <a:gdLst>
              <a:gd name="T0" fmla="*/ 175 w 296"/>
              <a:gd name="T1" fmla="*/ 126 h 284"/>
              <a:gd name="T2" fmla="*/ 263 w 296"/>
              <a:gd name="T3" fmla="*/ 42 h 284"/>
              <a:gd name="T4" fmla="*/ 268 w 296"/>
              <a:gd name="T5" fmla="*/ 15 h 284"/>
              <a:gd name="T6" fmla="*/ 241 w 296"/>
              <a:gd name="T7" fmla="*/ 22 h 284"/>
              <a:gd name="T8" fmla="*/ 164 w 296"/>
              <a:gd name="T9" fmla="*/ 116 h 284"/>
              <a:gd name="T10" fmla="*/ 141 w 296"/>
              <a:gd name="T11" fmla="*/ 95 h 284"/>
              <a:gd name="T12" fmla="*/ 91 w 296"/>
              <a:gd name="T13" fmla="*/ 12 h 284"/>
              <a:gd name="T14" fmla="*/ 42 w 296"/>
              <a:gd name="T15" fmla="*/ 4 h 284"/>
              <a:gd name="T16" fmla="*/ 42 w 296"/>
              <a:gd name="T17" fmla="*/ 14 h 284"/>
              <a:gd name="T18" fmla="*/ 76 w 296"/>
              <a:gd name="T19" fmla="*/ 45 h 284"/>
              <a:gd name="T20" fmla="*/ 62 w 296"/>
              <a:gd name="T21" fmla="*/ 78 h 284"/>
              <a:gd name="T22" fmla="*/ 22 w 296"/>
              <a:gd name="T23" fmla="*/ 46 h 284"/>
              <a:gd name="T24" fmla="*/ 12 w 296"/>
              <a:gd name="T25" fmla="*/ 36 h 284"/>
              <a:gd name="T26" fmla="*/ 7 w 296"/>
              <a:gd name="T27" fmla="*/ 39 h 284"/>
              <a:gd name="T28" fmla="*/ 56 w 296"/>
              <a:gd name="T29" fmla="*/ 126 h 284"/>
              <a:gd name="T30" fmla="*/ 100 w 296"/>
              <a:gd name="T31" fmla="*/ 136 h 284"/>
              <a:gd name="T32" fmla="*/ 33 w 296"/>
              <a:gd name="T33" fmla="*/ 224 h 284"/>
              <a:gd name="T34" fmla="*/ 29 w 296"/>
              <a:gd name="T35" fmla="*/ 272 h 284"/>
              <a:gd name="T36" fmla="*/ 149 w 296"/>
              <a:gd name="T37" fmla="*/ 186 h 284"/>
              <a:gd name="T38" fmla="*/ 266 w 296"/>
              <a:gd name="T39" fmla="*/ 284 h 284"/>
              <a:gd name="T40" fmla="*/ 284 w 296"/>
              <a:gd name="T41" fmla="*/ 277 h 284"/>
              <a:gd name="T42" fmla="*/ 103 w 296"/>
              <a:gd name="T43" fmla="*/ 123 h 284"/>
              <a:gd name="T44" fmla="*/ 86 w 296"/>
              <a:gd name="T45" fmla="*/ 127 h 284"/>
              <a:gd name="T46" fmla="*/ 25 w 296"/>
              <a:gd name="T47" fmla="*/ 80 h 284"/>
              <a:gd name="T48" fmla="*/ 41 w 296"/>
              <a:gd name="T49" fmla="*/ 80 h 284"/>
              <a:gd name="T50" fmla="*/ 84 w 296"/>
              <a:gd name="T51" fmla="*/ 80 h 284"/>
              <a:gd name="T52" fmla="*/ 58 w 296"/>
              <a:gd name="T53" fmla="*/ 11 h 284"/>
              <a:gd name="T54" fmla="*/ 122 w 296"/>
              <a:gd name="T55" fmla="*/ 59 h 284"/>
              <a:gd name="T56" fmla="*/ 128 w 296"/>
              <a:gd name="T57" fmla="*/ 100 h 284"/>
              <a:gd name="T58" fmla="*/ 144 w 296"/>
              <a:gd name="T59" fmla="*/ 112 h 284"/>
              <a:gd name="T60" fmla="*/ 152 w 296"/>
              <a:gd name="T61" fmla="*/ 129 h 284"/>
              <a:gd name="T62" fmla="*/ 108 w 296"/>
              <a:gd name="T63" fmla="*/ 127 h 284"/>
              <a:gd name="T64" fmla="*/ 103 w 296"/>
              <a:gd name="T65" fmla="*/ 123 h 284"/>
              <a:gd name="T66" fmla="*/ 36 w 296"/>
              <a:gd name="T67" fmla="*/ 264 h 284"/>
              <a:gd name="T68" fmla="*/ 42 w 296"/>
              <a:gd name="T69" fmla="*/ 232 h 284"/>
              <a:gd name="T70" fmla="*/ 150 w 296"/>
              <a:gd name="T71" fmla="*/ 141 h 284"/>
              <a:gd name="T72" fmla="*/ 145 w 296"/>
              <a:gd name="T73" fmla="*/ 173 h 284"/>
              <a:gd name="T74" fmla="*/ 276 w 296"/>
              <a:gd name="T75" fmla="*/ 269 h 284"/>
              <a:gd name="T76" fmla="*/ 241 w 296"/>
              <a:gd name="T77" fmla="*/ 261 h 284"/>
              <a:gd name="T78" fmla="*/ 162 w 296"/>
              <a:gd name="T79" fmla="*/ 139 h 284"/>
              <a:gd name="T80" fmla="*/ 268 w 296"/>
              <a:gd name="T81" fmla="*/ 23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6" h="284">
                <a:moveTo>
                  <a:pt x="276" y="226"/>
                </a:moveTo>
                <a:cubicBezTo>
                  <a:pt x="175" y="126"/>
                  <a:pt x="175" y="126"/>
                  <a:pt x="175" y="126"/>
                </a:cubicBezTo>
                <a:cubicBezTo>
                  <a:pt x="246" y="49"/>
                  <a:pt x="246" y="49"/>
                  <a:pt x="246" y="49"/>
                </a:cubicBezTo>
                <a:cubicBezTo>
                  <a:pt x="252" y="49"/>
                  <a:pt x="258" y="47"/>
                  <a:pt x="263" y="42"/>
                </a:cubicBezTo>
                <a:cubicBezTo>
                  <a:pt x="271" y="34"/>
                  <a:pt x="271" y="34"/>
                  <a:pt x="271" y="34"/>
                </a:cubicBezTo>
                <a:cubicBezTo>
                  <a:pt x="278" y="26"/>
                  <a:pt x="274" y="20"/>
                  <a:pt x="268" y="15"/>
                </a:cubicBezTo>
                <a:cubicBezTo>
                  <a:pt x="262" y="9"/>
                  <a:pt x="256" y="6"/>
                  <a:pt x="249" y="13"/>
                </a:cubicBezTo>
                <a:cubicBezTo>
                  <a:pt x="241" y="22"/>
                  <a:pt x="241" y="22"/>
                  <a:pt x="241" y="22"/>
                </a:cubicBezTo>
                <a:cubicBezTo>
                  <a:pt x="237" y="27"/>
                  <a:pt x="235" y="33"/>
                  <a:pt x="236" y="39"/>
                </a:cubicBezTo>
                <a:cubicBezTo>
                  <a:pt x="164" y="116"/>
                  <a:pt x="164" y="116"/>
                  <a:pt x="164" y="116"/>
                </a:cubicBezTo>
                <a:cubicBezTo>
                  <a:pt x="152" y="104"/>
                  <a:pt x="152" y="104"/>
                  <a:pt x="152" y="104"/>
                </a:cubicBezTo>
                <a:cubicBezTo>
                  <a:pt x="149" y="100"/>
                  <a:pt x="145" y="97"/>
                  <a:pt x="141" y="95"/>
                </a:cubicBezTo>
                <a:cubicBezTo>
                  <a:pt x="146" y="80"/>
                  <a:pt x="142" y="62"/>
                  <a:pt x="130" y="51"/>
                </a:cubicBezTo>
                <a:cubicBezTo>
                  <a:pt x="91" y="12"/>
                  <a:pt x="91" y="12"/>
                  <a:pt x="91" y="12"/>
                </a:cubicBezTo>
                <a:cubicBezTo>
                  <a:pt x="83" y="4"/>
                  <a:pt x="72" y="0"/>
                  <a:pt x="60" y="0"/>
                </a:cubicBezTo>
                <a:cubicBezTo>
                  <a:pt x="54" y="0"/>
                  <a:pt x="48" y="1"/>
                  <a:pt x="42" y="4"/>
                </a:cubicBezTo>
                <a:cubicBezTo>
                  <a:pt x="40" y="4"/>
                  <a:pt x="39" y="7"/>
                  <a:pt x="39" y="9"/>
                </a:cubicBezTo>
                <a:cubicBezTo>
                  <a:pt x="39" y="11"/>
                  <a:pt x="40" y="13"/>
                  <a:pt x="42" y="14"/>
                </a:cubicBezTo>
                <a:cubicBezTo>
                  <a:pt x="45" y="15"/>
                  <a:pt x="47" y="16"/>
                  <a:pt x="49" y="18"/>
                </a:cubicBezTo>
                <a:cubicBezTo>
                  <a:pt x="76" y="45"/>
                  <a:pt x="76" y="45"/>
                  <a:pt x="76" y="45"/>
                </a:cubicBezTo>
                <a:cubicBezTo>
                  <a:pt x="83" y="52"/>
                  <a:pt x="84" y="64"/>
                  <a:pt x="76" y="72"/>
                </a:cubicBezTo>
                <a:cubicBezTo>
                  <a:pt x="72" y="76"/>
                  <a:pt x="68" y="78"/>
                  <a:pt x="62" y="78"/>
                </a:cubicBezTo>
                <a:cubicBezTo>
                  <a:pt x="57" y="78"/>
                  <a:pt x="53" y="76"/>
                  <a:pt x="49" y="72"/>
                </a:cubicBezTo>
                <a:cubicBezTo>
                  <a:pt x="22" y="46"/>
                  <a:pt x="22" y="46"/>
                  <a:pt x="22" y="46"/>
                </a:cubicBezTo>
                <a:cubicBezTo>
                  <a:pt x="20" y="44"/>
                  <a:pt x="19" y="42"/>
                  <a:pt x="18" y="39"/>
                </a:cubicBezTo>
                <a:cubicBezTo>
                  <a:pt x="17" y="37"/>
                  <a:pt x="15" y="36"/>
                  <a:pt x="12" y="36"/>
                </a:cubicBezTo>
                <a:cubicBezTo>
                  <a:pt x="12" y="36"/>
                  <a:pt x="12" y="36"/>
                  <a:pt x="12" y="36"/>
                </a:cubicBezTo>
                <a:cubicBezTo>
                  <a:pt x="10" y="36"/>
                  <a:pt x="8" y="37"/>
                  <a:pt x="7" y="39"/>
                </a:cubicBezTo>
                <a:cubicBezTo>
                  <a:pt x="0" y="56"/>
                  <a:pt x="4" y="75"/>
                  <a:pt x="17" y="88"/>
                </a:cubicBezTo>
                <a:cubicBezTo>
                  <a:pt x="56" y="126"/>
                  <a:pt x="56" y="126"/>
                  <a:pt x="56" y="126"/>
                </a:cubicBezTo>
                <a:cubicBezTo>
                  <a:pt x="64" y="134"/>
                  <a:pt x="75" y="139"/>
                  <a:pt x="86" y="139"/>
                </a:cubicBezTo>
                <a:cubicBezTo>
                  <a:pt x="91" y="139"/>
                  <a:pt x="96" y="138"/>
                  <a:pt x="100" y="136"/>
                </a:cubicBezTo>
                <a:cubicBezTo>
                  <a:pt x="102" y="139"/>
                  <a:pt x="104" y="142"/>
                  <a:pt x="107" y="145"/>
                </a:cubicBezTo>
                <a:cubicBezTo>
                  <a:pt x="33" y="224"/>
                  <a:pt x="33" y="224"/>
                  <a:pt x="33" y="224"/>
                </a:cubicBezTo>
                <a:cubicBezTo>
                  <a:pt x="19" y="239"/>
                  <a:pt x="17" y="261"/>
                  <a:pt x="28" y="272"/>
                </a:cubicBezTo>
                <a:cubicBezTo>
                  <a:pt x="29" y="272"/>
                  <a:pt x="29" y="272"/>
                  <a:pt x="29" y="272"/>
                </a:cubicBezTo>
                <a:cubicBezTo>
                  <a:pt x="40" y="283"/>
                  <a:pt x="62" y="279"/>
                  <a:pt x="76" y="264"/>
                </a:cubicBezTo>
                <a:cubicBezTo>
                  <a:pt x="149" y="186"/>
                  <a:pt x="149" y="186"/>
                  <a:pt x="149" y="186"/>
                </a:cubicBezTo>
                <a:cubicBezTo>
                  <a:pt x="233" y="269"/>
                  <a:pt x="233" y="269"/>
                  <a:pt x="233" y="269"/>
                </a:cubicBezTo>
                <a:cubicBezTo>
                  <a:pt x="243" y="279"/>
                  <a:pt x="255" y="284"/>
                  <a:pt x="266" y="284"/>
                </a:cubicBezTo>
                <a:cubicBezTo>
                  <a:pt x="266" y="284"/>
                  <a:pt x="266" y="284"/>
                  <a:pt x="266" y="284"/>
                </a:cubicBezTo>
                <a:cubicBezTo>
                  <a:pt x="273" y="284"/>
                  <a:pt x="280" y="281"/>
                  <a:pt x="284" y="277"/>
                </a:cubicBezTo>
                <a:cubicBezTo>
                  <a:pt x="296" y="264"/>
                  <a:pt x="293" y="242"/>
                  <a:pt x="276" y="226"/>
                </a:cubicBezTo>
                <a:close/>
                <a:moveTo>
                  <a:pt x="103" y="123"/>
                </a:moveTo>
                <a:cubicBezTo>
                  <a:pt x="102" y="123"/>
                  <a:pt x="101" y="123"/>
                  <a:pt x="101" y="124"/>
                </a:cubicBezTo>
                <a:cubicBezTo>
                  <a:pt x="96" y="126"/>
                  <a:pt x="91" y="127"/>
                  <a:pt x="86" y="127"/>
                </a:cubicBezTo>
                <a:cubicBezTo>
                  <a:pt x="78" y="127"/>
                  <a:pt x="70" y="124"/>
                  <a:pt x="64" y="118"/>
                </a:cubicBezTo>
                <a:cubicBezTo>
                  <a:pt x="25" y="80"/>
                  <a:pt x="25" y="80"/>
                  <a:pt x="25" y="80"/>
                </a:cubicBezTo>
                <a:cubicBezTo>
                  <a:pt x="18" y="73"/>
                  <a:pt x="15" y="64"/>
                  <a:pt x="15" y="55"/>
                </a:cubicBezTo>
                <a:cubicBezTo>
                  <a:pt x="41" y="80"/>
                  <a:pt x="41" y="80"/>
                  <a:pt x="41" y="80"/>
                </a:cubicBezTo>
                <a:cubicBezTo>
                  <a:pt x="47" y="86"/>
                  <a:pt x="54" y="89"/>
                  <a:pt x="62" y="89"/>
                </a:cubicBezTo>
                <a:cubicBezTo>
                  <a:pt x="71" y="89"/>
                  <a:pt x="78" y="86"/>
                  <a:pt x="84" y="80"/>
                </a:cubicBezTo>
                <a:cubicBezTo>
                  <a:pt x="96" y="68"/>
                  <a:pt x="96" y="49"/>
                  <a:pt x="84" y="37"/>
                </a:cubicBezTo>
                <a:cubicBezTo>
                  <a:pt x="58" y="11"/>
                  <a:pt x="58" y="11"/>
                  <a:pt x="58" y="11"/>
                </a:cubicBezTo>
                <a:cubicBezTo>
                  <a:pt x="67" y="11"/>
                  <a:pt x="76" y="14"/>
                  <a:pt x="83" y="21"/>
                </a:cubicBezTo>
                <a:cubicBezTo>
                  <a:pt x="122" y="59"/>
                  <a:pt x="122" y="59"/>
                  <a:pt x="122" y="59"/>
                </a:cubicBezTo>
                <a:cubicBezTo>
                  <a:pt x="131" y="68"/>
                  <a:pt x="134" y="83"/>
                  <a:pt x="128" y="96"/>
                </a:cubicBezTo>
                <a:cubicBezTo>
                  <a:pt x="128" y="97"/>
                  <a:pt x="128" y="99"/>
                  <a:pt x="128" y="100"/>
                </a:cubicBezTo>
                <a:cubicBezTo>
                  <a:pt x="129" y="101"/>
                  <a:pt x="130" y="103"/>
                  <a:pt x="131" y="103"/>
                </a:cubicBezTo>
                <a:cubicBezTo>
                  <a:pt x="136" y="105"/>
                  <a:pt x="140" y="108"/>
                  <a:pt x="144" y="112"/>
                </a:cubicBezTo>
                <a:cubicBezTo>
                  <a:pt x="156" y="124"/>
                  <a:pt x="156" y="124"/>
                  <a:pt x="156" y="124"/>
                </a:cubicBezTo>
                <a:cubicBezTo>
                  <a:pt x="152" y="129"/>
                  <a:pt x="152" y="129"/>
                  <a:pt x="152" y="129"/>
                </a:cubicBezTo>
                <a:cubicBezTo>
                  <a:pt x="141" y="124"/>
                  <a:pt x="127" y="127"/>
                  <a:pt x="115" y="137"/>
                </a:cubicBezTo>
                <a:cubicBezTo>
                  <a:pt x="112" y="134"/>
                  <a:pt x="110" y="130"/>
                  <a:pt x="108" y="127"/>
                </a:cubicBezTo>
                <a:cubicBezTo>
                  <a:pt x="108" y="125"/>
                  <a:pt x="107" y="124"/>
                  <a:pt x="105" y="124"/>
                </a:cubicBezTo>
                <a:cubicBezTo>
                  <a:pt x="104" y="123"/>
                  <a:pt x="104" y="123"/>
                  <a:pt x="103" y="123"/>
                </a:cubicBezTo>
                <a:close/>
                <a:moveTo>
                  <a:pt x="68" y="256"/>
                </a:moveTo>
                <a:cubicBezTo>
                  <a:pt x="58" y="267"/>
                  <a:pt x="43" y="270"/>
                  <a:pt x="36" y="264"/>
                </a:cubicBezTo>
                <a:cubicBezTo>
                  <a:pt x="36" y="263"/>
                  <a:pt x="36" y="263"/>
                  <a:pt x="36" y="263"/>
                </a:cubicBezTo>
                <a:cubicBezTo>
                  <a:pt x="29" y="257"/>
                  <a:pt x="32" y="242"/>
                  <a:pt x="42" y="232"/>
                </a:cubicBezTo>
                <a:cubicBezTo>
                  <a:pt x="119" y="149"/>
                  <a:pt x="119" y="149"/>
                  <a:pt x="119" y="149"/>
                </a:cubicBezTo>
                <a:cubicBezTo>
                  <a:pt x="128" y="138"/>
                  <a:pt x="143" y="135"/>
                  <a:pt x="150" y="141"/>
                </a:cubicBezTo>
                <a:cubicBezTo>
                  <a:pt x="150" y="142"/>
                  <a:pt x="150" y="142"/>
                  <a:pt x="150" y="142"/>
                </a:cubicBezTo>
                <a:cubicBezTo>
                  <a:pt x="157" y="148"/>
                  <a:pt x="155" y="163"/>
                  <a:pt x="145" y="173"/>
                </a:cubicBezTo>
                <a:lnTo>
                  <a:pt x="68" y="256"/>
                </a:lnTo>
                <a:close/>
                <a:moveTo>
                  <a:pt x="276" y="269"/>
                </a:moveTo>
                <a:cubicBezTo>
                  <a:pt x="273" y="272"/>
                  <a:pt x="269" y="273"/>
                  <a:pt x="266" y="273"/>
                </a:cubicBezTo>
                <a:cubicBezTo>
                  <a:pt x="258" y="273"/>
                  <a:pt x="249" y="268"/>
                  <a:pt x="241" y="261"/>
                </a:cubicBezTo>
                <a:cubicBezTo>
                  <a:pt x="156" y="178"/>
                  <a:pt x="156" y="178"/>
                  <a:pt x="156" y="178"/>
                </a:cubicBezTo>
                <a:cubicBezTo>
                  <a:pt x="166" y="165"/>
                  <a:pt x="168" y="150"/>
                  <a:pt x="162" y="139"/>
                </a:cubicBezTo>
                <a:cubicBezTo>
                  <a:pt x="167" y="134"/>
                  <a:pt x="167" y="134"/>
                  <a:pt x="167" y="134"/>
                </a:cubicBezTo>
                <a:cubicBezTo>
                  <a:pt x="268" y="234"/>
                  <a:pt x="268" y="234"/>
                  <a:pt x="268" y="234"/>
                </a:cubicBezTo>
                <a:cubicBezTo>
                  <a:pt x="280" y="245"/>
                  <a:pt x="284" y="261"/>
                  <a:pt x="276" y="269"/>
                </a:cubicBezTo>
                <a:close/>
              </a:path>
            </a:pathLst>
          </a:custGeom>
          <a:solidFill>
            <a:srgbClr val="0F2A59"/>
          </a:solidFill>
          <a:ln>
            <a:noFill/>
          </a:ln>
        </p:spPr>
        <p:txBody>
          <a:bodyPr/>
          <a:lstStyle/>
          <a:p>
            <a:pPr eaLnBrk="1" fontAlgn="auto" hangingPunct="1">
              <a:spcBef>
                <a:spcPts val="0"/>
              </a:spcBef>
              <a:spcAft>
                <a:spcPts val="0"/>
              </a:spcAft>
              <a:defRPr/>
            </a:pPr>
            <a:endParaRPr lang="en-US">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28" name="组合 27"/>
          <p:cNvGrpSpPr/>
          <p:nvPr/>
        </p:nvGrpSpPr>
        <p:grpSpPr>
          <a:xfrm>
            <a:off x="5195354" y="4916268"/>
            <a:ext cx="426225" cy="397660"/>
            <a:chOff x="3155900" y="3968921"/>
            <a:chExt cx="426225" cy="397660"/>
          </a:xfrm>
          <a:solidFill>
            <a:srgbClr val="0F2A59"/>
          </a:solidFill>
        </p:grpSpPr>
        <p:sp>
          <p:nvSpPr>
            <p:cNvPr id="29" name="Freeform 61"/>
            <p:cNvSpPr>
              <a:spLocks noEditPoints="1"/>
            </p:cNvSpPr>
            <p:nvPr/>
          </p:nvSpPr>
          <p:spPr bwMode="auto">
            <a:xfrm>
              <a:off x="3155900" y="3968921"/>
              <a:ext cx="426225" cy="397660"/>
            </a:xfrm>
            <a:custGeom>
              <a:avLst/>
              <a:gdLst>
                <a:gd name="T0" fmla="*/ 405946 w 301"/>
                <a:gd name="T1" fmla="*/ 0 h 281"/>
                <a:gd name="T2" fmla="*/ 243568 w 301"/>
                <a:gd name="T3" fmla="*/ 162275 h 281"/>
                <a:gd name="T4" fmla="*/ 253008 w 301"/>
                <a:gd name="T5" fmla="*/ 216996 h 281"/>
                <a:gd name="T6" fmla="*/ 1888 w 301"/>
                <a:gd name="T7" fmla="*/ 467957 h 281"/>
                <a:gd name="T8" fmla="*/ 0 w 301"/>
                <a:gd name="T9" fmla="*/ 475504 h 281"/>
                <a:gd name="T10" fmla="*/ 1888 w 301"/>
                <a:gd name="T11" fmla="*/ 518903 h 281"/>
                <a:gd name="T12" fmla="*/ 13217 w 301"/>
                <a:gd name="T13" fmla="*/ 530225 h 281"/>
                <a:gd name="T14" fmla="*/ 13217 w 301"/>
                <a:gd name="T15" fmla="*/ 530225 h 281"/>
                <a:gd name="T16" fmla="*/ 103847 w 301"/>
                <a:gd name="T17" fmla="*/ 526451 h 281"/>
                <a:gd name="T18" fmla="*/ 113287 w 301"/>
                <a:gd name="T19" fmla="*/ 518903 h 281"/>
                <a:gd name="T20" fmla="*/ 124616 w 301"/>
                <a:gd name="T21" fmla="*/ 481165 h 281"/>
                <a:gd name="T22" fmla="*/ 164267 w 301"/>
                <a:gd name="T23" fmla="*/ 471730 h 281"/>
                <a:gd name="T24" fmla="*/ 173707 w 301"/>
                <a:gd name="T25" fmla="*/ 464183 h 281"/>
                <a:gd name="T26" fmla="*/ 179372 w 301"/>
                <a:gd name="T27" fmla="*/ 428331 h 281"/>
                <a:gd name="T28" fmla="*/ 217134 w 301"/>
                <a:gd name="T29" fmla="*/ 418897 h 281"/>
                <a:gd name="T30" fmla="*/ 226575 w 301"/>
                <a:gd name="T31" fmla="*/ 409462 h 281"/>
                <a:gd name="T32" fmla="*/ 228463 w 301"/>
                <a:gd name="T33" fmla="*/ 369837 h 281"/>
                <a:gd name="T34" fmla="*/ 258673 w 301"/>
                <a:gd name="T35" fmla="*/ 367950 h 281"/>
                <a:gd name="T36" fmla="*/ 268113 w 301"/>
                <a:gd name="T37" fmla="*/ 358515 h 281"/>
                <a:gd name="T38" fmla="*/ 277554 w 301"/>
                <a:gd name="T39" fmla="*/ 320777 h 281"/>
                <a:gd name="T40" fmla="*/ 281330 w 301"/>
                <a:gd name="T41" fmla="*/ 320777 h 281"/>
                <a:gd name="T42" fmla="*/ 328533 w 301"/>
                <a:gd name="T43" fmla="*/ 305681 h 281"/>
                <a:gd name="T44" fmla="*/ 405946 w 301"/>
                <a:gd name="T45" fmla="*/ 324551 h 281"/>
                <a:gd name="T46" fmla="*/ 568325 w 301"/>
                <a:gd name="T47" fmla="*/ 162275 h 281"/>
                <a:gd name="T48" fmla="*/ 405946 w 301"/>
                <a:gd name="T49" fmla="*/ 0 h 281"/>
                <a:gd name="T50" fmla="*/ 405946 w 301"/>
                <a:gd name="T51" fmla="*/ 301907 h 281"/>
                <a:gd name="T52" fmla="*/ 334198 w 301"/>
                <a:gd name="T53" fmla="*/ 283038 h 281"/>
                <a:gd name="T54" fmla="*/ 322869 w 301"/>
                <a:gd name="T55" fmla="*/ 283038 h 281"/>
                <a:gd name="T56" fmla="*/ 281330 w 301"/>
                <a:gd name="T57" fmla="*/ 298134 h 281"/>
                <a:gd name="T58" fmla="*/ 271890 w 301"/>
                <a:gd name="T59" fmla="*/ 298134 h 281"/>
                <a:gd name="T60" fmla="*/ 271890 w 301"/>
                <a:gd name="T61" fmla="*/ 298134 h 281"/>
                <a:gd name="T62" fmla="*/ 264337 w 301"/>
                <a:gd name="T63" fmla="*/ 298134 h 281"/>
                <a:gd name="T64" fmla="*/ 258673 w 301"/>
                <a:gd name="T65" fmla="*/ 305681 h 281"/>
                <a:gd name="T66" fmla="*/ 249232 w 301"/>
                <a:gd name="T67" fmla="*/ 347194 h 281"/>
                <a:gd name="T68" fmla="*/ 217134 w 301"/>
                <a:gd name="T69" fmla="*/ 350967 h 281"/>
                <a:gd name="T70" fmla="*/ 207694 w 301"/>
                <a:gd name="T71" fmla="*/ 360402 h 281"/>
                <a:gd name="T72" fmla="*/ 203917 w 301"/>
                <a:gd name="T73" fmla="*/ 400027 h 281"/>
                <a:gd name="T74" fmla="*/ 168043 w 301"/>
                <a:gd name="T75" fmla="*/ 409462 h 281"/>
                <a:gd name="T76" fmla="*/ 160490 w 301"/>
                <a:gd name="T77" fmla="*/ 417010 h 281"/>
                <a:gd name="T78" fmla="*/ 152938 w 301"/>
                <a:gd name="T79" fmla="*/ 452861 h 281"/>
                <a:gd name="T80" fmla="*/ 113287 w 301"/>
                <a:gd name="T81" fmla="*/ 460409 h 281"/>
                <a:gd name="T82" fmla="*/ 103847 w 301"/>
                <a:gd name="T83" fmla="*/ 467957 h 281"/>
                <a:gd name="T84" fmla="*/ 94406 w 301"/>
                <a:gd name="T85" fmla="*/ 505695 h 281"/>
                <a:gd name="T86" fmla="*/ 22657 w 301"/>
                <a:gd name="T87" fmla="*/ 507582 h 281"/>
                <a:gd name="T88" fmla="*/ 20769 w 301"/>
                <a:gd name="T89" fmla="*/ 479278 h 281"/>
                <a:gd name="T90" fmla="*/ 273778 w 301"/>
                <a:gd name="T91" fmla="*/ 226431 h 281"/>
                <a:gd name="T92" fmla="*/ 275666 w 301"/>
                <a:gd name="T93" fmla="*/ 215109 h 281"/>
                <a:gd name="T94" fmla="*/ 266225 w 301"/>
                <a:gd name="T95" fmla="*/ 162275 h 281"/>
                <a:gd name="T96" fmla="*/ 405946 w 301"/>
                <a:gd name="T97" fmla="*/ 22643 h 281"/>
                <a:gd name="T98" fmla="*/ 545668 w 301"/>
                <a:gd name="T99" fmla="*/ 162275 h 281"/>
                <a:gd name="T100" fmla="*/ 405946 w 301"/>
                <a:gd name="T101" fmla="*/ 301907 h 2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1" h="281">
                  <a:moveTo>
                    <a:pt x="215" y="0"/>
                  </a:moveTo>
                  <a:cubicBezTo>
                    <a:pt x="168" y="0"/>
                    <a:pt x="129" y="39"/>
                    <a:pt x="129" y="86"/>
                  </a:cubicBezTo>
                  <a:cubicBezTo>
                    <a:pt x="129" y="96"/>
                    <a:pt x="131" y="106"/>
                    <a:pt x="134" y="115"/>
                  </a:cubicBezTo>
                  <a:cubicBezTo>
                    <a:pt x="1" y="248"/>
                    <a:pt x="1" y="248"/>
                    <a:pt x="1" y="248"/>
                  </a:cubicBezTo>
                  <a:cubicBezTo>
                    <a:pt x="0" y="249"/>
                    <a:pt x="0" y="250"/>
                    <a:pt x="0" y="252"/>
                  </a:cubicBezTo>
                  <a:cubicBezTo>
                    <a:pt x="1" y="275"/>
                    <a:pt x="1" y="275"/>
                    <a:pt x="1" y="275"/>
                  </a:cubicBezTo>
                  <a:cubicBezTo>
                    <a:pt x="1" y="278"/>
                    <a:pt x="4" y="281"/>
                    <a:pt x="7" y="281"/>
                  </a:cubicBezTo>
                  <a:cubicBezTo>
                    <a:pt x="7" y="281"/>
                    <a:pt x="7" y="281"/>
                    <a:pt x="7" y="281"/>
                  </a:cubicBezTo>
                  <a:cubicBezTo>
                    <a:pt x="55" y="279"/>
                    <a:pt x="55" y="279"/>
                    <a:pt x="55" y="279"/>
                  </a:cubicBezTo>
                  <a:cubicBezTo>
                    <a:pt x="57" y="279"/>
                    <a:pt x="59" y="277"/>
                    <a:pt x="60" y="275"/>
                  </a:cubicBezTo>
                  <a:cubicBezTo>
                    <a:pt x="66" y="255"/>
                    <a:pt x="66" y="255"/>
                    <a:pt x="66" y="255"/>
                  </a:cubicBezTo>
                  <a:cubicBezTo>
                    <a:pt x="87" y="250"/>
                    <a:pt x="87" y="250"/>
                    <a:pt x="87" y="250"/>
                  </a:cubicBezTo>
                  <a:cubicBezTo>
                    <a:pt x="90" y="250"/>
                    <a:pt x="91" y="248"/>
                    <a:pt x="92" y="246"/>
                  </a:cubicBezTo>
                  <a:cubicBezTo>
                    <a:pt x="95" y="227"/>
                    <a:pt x="95" y="227"/>
                    <a:pt x="95" y="227"/>
                  </a:cubicBezTo>
                  <a:cubicBezTo>
                    <a:pt x="115" y="222"/>
                    <a:pt x="115" y="222"/>
                    <a:pt x="115" y="222"/>
                  </a:cubicBezTo>
                  <a:cubicBezTo>
                    <a:pt x="118" y="221"/>
                    <a:pt x="119" y="219"/>
                    <a:pt x="120" y="217"/>
                  </a:cubicBezTo>
                  <a:cubicBezTo>
                    <a:pt x="121" y="196"/>
                    <a:pt x="121" y="196"/>
                    <a:pt x="121" y="196"/>
                  </a:cubicBezTo>
                  <a:cubicBezTo>
                    <a:pt x="137" y="195"/>
                    <a:pt x="137" y="195"/>
                    <a:pt x="137" y="195"/>
                  </a:cubicBezTo>
                  <a:cubicBezTo>
                    <a:pt x="140" y="194"/>
                    <a:pt x="142" y="192"/>
                    <a:pt x="142" y="190"/>
                  </a:cubicBezTo>
                  <a:cubicBezTo>
                    <a:pt x="147" y="170"/>
                    <a:pt x="147" y="170"/>
                    <a:pt x="147" y="170"/>
                  </a:cubicBezTo>
                  <a:cubicBezTo>
                    <a:pt x="147" y="170"/>
                    <a:pt x="148" y="170"/>
                    <a:pt x="149" y="170"/>
                  </a:cubicBezTo>
                  <a:cubicBezTo>
                    <a:pt x="155" y="170"/>
                    <a:pt x="164" y="168"/>
                    <a:pt x="174" y="162"/>
                  </a:cubicBezTo>
                  <a:cubicBezTo>
                    <a:pt x="187" y="168"/>
                    <a:pt x="201" y="172"/>
                    <a:pt x="215" y="172"/>
                  </a:cubicBezTo>
                  <a:cubicBezTo>
                    <a:pt x="262" y="172"/>
                    <a:pt x="301" y="133"/>
                    <a:pt x="301" y="86"/>
                  </a:cubicBezTo>
                  <a:cubicBezTo>
                    <a:pt x="301" y="39"/>
                    <a:pt x="262" y="0"/>
                    <a:pt x="215" y="0"/>
                  </a:cubicBezTo>
                  <a:close/>
                  <a:moveTo>
                    <a:pt x="215" y="160"/>
                  </a:moveTo>
                  <a:cubicBezTo>
                    <a:pt x="202" y="160"/>
                    <a:pt x="188" y="157"/>
                    <a:pt x="177" y="150"/>
                  </a:cubicBezTo>
                  <a:cubicBezTo>
                    <a:pt x="175" y="149"/>
                    <a:pt x="173" y="149"/>
                    <a:pt x="171" y="150"/>
                  </a:cubicBezTo>
                  <a:cubicBezTo>
                    <a:pt x="161" y="157"/>
                    <a:pt x="154" y="158"/>
                    <a:pt x="149" y="158"/>
                  </a:cubicBezTo>
                  <a:cubicBezTo>
                    <a:pt x="146" y="158"/>
                    <a:pt x="144" y="158"/>
                    <a:pt x="144" y="158"/>
                  </a:cubicBezTo>
                  <a:cubicBezTo>
                    <a:pt x="144" y="158"/>
                    <a:pt x="144" y="158"/>
                    <a:pt x="144" y="158"/>
                  </a:cubicBezTo>
                  <a:cubicBezTo>
                    <a:pt x="143" y="157"/>
                    <a:pt x="141" y="157"/>
                    <a:pt x="140" y="158"/>
                  </a:cubicBezTo>
                  <a:cubicBezTo>
                    <a:pt x="138" y="158"/>
                    <a:pt x="137" y="160"/>
                    <a:pt x="137" y="162"/>
                  </a:cubicBezTo>
                  <a:cubicBezTo>
                    <a:pt x="132" y="184"/>
                    <a:pt x="132" y="184"/>
                    <a:pt x="132" y="184"/>
                  </a:cubicBezTo>
                  <a:cubicBezTo>
                    <a:pt x="115" y="186"/>
                    <a:pt x="115" y="186"/>
                    <a:pt x="115" y="186"/>
                  </a:cubicBezTo>
                  <a:cubicBezTo>
                    <a:pt x="112" y="186"/>
                    <a:pt x="110" y="188"/>
                    <a:pt x="110" y="191"/>
                  </a:cubicBezTo>
                  <a:cubicBezTo>
                    <a:pt x="108" y="212"/>
                    <a:pt x="108" y="212"/>
                    <a:pt x="108" y="212"/>
                  </a:cubicBezTo>
                  <a:cubicBezTo>
                    <a:pt x="89" y="217"/>
                    <a:pt x="89" y="217"/>
                    <a:pt x="89" y="217"/>
                  </a:cubicBezTo>
                  <a:cubicBezTo>
                    <a:pt x="87" y="217"/>
                    <a:pt x="85" y="219"/>
                    <a:pt x="85" y="221"/>
                  </a:cubicBezTo>
                  <a:cubicBezTo>
                    <a:pt x="81" y="240"/>
                    <a:pt x="81" y="240"/>
                    <a:pt x="81" y="240"/>
                  </a:cubicBezTo>
                  <a:cubicBezTo>
                    <a:pt x="60" y="244"/>
                    <a:pt x="60" y="244"/>
                    <a:pt x="60" y="244"/>
                  </a:cubicBezTo>
                  <a:cubicBezTo>
                    <a:pt x="58" y="244"/>
                    <a:pt x="56" y="246"/>
                    <a:pt x="55" y="248"/>
                  </a:cubicBezTo>
                  <a:cubicBezTo>
                    <a:pt x="50" y="268"/>
                    <a:pt x="50" y="268"/>
                    <a:pt x="50" y="268"/>
                  </a:cubicBezTo>
                  <a:cubicBezTo>
                    <a:pt x="12" y="269"/>
                    <a:pt x="12" y="269"/>
                    <a:pt x="12" y="269"/>
                  </a:cubicBezTo>
                  <a:cubicBezTo>
                    <a:pt x="11" y="254"/>
                    <a:pt x="11" y="254"/>
                    <a:pt x="11" y="254"/>
                  </a:cubicBezTo>
                  <a:cubicBezTo>
                    <a:pt x="145" y="120"/>
                    <a:pt x="145" y="120"/>
                    <a:pt x="145" y="120"/>
                  </a:cubicBezTo>
                  <a:cubicBezTo>
                    <a:pt x="147" y="119"/>
                    <a:pt x="147" y="116"/>
                    <a:pt x="146" y="114"/>
                  </a:cubicBezTo>
                  <a:cubicBezTo>
                    <a:pt x="142" y="105"/>
                    <a:pt x="141" y="96"/>
                    <a:pt x="141" y="86"/>
                  </a:cubicBezTo>
                  <a:cubicBezTo>
                    <a:pt x="141" y="45"/>
                    <a:pt x="174" y="12"/>
                    <a:pt x="215" y="12"/>
                  </a:cubicBezTo>
                  <a:cubicBezTo>
                    <a:pt x="256" y="12"/>
                    <a:pt x="289" y="45"/>
                    <a:pt x="289" y="86"/>
                  </a:cubicBezTo>
                  <a:cubicBezTo>
                    <a:pt x="289" y="127"/>
                    <a:pt x="256" y="160"/>
                    <a:pt x="215"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0" name="Freeform 62"/>
            <p:cNvSpPr>
              <a:spLocks noEditPoints="1"/>
            </p:cNvSpPr>
            <p:nvPr/>
          </p:nvSpPr>
          <p:spPr bwMode="auto">
            <a:xfrm>
              <a:off x="3414254" y="4023688"/>
              <a:ext cx="72625" cy="73817"/>
            </a:xfrm>
            <a:custGeom>
              <a:avLst/>
              <a:gdLst>
                <a:gd name="T0" fmla="*/ 48419 w 52"/>
                <a:gd name="T1" fmla="*/ 0 h 52"/>
                <a:gd name="T2" fmla="*/ 0 w 52"/>
                <a:gd name="T3" fmla="*/ 49213 h 52"/>
                <a:gd name="T4" fmla="*/ 48419 w 52"/>
                <a:gd name="T5" fmla="*/ 98425 h 52"/>
                <a:gd name="T6" fmla="*/ 96838 w 52"/>
                <a:gd name="T7" fmla="*/ 49213 h 52"/>
                <a:gd name="T8" fmla="*/ 48419 w 52"/>
                <a:gd name="T9" fmla="*/ 0 h 52"/>
                <a:gd name="T10" fmla="*/ 48419 w 52"/>
                <a:gd name="T11" fmla="*/ 79497 h 52"/>
                <a:gd name="T12" fmla="*/ 18623 w 52"/>
                <a:gd name="T13" fmla="*/ 49213 h 52"/>
                <a:gd name="T14" fmla="*/ 48419 w 52"/>
                <a:gd name="T15" fmla="*/ 18928 h 52"/>
                <a:gd name="T16" fmla="*/ 78215 w 52"/>
                <a:gd name="T17" fmla="*/ 49213 h 52"/>
                <a:gd name="T18" fmla="*/ 48419 w 52"/>
                <a:gd name="T19" fmla="*/ 7949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52">
                  <a:moveTo>
                    <a:pt x="26" y="0"/>
                  </a:moveTo>
                  <a:cubicBezTo>
                    <a:pt x="12" y="0"/>
                    <a:pt x="0" y="11"/>
                    <a:pt x="0" y="26"/>
                  </a:cubicBezTo>
                  <a:cubicBezTo>
                    <a:pt x="0" y="40"/>
                    <a:pt x="12" y="52"/>
                    <a:pt x="26" y="52"/>
                  </a:cubicBezTo>
                  <a:cubicBezTo>
                    <a:pt x="40" y="52"/>
                    <a:pt x="52" y="40"/>
                    <a:pt x="52" y="26"/>
                  </a:cubicBezTo>
                  <a:cubicBezTo>
                    <a:pt x="52" y="11"/>
                    <a:pt x="40" y="0"/>
                    <a:pt x="26" y="0"/>
                  </a:cubicBezTo>
                  <a:close/>
                  <a:moveTo>
                    <a:pt x="26" y="42"/>
                  </a:moveTo>
                  <a:cubicBezTo>
                    <a:pt x="17" y="42"/>
                    <a:pt x="10" y="34"/>
                    <a:pt x="10" y="26"/>
                  </a:cubicBezTo>
                  <a:cubicBezTo>
                    <a:pt x="10" y="17"/>
                    <a:pt x="17" y="10"/>
                    <a:pt x="26" y="10"/>
                  </a:cubicBezTo>
                  <a:cubicBezTo>
                    <a:pt x="35" y="10"/>
                    <a:pt x="42" y="17"/>
                    <a:pt x="42" y="26"/>
                  </a:cubicBezTo>
                  <a:cubicBezTo>
                    <a:pt x="42" y="34"/>
                    <a:pt x="35" y="42"/>
                    <a:pt x="2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latin typeface="黑体" panose="02010609060101010101" pitchFamily="49" charset="-122"/>
                <a:ea typeface="黑体" panose="02010609060101010101" pitchFamily="49" charset="-122"/>
              </a:endParaRPr>
            </a:p>
          </p:txBody>
        </p:sp>
      </p:grpSp>
      <p:grpSp>
        <p:nvGrpSpPr>
          <p:cNvPr id="43" name="组合 42"/>
          <p:cNvGrpSpPr/>
          <p:nvPr/>
        </p:nvGrpSpPr>
        <p:grpSpPr>
          <a:xfrm>
            <a:off x="8131079" y="4885264"/>
            <a:ext cx="311944" cy="377429"/>
            <a:chOff x="6001332" y="4264479"/>
            <a:chExt cx="311944" cy="377429"/>
          </a:xfrm>
          <a:solidFill>
            <a:srgbClr val="0F2A59"/>
          </a:solidFill>
        </p:grpSpPr>
        <p:sp>
          <p:nvSpPr>
            <p:cNvPr id="44" name="Freeform 193"/>
            <p:cNvSpPr/>
            <p:nvPr/>
          </p:nvSpPr>
          <p:spPr bwMode="auto">
            <a:xfrm>
              <a:off x="6036220" y="4330799"/>
              <a:ext cx="86916" cy="102394"/>
            </a:xfrm>
            <a:custGeom>
              <a:avLst/>
              <a:gdLst>
                <a:gd name="T0" fmla="*/ 35 w 62"/>
                <a:gd name="T1" fmla="*/ 0 h 72"/>
                <a:gd name="T2" fmla="*/ 26 w 62"/>
                <a:gd name="T3" fmla="*/ 16 h 72"/>
                <a:gd name="T4" fmla="*/ 20 w 62"/>
                <a:gd name="T5" fmla="*/ 63 h 72"/>
                <a:gd name="T6" fmla="*/ 52 w 62"/>
                <a:gd name="T7" fmla="*/ 61 h 72"/>
                <a:gd name="T8" fmla="*/ 44 w 62"/>
                <a:gd name="T9" fmla="*/ 17 h 72"/>
                <a:gd name="T10" fmla="*/ 35 w 62"/>
                <a:gd name="T11" fmla="*/ 0 h 72"/>
              </a:gdLst>
              <a:ahLst/>
              <a:cxnLst>
                <a:cxn ang="0">
                  <a:pos x="T0" y="T1"/>
                </a:cxn>
                <a:cxn ang="0">
                  <a:pos x="T2" y="T3"/>
                </a:cxn>
                <a:cxn ang="0">
                  <a:pos x="T4" y="T5"/>
                </a:cxn>
                <a:cxn ang="0">
                  <a:pos x="T6" y="T7"/>
                </a:cxn>
                <a:cxn ang="0">
                  <a:pos x="T8" y="T9"/>
                </a:cxn>
                <a:cxn ang="0">
                  <a:pos x="T10" y="T11"/>
                </a:cxn>
              </a:cxnLst>
              <a:rect l="0" t="0" r="r" b="b"/>
              <a:pathLst>
                <a:path w="62" h="72">
                  <a:moveTo>
                    <a:pt x="35" y="0"/>
                  </a:moveTo>
                  <a:cubicBezTo>
                    <a:pt x="35" y="0"/>
                    <a:pt x="31" y="10"/>
                    <a:pt x="26" y="16"/>
                  </a:cubicBezTo>
                  <a:cubicBezTo>
                    <a:pt x="21" y="22"/>
                    <a:pt x="0" y="45"/>
                    <a:pt x="20" y="63"/>
                  </a:cubicBezTo>
                  <a:cubicBezTo>
                    <a:pt x="30" y="72"/>
                    <a:pt x="45" y="71"/>
                    <a:pt x="52" y="61"/>
                  </a:cubicBezTo>
                  <a:cubicBezTo>
                    <a:pt x="60" y="52"/>
                    <a:pt x="62" y="36"/>
                    <a:pt x="44" y="17"/>
                  </a:cubicBezTo>
                  <a:cubicBezTo>
                    <a:pt x="38" y="10"/>
                    <a:pt x="35" y="0"/>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5" name="Freeform 194"/>
            <p:cNvSpPr>
              <a:spLocks noEditPoints="1"/>
            </p:cNvSpPr>
            <p:nvPr/>
          </p:nvSpPr>
          <p:spPr bwMode="auto">
            <a:xfrm>
              <a:off x="6001332" y="4264479"/>
              <a:ext cx="311944" cy="377429"/>
            </a:xfrm>
            <a:custGeom>
              <a:avLst/>
              <a:gdLst>
                <a:gd name="T0" fmla="*/ 206 w 220"/>
                <a:gd name="T1" fmla="*/ 86 h 266"/>
                <a:gd name="T2" fmla="*/ 158 w 220"/>
                <a:gd name="T3" fmla="*/ 86 h 266"/>
                <a:gd name="T4" fmla="*/ 126 w 220"/>
                <a:gd name="T5" fmla="*/ 55 h 266"/>
                <a:gd name="T6" fmla="*/ 126 w 220"/>
                <a:gd name="T7" fmla="*/ 49 h 266"/>
                <a:gd name="T8" fmla="*/ 137 w 220"/>
                <a:gd name="T9" fmla="*/ 49 h 266"/>
                <a:gd name="T10" fmla="*/ 156 w 220"/>
                <a:gd name="T11" fmla="*/ 30 h 266"/>
                <a:gd name="T12" fmla="*/ 137 w 220"/>
                <a:gd name="T13" fmla="*/ 11 h 266"/>
                <a:gd name="T14" fmla="*/ 125 w 220"/>
                <a:gd name="T15" fmla="*/ 11 h 266"/>
                <a:gd name="T16" fmla="*/ 109 w 220"/>
                <a:gd name="T17" fmla="*/ 0 h 266"/>
                <a:gd name="T18" fmla="*/ 93 w 220"/>
                <a:gd name="T19" fmla="*/ 11 h 266"/>
                <a:gd name="T20" fmla="*/ 81 w 220"/>
                <a:gd name="T21" fmla="*/ 11 h 266"/>
                <a:gd name="T22" fmla="*/ 62 w 220"/>
                <a:gd name="T23" fmla="*/ 30 h 266"/>
                <a:gd name="T24" fmla="*/ 81 w 220"/>
                <a:gd name="T25" fmla="*/ 49 h 266"/>
                <a:gd name="T26" fmla="*/ 92 w 220"/>
                <a:gd name="T27" fmla="*/ 49 h 266"/>
                <a:gd name="T28" fmla="*/ 92 w 220"/>
                <a:gd name="T29" fmla="*/ 55 h 266"/>
                <a:gd name="T30" fmla="*/ 58 w 220"/>
                <a:gd name="T31" fmla="*/ 92 h 266"/>
                <a:gd name="T32" fmla="*/ 0 w 220"/>
                <a:gd name="T33" fmla="*/ 160 h 266"/>
                <a:gd name="T34" fmla="*/ 0 w 220"/>
                <a:gd name="T35" fmla="*/ 167 h 266"/>
                <a:gd name="T36" fmla="*/ 0 w 220"/>
                <a:gd name="T37" fmla="*/ 246 h 266"/>
                <a:gd name="T38" fmla="*/ 20 w 220"/>
                <a:gd name="T39" fmla="*/ 266 h 266"/>
                <a:gd name="T40" fmla="*/ 50 w 220"/>
                <a:gd name="T41" fmla="*/ 266 h 266"/>
                <a:gd name="T42" fmla="*/ 70 w 220"/>
                <a:gd name="T43" fmla="*/ 246 h 266"/>
                <a:gd name="T44" fmla="*/ 70 w 220"/>
                <a:gd name="T45" fmla="*/ 190 h 266"/>
                <a:gd name="T46" fmla="*/ 70 w 220"/>
                <a:gd name="T47" fmla="*/ 189 h 266"/>
                <a:gd name="T48" fmla="*/ 102 w 220"/>
                <a:gd name="T49" fmla="*/ 177 h 266"/>
                <a:gd name="T50" fmla="*/ 206 w 220"/>
                <a:gd name="T51" fmla="*/ 177 h 266"/>
                <a:gd name="T52" fmla="*/ 220 w 220"/>
                <a:gd name="T53" fmla="*/ 157 h 266"/>
                <a:gd name="T54" fmla="*/ 220 w 220"/>
                <a:gd name="T55" fmla="*/ 105 h 266"/>
                <a:gd name="T56" fmla="*/ 206 w 220"/>
                <a:gd name="T57" fmla="*/ 86 h 266"/>
                <a:gd name="T58" fmla="*/ 82 w 220"/>
                <a:gd name="T59" fmla="*/ 39 h 266"/>
                <a:gd name="T60" fmla="*/ 72 w 220"/>
                <a:gd name="T61" fmla="*/ 30 h 266"/>
                <a:gd name="T62" fmla="*/ 82 w 220"/>
                <a:gd name="T63" fmla="*/ 20 h 266"/>
                <a:gd name="T64" fmla="*/ 136 w 220"/>
                <a:gd name="T65" fmla="*/ 20 h 266"/>
                <a:gd name="T66" fmla="*/ 146 w 220"/>
                <a:gd name="T67" fmla="*/ 30 h 266"/>
                <a:gd name="T68" fmla="*/ 136 w 220"/>
                <a:gd name="T69" fmla="*/ 39 h 266"/>
                <a:gd name="T70" fmla="*/ 82 w 220"/>
                <a:gd name="T71" fmla="*/ 39 h 266"/>
                <a:gd name="T72" fmla="*/ 100 w 220"/>
                <a:gd name="T73" fmla="*/ 67 h 266"/>
                <a:gd name="T74" fmla="*/ 106 w 220"/>
                <a:gd name="T75" fmla="*/ 65 h 266"/>
                <a:gd name="T76" fmla="*/ 106 w 220"/>
                <a:gd name="T77" fmla="*/ 49 h 266"/>
                <a:gd name="T78" fmla="*/ 113 w 220"/>
                <a:gd name="T79" fmla="*/ 49 h 266"/>
                <a:gd name="T80" fmla="*/ 113 w 220"/>
                <a:gd name="T81" fmla="*/ 65 h 266"/>
                <a:gd name="T82" fmla="*/ 118 w 220"/>
                <a:gd name="T83" fmla="*/ 67 h 266"/>
                <a:gd name="T84" fmla="*/ 146 w 220"/>
                <a:gd name="T85" fmla="*/ 92 h 266"/>
                <a:gd name="T86" fmla="*/ 108 w 220"/>
                <a:gd name="T87" fmla="*/ 96 h 266"/>
                <a:gd name="T88" fmla="*/ 72 w 220"/>
                <a:gd name="T89" fmla="*/ 93 h 266"/>
                <a:gd name="T90" fmla="*/ 100 w 220"/>
                <a:gd name="T91" fmla="*/ 67 h 266"/>
                <a:gd name="T92" fmla="*/ 206 w 220"/>
                <a:gd name="T93" fmla="*/ 157 h 266"/>
                <a:gd name="T94" fmla="*/ 205 w 220"/>
                <a:gd name="T95" fmla="*/ 163 h 266"/>
                <a:gd name="T96" fmla="*/ 102 w 220"/>
                <a:gd name="T97" fmla="*/ 163 h 266"/>
                <a:gd name="T98" fmla="*/ 57 w 220"/>
                <a:gd name="T99" fmla="*/ 182 h 266"/>
                <a:gd name="T100" fmla="*/ 56 w 220"/>
                <a:gd name="T101" fmla="*/ 183 h 266"/>
                <a:gd name="T102" fmla="*/ 56 w 220"/>
                <a:gd name="T103" fmla="*/ 246 h 266"/>
                <a:gd name="T104" fmla="*/ 50 w 220"/>
                <a:gd name="T105" fmla="*/ 253 h 266"/>
                <a:gd name="T106" fmla="*/ 20 w 220"/>
                <a:gd name="T107" fmla="*/ 253 h 266"/>
                <a:gd name="T108" fmla="*/ 14 w 220"/>
                <a:gd name="T109" fmla="*/ 246 h 266"/>
                <a:gd name="T110" fmla="*/ 14 w 220"/>
                <a:gd name="T111" fmla="*/ 160 h 266"/>
                <a:gd name="T112" fmla="*/ 66 w 220"/>
                <a:gd name="T113" fmla="*/ 104 h 266"/>
                <a:gd name="T114" fmla="*/ 67 w 220"/>
                <a:gd name="T115" fmla="*/ 103 h 266"/>
                <a:gd name="T116" fmla="*/ 110 w 220"/>
                <a:gd name="T117" fmla="*/ 108 h 266"/>
                <a:gd name="T118" fmla="*/ 159 w 220"/>
                <a:gd name="T119" fmla="*/ 99 h 266"/>
                <a:gd name="T120" fmla="*/ 205 w 220"/>
                <a:gd name="T121" fmla="*/ 99 h 266"/>
                <a:gd name="T122" fmla="*/ 206 w 220"/>
                <a:gd name="T123" fmla="*/ 105 h 266"/>
                <a:gd name="T124" fmla="*/ 206 w 220"/>
                <a:gd name="T125" fmla="*/ 15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 h="266">
                  <a:moveTo>
                    <a:pt x="206" y="86"/>
                  </a:moveTo>
                  <a:cubicBezTo>
                    <a:pt x="158" y="86"/>
                    <a:pt x="158" y="86"/>
                    <a:pt x="158" y="86"/>
                  </a:cubicBezTo>
                  <a:cubicBezTo>
                    <a:pt x="153" y="71"/>
                    <a:pt x="141" y="60"/>
                    <a:pt x="126" y="55"/>
                  </a:cubicBezTo>
                  <a:cubicBezTo>
                    <a:pt x="126" y="49"/>
                    <a:pt x="126" y="49"/>
                    <a:pt x="126" y="49"/>
                  </a:cubicBezTo>
                  <a:cubicBezTo>
                    <a:pt x="137" y="49"/>
                    <a:pt x="137" y="49"/>
                    <a:pt x="137" y="49"/>
                  </a:cubicBezTo>
                  <a:cubicBezTo>
                    <a:pt x="148" y="49"/>
                    <a:pt x="156" y="41"/>
                    <a:pt x="156" y="30"/>
                  </a:cubicBezTo>
                  <a:cubicBezTo>
                    <a:pt x="156" y="20"/>
                    <a:pt x="148" y="11"/>
                    <a:pt x="137" y="11"/>
                  </a:cubicBezTo>
                  <a:cubicBezTo>
                    <a:pt x="125" y="11"/>
                    <a:pt x="125" y="11"/>
                    <a:pt x="125" y="11"/>
                  </a:cubicBezTo>
                  <a:cubicBezTo>
                    <a:pt x="123" y="5"/>
                    <a:pt x="116" y="0"/>
                    <a:pt x="109" y="0"/>
                  </a:cubicBezTo>
                  <a:cubicBezTo>
                    <a:pt x="102" y="0"/>
                    <a:pt x="96" y="5"/>
                    <a:pt x="93" y="11"/>
                  </a:cubicBezTo>
                  <a:cubicBezTo>
                    <a:pt x="81" y="11"/>
                    <a:pt x="81" y="11"/>
                    <a:pt x="81" y="11"/>
                  </a:cubicBezTo>
                  <a:cubicBezTo>
                    <a:pt x="71" y="11"/>
                    <a:pt x="62" y="20"/>
                    <a:pt x="62" y="30"/>
                  </a:cubicBezTo>
                  <a:cubicBezTo>
                    <a:pt x="62" y="41"/>
                    <a:pt x="71" y="49"/>
                    <a:pt x="81" y="49"/>
                  </a:cubicBezTo>
                  <a:cubicBezTo>
                    <a:pt x="92" y="49"/>
                    <a:pt x="92" y="49"/>
                    <a:pt x="92" y="49"/>
                  </a:cubicBezTo>
                  <a:cubicBezTo>
                    <a:pt x="92" y="55"/>
                    <a:pt x="92" y="55"/>
                    <a:pt x="92" y="55"/>
                  </a:cubicBezTo>
                  <a:cubicBezTo>
                    <a:pt x="75" y="61"/>
                    <a:pt x="63" y="74"/>
                    <a:pt x="58" y="92"/>
                  </a:cubicBezTo>
                  <a:cubicBezTo>
                    <a:pt x="32" y="99"/>
                    <a:pt x="1" y="117"/>
                    <a:pt x="0" y="160"/>
                  </a:cubicBezTo>
                  <a:cubicBezTo>
                    <a:pt x="0" y="162"/>
                    <a:pt x="0" y="165"/>
                    <a:pt x="0" y="167"/>
                  </a:cubicBezTo>
                  <a:cubicBezTo>
                    <a:pt x="0" y="246"/>
                    <a:pt x="0" y="246"/>
                    <a:pt x="0" y="246"/>
                  </a:cubicBezTo>
                  <a:cubicBezTo>
                    <a:pt x="0" y="257"/>
                    <a:pt x="9" y="266"/>
                    <a:pt x="20" y="266"/>
                  </a:cubicBezTo>
                  <a:cubicBezTo>
                    <a:pt x="50" y="266"/>
                    <a:pt x="50" y="266"/>
                    <a:pt x="50" y="266"/>
                  </a:cubicBezTo>
                  <a:cubicBezTo>
                    <a:pt x="61" y="266"/>
                    <a:pt x="70" y="257"/>
                    <a:pt x="70" y="246"/>
                  </a:cubicBezTo>
                  <a:cubicBezTo>
                    <a:pt x="70" y="190"/>
                    <a:pt x="70" y="190"/>
                    <a:pt x="70" y="190"/>
                  </a:cubicBezTo>
                  <a:cubicBezTo>
                    <a:pt x="70" y="189"/>
                    <a:pt x="70" y="189"/>
                    <a:pt x="70" y="189"/>
                  </a:cubicBezTo>
                  <a:cubicBezTo>
                    <a:pt x="71" y="189"/>
                    <a:pt x="81" y="177"/>
                    <a:pt x="102" y="177"/>
                  </a:cubicBezTo>
                  <a:cubicBezTo>
                    <a:pt x="206" y="177"/>
                    <a:pt x="206" y="177"/>
                    <a:pt x="206" y="177"/>
                  </a:cubicBezTo>
                  <a:cubicBezTo>
                    <a:pt x="214" y="177"/>
                    <a:pt x="220" y="168"/>
                    <a:pt x="220" y="157"/>
                  </a:cubicBezTo>
                  <a:cubicBezTo>
                    <a:pt x="220" y="105"/>
                    <a:pt x="220" y="105"/>
                    <a:pt x="220" y="105"/>
                  </a:cubicBezTo>
                  <a:cubicBezTo>
                    <a:pt x="220" y="94"/>
                    <a:pt x="214" y="86"/>
                    <a:pt x="206" y="86"/>
                  </a:cubicBezTo>
                  <a:close/>
                  <a:moveTo>
                    <a:pt x="82" y="39"/>
                  </a:moveTo>
                  <a:cubicBezTo>
                    <a:pt x="77" y="39"/>
                    <a:pt x="72" y="35"/>
                    <a:pt x="72" y="30"/>
                  </a:cubicBezTo>
                  <a:cubicBezTo>
                    <a:pt x="72" y="24"/>
                    <a:pt x="77" y="20"/>
                    <a:pt x="82" y="20"/>
                  </a:cubicBezTo>
                  <a:cubicBezTo>
                    <a:pt x="136" y="20"/>
                    <a:pt x="136" y="20"/>
                    <a:pt x="136" y="20"/>
                  </a:cubicBezTo>
                  <a:cubicBezTo>
                    <a:pt x="142" y="20"/>
                    <a:pt x="146" y="24"/>
                    <a:pt x="146" y="30"/>
                  </a:cubicBezTo>
                  <a:cubicBezTo>
                    <a:pt x="146" y="35"/>
                    <a:pt x="142" y="39"/>
                    <a:pt x="136" y="39"/>
                  </a:cubicBezTo>
                  <a:lnTo>
                    <a:pt x="82" y="39"/>
                  </a:lnTo>
                  <a:close/>
                  <a:moveTo>
                    <a:pt x="100" y="67"/>
                  </a:moveTo>
                  <a:cubicBezTo>
                    <a:pt x="106" y="65"/>
                    <a:pt x="106" y="65"/>
                    <a:pt x="106" y="65"/>
                  </a:cubicBezTo>
                  <a:cubicBezTo>
                    <a:pt x="106" y="49"/>
                    <a:pt x="106" y="49"/>
                    <a:pt x="106" y="49"/>
                  </a:cubicBezTo>
                  <a:cubicBezTo>
                    <a:pt x="113" y="49"/>
                    <a:pt x="113" y="49"/>
                    <a:pt x="113" y="49"/>
                  </a:cubicBezTo>
                  <a:cubicBezTo>
                    <a:pt x="113" y="65"/>
                    <a:pt x="113" y="65"/>
                    <a:pt x="113" y="65"/>
                  </a:cubicBezTo>
                  <a:cubicBezTo>
                    <a:pt x="118" y="67"/>
                    <a:pt x="118" y="67"/>
                    <a:pt x="118" y="67"/>
                  </a:cubicBezTo>
                  <a:cubicBezTo>
                    <a:pt x="131" y="70"/>
                    <a:pt x="141" y="79"/>
                    <a:pt x="146" y="92"/>
                  </a:cubicBezTo>
                  <a:cubicBezTo>
                    <a:pt x="134" y="95"/>
                    <a:pt x="122" y="96"/>
                    <a:pt x="108" y="96"/>
                  </a:cubicBezTo>
                  <a:cubicBezTo>
                    <a:pt x="92" y="96"/>
                    <a:pt x="79" y="94"/>
                    <a:pt x="72" y="93"/>
                  </a:cubicBezTo>
                  <a:cubicBezTo>
                    <a:pt x="76" y="80"/>
                    <a:pt x="87" y="70"/>
                    <a:pt x="100" y="67"/>
                  </a:cubicBezTo>
                  <a:close/>
                  <a:moveTo>
                    <a:pt x="206" y="157"/>
                  </a:moveTo>
                  <a:cubicBezTo>
                    <a:pt x="206" y="160"/>
                    <a:pt x="205" y="162"/>
                    <a:pt x="205" y="163"/>
                  </a:cubicBezTo>
                  <a:cubicBezTo>
                    <a:pt x="102" y="163"/>
                    <a:pt x="102" y="163"/>
                    <a:pt x="102" y="163"/>
                  </a:cubicBezTo>
                  <a:cubicBezTo>
                    <a:pt x="73" y="163"/>
                    <a:pt x="58" y="181"/>
                    <a:pt x="57" y="182"/>
                  </a:cubicBezTo>
                  <a:cubicBezTo>
                    <a:pt x="56" y="183"/>
                    <a:pt x="56" y="183"/>
                    <a:pt x="56" y="183"/>
                  </a:cubicBezTo>
                  <a:cubicBezTo>
                    <a:pt x="56" y="246"/>
                    <a:pt x="56" y="246"/>
                    <a:pt x="56" y="246"/>
                  </a:cubicBezTo>
                  <a:cubicBezTo>
                    <a:pt x="56" y="250"/>
                    <a:pt x="54" y="253"/>
                    <a:pt x="50" y="253"/>
                  </a:cubicBezTo>
                  <a:cubicBezTo>
                    <a:pt x="20" y="253"/>
                    <a:pt x="20" y="253"/>
                    <a:pt x="20" y="253"/>
                  </a:cubicBezTo>
                  <a:cubicBezTo>
                    <a:pt x="17" y="253"/>
                    <a:pt x="14" y="250"/>
                    <a:pt x="14" y="246"/>
                  </a:cubicBezTo>
                  <a:cubicBezTo>
                    <a:pt x="14" y="217"/>
                    <a:pt x="14" y="162"/>
                    <a:pt x="14" y="160"/>
                  </a:cubicBezTo>
                  <a:cubicBezTo>
                    <a:pt x="15" y="131"/>
                    <a:pt x="32" y="112"/>
                    <a:pt x="66" y="104"/>
                  </a:cubicBezTo>
                  <a:cubicBezTo>
                    <a:pt x="67" y="103"/>
                    <a:pt x="67" y="103"/>
                    <a:pt x="67" y="103"/>
                  </a:cubicBezTo>
                  <a:cubicBezTo>
                    <a:pt x="82" y="106"/>
                    <a:pt x="97" y="108"/>
                    <a:pt x="110" y="108"/>
                  </a:cubicBezTo>
                  <a:cubicBezTo>
                    <a:pt x="138" y="108"/>
                    <a:pt x="155" y="101"/>
                    <a:pt x="159" y="99"/>
                  </a:cubicBezTo>
                  <a:cubicBezTo>
                    <a:pt x="205" y="99"/>
                    <a:pt x="205" y="99"/>
                    <a:pt x="205" y="99"/>
                  </a:cubicBezTo>
                  <a:cubicBezTo>
                    <a:pt x="205" y="100"/>
                    <a:pt x="206" y="102"/>
                    <a:pt x="206" y="105"/>
                  </a:cubicBezTo>
                  <a:lnTo>
                    <a:pt x="206" y="1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dirty="0">
                <a:solidFill>
                  <a:schemeClr val="tx1">
                    <a:lumMod val="85000"/>
                    <a:lumOff val="15000"/>
                  </a:schemeClr>
                </a:solidFill>
                <a:latin typeface="黑体" panose="02010609060101010101" pitchFamily="49" charset="-122"/>
                <a:ea typeface="黑体" panose="02010609060101010101" pitchFamily="49" charset="-122"/>
              </a:endParaRPr>
            </a:p>
          </p:txBody>
        </p:sp>
      </p:grpSp>
      <p:sp>
        <p:nvSpPr>
          <p:cNvPr id="46" name="TextBox 26"/>
          <p:cNvSpPr txBox="1"/>
          <p:nvPr/>
        </p:nvSpPr>
        <p:spPr>
          <a:xfrm>
            <a:off x="2804379" y="4742629"/>
            <a:ext cx="1894830" cy="584775"/>
          </a:xfrm>
          <a:prstGeom prst="rect">
            <a:avLst/>
          </a:prstGeom>
          <a:noFill/>
        </p:spPr>
        <p:txBody>
          <a:bodyPr wrap="square" rtlCol="0">
            <a:spAutoFit/>
          </a:bodyPr>
          <a:lstStyle/>
          <a:p>
            <a:r>
              <a:rPr lang="en-US" altLang="zh-CN" sz="3200" b="1" dirty="0" err="1">
                <a:solidFill>
                  <a:schemeClr val="tx1">
                    <a:lumMod val="85000"/>
                    <a:lumOff val="15000"/>
                  </a:schemeClr>
                </a:solidFill>
                <a:latin typeface="黑体" panose="02010609060101010101" pitchFamily="49" charset="-122"/>
                <a:ea typeface="黑体" panose="02010609060101010101" pitchFamily="49" charset="-122"/>
              </a:rPr>
              <a:t>mfence</a:t>
            </a:r>
            <a:endParaRPr lang="zh-CN" altLang="en-US" sz="32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8" name="TextBox 28"/>
          <p:cNvSpPr txBox="1"/>
          <p:nvPr/>
        </p:nvSpPr>
        <p:spPr>
          <a:xfrm>
            <a:off x="5732804" y="4781592"/>
            <a:ext cx="1852300" cy="584775"/>
          </a:xfrm>
          <a:prstGeom prst="rect">
            <a:avLst/>
          </a:prstGeom>
          <a:noFill/>
        </p:spPr>
        <p:txBody>
          <a:bodyPr wrap="square" rtlCol="0">
            <a:spAutoFit/>
          </a:bodyPr>
          <a:lstStyle/>
          <a:p>
            <a:r>
              <a:rPr lang="en-US" altLang="zh-CN" sz="3200" b="1" dirty="0" err="1">
                <a:solidFill>
                  <a:schemeClr val="tx1">
                    <a:lumMod val="85000"/>
                    <a:lumOff val="15000"/>
                  </a:schemeClr>
                </a:solidFill>
                <a:latin typeface="黑体" panose="02010609060101010101" pitchFamily="49" charset="-122"/>
                <a:ea typeface="黑体" panose="02010609060101010101" pitchFamily="49" charset="-122"/>
              </a:rPr>
              <a:t>Ifence</a:t>
            </a:r>
            <a:endParaRPr lang="zh-CN" altLang="en-US" sz="32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50" name="TextBox 30"/>
          <p:cNvSpPr txBox="1"/>
          <p:nvPr/>
        </p:nvSpPr>
        <p:spPr>
          <a:xfrm>
            <a:off x="8500488" y="4798684"/>
            <a:ext cx="1425390" cy="584775"/>
          </a:xfrm>
          <a:prstGeom prst="rect">
            <a:avLst/>
          </a:prstGeom>
          <a:noFill/>
        </p:spPr>
        <p:txBody>
          <a:bodyPr wrap="none" rtlCol="0">
            <a:spAutoFit/>
          </a:bodyPr>
          <a:lstStyle/>
          <a:p>
            <a:r>
              <a:rPr lang="en-US" altLang="zh-CN" sz="3200" b="1" dirty="0" err="1">
                <a:solidFill>
                  <a:schemeClr val="tx1">
                    <a:lumMod val="85000"/>
                    <a:lumOff val="15000"/>
                  </a:schemeClr>
                </a:solidFill>
                <a:latin typeface="黑体" panose="02010609060101010101" pitchFamily="49" charset="-122"/>
                <a:ea typeface="黑体" panose="02010609060101010101" pitchFamily="49" charset="-122"/>
              </a:rPr>
              <a:t>sfence</a:t>
            </a:r>
            <a:endParaRPr lang="zh-CN" altLang="en-US" sz="32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54"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31" name="图片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2" name="Rectangle 62"/>
          <p:cNvSpPr>
            <a:spLocks noChangeArrowheads="1"/>
          </p:cNvSpPr>
          <p:nvPr/>
        </p:nvSpPr>
        <p:spPr bwMode="auto">
          <a:xfrm>
            <a:off x="606002" y="996143"/>
            <a:ext cx="24699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800" b="1" dirty="0">
                <a:solidFill>
                  <a:schemeClr val="tx1">
                    <a:lumMod val="85000"/>
                    <a:lumOff val="15000"/>
                  </a:schemeClr>
                </a:solidFill>
                <a:latin typeface="黑体" panose="02010609060101010101" pitchFamily="49" charset="-122"/>
                <a:ea typeface="黑体" panose="02010609060101010101" pitchFamily="49" charset="-122"/>
              </a:rPr>
              <a:t>X86</a:t>
            </a:r>
            <a:r>
              <a:rPr lang="zh-CN" altLang="en-US" sz="4800" b="1" dirty="0">
                <a:solidFill>
                  <a:schemeClr val="tx1">
                    <a:lumMod val="85000"/>
                    <a:lumOff val="15000"/>
                  </a:schemeClr>
                </a:solidFill>
                <a:latin typeface="黑体" panose="02010609060101010101" pitchFamily="49" charset="-122"/>
                <a:ea typeface="黑体" panose="02010609060101010101" pitchFamily="49" charset="-122"/>
              </a:rPr>
              <a:t>架构</a:t>
            </a:r>
            <a:endParaRPr lang="zh-CN" altLang="en-US" sz="48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 name="文本框 3"/>
          <p:cNvSpPr txBox="1"/>
          <p:nvPr/>
        </p:nvSpPr>
        <p:spPr>
          <a:xfrm>
            <a:off x="3090042" y="3244334"/>
            <a:ext cx="6180082" cy="369332"/>
          </a:xfrm>
          <a:prstGeom prst="rect">
            <a:avLst/>
          </a:prstGeom>
          <a:noFill/>
        </p:spPr>
        <p:txBody>
          <a:bodyPr wrap="square">
            <a:spAutoFit/>
          </a:bodyPr>
          <a:lstStyle/>
          <a:p>
            <a:r>
              <a:rPr lang="en-US" altLang="zh-CN" b="1" i="0" dirty="0">
                <a:solidFill>
                  <a:srgbClr val="121212"/>
                </a:solidFill>
                <a:effectLst/>
                <a:latin typeface="-apple-system"/>
              </a:rPr>
              <a:t>ISB</a:t>
            </a:r>
            <a:endParaRPr lang="zh-CN" altLang="en-US" dirty="0"/>
          </a:p>
        </p:txBody>
      </p:sp>
      <p:sp>
        <p:nvSpPr>
          <p:cNvPr id="6" name="文本框 5"/>
          <p:cNvSpPr txBox="1"/>
          <p:nvPr/>
        </p:nvSpPr>
        <p:spPr>
          <a:xfrm>
            <a:off x="3090042" y="3244334"/>
            <a:ext cx="6180082" cy="369332"/>
          </a:xfrm>
          <a:prstGeom prst="rect">
            <a:avLst/>
          </a:prstGeom>
          <a:noFill/>
        </p:spPr>
        <p:txBody>
          <a:bodyPr wrap="square">
            <a:spAutoFit/>
          </a:bodyPr>
          <a:lstStyle/>
          <a:p>
            <a:r>
              <a:rPr lang="en-US" altLang="zh-CN" b="1" i="0" dirty="0">
                <a:solidFill>
                  <a:srgbClr val="121212"/>
                </a:solidFill>
                <a:effectLst/>
                <a:latin typeface="-apple-system"/>
              </a:rPr>
              <a:t>ISB</a:t>
            </a:r>
            <a:endParaRPr lang="zh-CN" altLang="en-US" dirty="0"/>
          </a:p>
        </p:txBody>
      </p:sp>
      <p:sp>
        <p:nvSpPr>
          <p:cNvPr id="8" name="文本框 7"/>
          <p:cNvSpPr txBox="1"/>
          <p:nvPr/>
        </p:nvSpPr>
        <p:spPr>
          <a:xfrm>
            <a:off x="3090042" y="3244334"/>
            <a:ext cx="6180082" cy="369332"/>
          </a:xfrm>
          <a:prstGeom prst="rect">
            <a:avLst/>
          </a:prstGeom>
          <a:noFill/>
        </p:spPr>
        <p:txBody>
          <a:bodyPr wrap="square">
            <a:spAutoFit/>
          </a:bodyPr>
          <a:lstStyle/>
          <a:p>
            <a:r>
              <a:rPr lang="en-US" altLang="zh-CN" b="1" i="0" dirty="0">
                <a:solidFill>
                  <a:srgbClr val="121212"/>
                </a:solidFill>
                <a:effectLst/>
                <a:latin typeface="-apple-system"/>
              </a:rPr>
              <a:t>ISB</a:t>
            </a:r>
            <a:endParaRPr lang="zh-CN" altLang="en-US" dirty="0"/>
          </a:p>
        </p:txBody>
      </p:sp>
      <p:sp>
        <p:nvSpPr>
          <p:cNvPr id="5" name="文本框 4"/>
          <p:cNvSpPr txBox="1"/>
          <p:nvPr/>
        </p:nvSpPr>
        <p:spPr>
          <a:xfrm>
            <a:off x="1303845"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硬件层面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500"/>
                                        <p:tgtEl>
                                          <p:spTgt spid="21"/>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par>
                          <p:cTn id="26" fill="hold">
                            <p:stCondLst>
                              <p:cond delay="3000"/>
                            </p:stCondLst>
                            <p:childTnLst>
                              <p:par>
                                <p:cTn id="27" presetID="2" presetClass="entr" presetSubtype="4"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par>
                          <p:cTn id="35" fill="hold">
                            <p:stCondLst>
                              <p:cond delay="4000"/>
                            </p:stCondLst>
                            <p:childTnLst>
                              <p:par>
                                <p:cTn id="36" presetID="2" presetClass="entr" presetSubtype="4"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left)">
                                      <p:cBhvr>
                                        <p:cTn id="43" dur="500"/>
                                        <p:tgtEl>
                                          <p:spTgt spid="50"/>
                                        </p:tgtEl>
                                      </p:cBhvr>
                                    </p:animEffect>
                                  </p:childTnLst>
                                </p:cTn>
                              </p:par>
                            </p:childTnLst>
                          </p:cTn>
                        </p:par>
                        <p:par>
                          <p:cTn id="44" fill="hold">
                            <p:stCondLst>
                              <p:cond delay="5000"/>
                            </p:stCondLst>
                            <p:childTnLst>
                              <p:par>
                                <p:cTn id="45" presetID="2" presetClass="entr" presetSubtype="8"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250" fill="hold"/>
                                        <p:tgtEl>
                                          <p:spTgt spid="2"/>
                                        </p:tgtEl>
                                        <p:attrNameLst>
                                          <p:attrName>ppt_x</p:attrName>
                                        </p:attrNameLst>
                                      </p:cBhvr>
                                      <p:tavLst>
                                        <p:tav tm="0">
                                          <p:val>
                                            <p:strVal val="0-#ppt_w/2"/>
                                          </p:val>
                                        </p:tav>
                                        <p:tav tm="100000">
                                          <p:val>
                                            <p:strVal val="#ppt_x"/>
                                          </p:val>
                                        </p:tav>
                                      </p:tavLst>
                                    </p:anim>
                                    <p:anim calcmode="lin" valueType="num">
                                      <p:cBhvr additive="base">
                                        <p:cTn id="4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6" grpId="0"/>
      <p:bldP spid="48" grpId="0"/>
      <p:bldP spid="50"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2"/>
          <p:cNvGrpSpPr>
            <a:grpSpLocks noChangeAspect="1"/>
          </p:cNvGrpSpPr>
          <p:nvPr/>
        </p:nvGrpSpPr>
        <p:grpSpPr bwMode="auto">
          <a:xfrm>
            <a:off x="7369607" y="2291061"/>
            <a:ext cx="2539268" cy="1542004"/>
            <a:chOff x="538115" y="2342244"/>
            <a:chExt cx="6736746" cy="3875068"/>
          </a:xfrm>
        </p:grpSpPr>
        <p:pic>
          <p:nvPicPr>
            <p:cNvPr id="19" name="Picture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4"/>
            <p:cNvSpPr/>
            <p:nvPr/>
          </p:nvSpPr>
          <p:spPr>
            <a:xfrm>
              <a:off x="1346069" y="2555131"/>
              <a:ext cx="5120837" cy="3225629"/>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nvGrpSpPr>
          <p:cNvPr id="21" name="Group 9"/>
          <p:cNvGrpSpPr>
            <a:grpSpLocks noChangeAspect="1"/>
          </p:cNvGrpSpPr>
          <p:nvPr/>
        </p:nvGrpSpPr>
        <p:grpSpPr bwMode="auto">
          <a:xfrm>
            <a:off x="2771472" y="2286298"/>
            <a:ext cx="2540342" cy="1542004"/>
            <a:chOff x="538115" y="2342244"/>
            <a:chExt cx="6736746" cy="3875068"/>
          </a:xfrm>
        </p:grpSpPr>
        <p:pic>
          <p:nvPicPr>
            <p:cNvPr id="22" name="Picture 1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1"/>
            <p:cNvSpPr/>
            <p:nvPr/>
          </p:nvSpPr>
          <p:spPr>
            <a:xfrm>
              <a:off x="1345728" y="2555131"/>
              <a:ext cx="5121520" cy="3225629"/>
            </a:xfrm>
            <a:prstGeom prst="rect">
              <a:avLst/>
            </a:prstGeom>
            <a:blipFill dpi="0" rotWithShape="1">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nvGrpSpPr>
          <p:cNvPr id="24" name="Group 6"/>
          <p:cNvGrpSpPr/>
          <p:nvPr/>
        </p:nvGrpSpPr>
        <p:grpSpPr bwMode="auto">
          <a:xfrm>
            <a:off x="4358349" y="1807135"/>
            <a:ext cx="3963590" cy="2406272"/>
            <a:chOff x="538115" y="2342244"/>
            <a:chExt cx="6736746" cy="3875068"/>
          </a:xfrm>
        </p:grpSpPr>
        <p:pic>
          <p:nvPicPr>
            <p:cNvPr id="25" name="Picture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8"/>
            <p:cNvSpPr/>
            <p:nvPr/>
          </p:nvSpPr>
          <p:spPr>
            <a:xfrm>
              <a:off x="1343793" y="2553572"/>
              <a:ext cx="5123113" cy="3228145"/>
            </a:xfrm>
            <a:prstGeom prst="rect">
              <a:avLst/>
            </a:prstGeom>
            <a:blipFill dpi="0" rotWithShape="1">
              <a:blip r:embed="rId7">
                <a:extLst>
                  <a:ext uri="{BEBA8EAE-BF5A-486C-A8C5-ECC9F3942E4B}">
                    <a14:imgProps xmlns:a14="http://schemas.microsoft.com/office/drawing/2010/main">
                      <a14:imgLayer r:embed="rId8">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sp>
        <p:nvSpPr>
          <p:cNvPr id="27" name="Freeform 28"/>
          <p:cNvSpPr>
            <a:spLocks noEditPoints="1"/>
          </p:cNvSpPr>
          <p:nvPr/>
        </p:nvSpPr>
        <p:spPr bwMode="auto">
          <a:xfrm>
            <a:off x="2266122" y="4890452"/>
            <a:ext cx="419100" cy="401240"/>
          </a:xfrm>
          <a:custGeom>
            <a:avLst/>
            <a:gdLst>
              <a:gd name="T0" fmla="*/ 175 w 296"/>
              <a:gd name="T1" fmla="*/ 126 h 284"/>
              <a:gd name="T2" fmla="*/ 263 w 296"/>
              <a:gd name="T3" fmla="*/ 42 h 284"/>
              <a:gd name="T4" fmla="*/ 268 w 296"/>
              <a:gd name="T5" fmla="*/ 15 h 284"/>
              <a:gd name="T6" fmla="*/ 241 w 296"/>
              <a:gd name="T7" fmla="*/ 22 h 284"/>
              <a:gd name="T8" fmla="*/ 164 w 296"/>
              <a:gd name="T9" fmla="*/ 116 h 284"/>
              <a:gd name="T10" fmla="*/ 141 w 296"/>
              <a:gd name="T11" fmla="*/ 95 h 284"/>
              <a:gd name="T12" fmla="*/ 91 w 296"/>
              <a:gd name="T13" fmla="*/ 12 h 284"/>
              <a:gd name="T14" fmla="*/ 42 w 296"/>
              <a:gd name="T15" fmla="*/ 4 h 284"/>
              <a:gd name="T16" fmla="*/ 42 w 296"/>
              <a:gd name="T17" fmla="*/ 14 h 284"/>
              <a:gd name="T18" fmla="*/ 76 w 296"/>
              <a:gd name="T19" fmla="*/ 45 h 284"/>
              <a:gd name="T20" fmla="*/ 62 w 296"/>
              <a:gd name="T21" fmla="*/ 78 h 284"/>
              <a:gd name="T22" fmla="*/ 22 w 296"/>
              <a:gd name="T23" fmla="*/ 46 h 284"/>
              <a:gd name="T24" fmla="*/ 12 w 296"/>
              <a:gd name="T25" fmla="*/ 36 h 284"/>
              <a:gd name="T26" fmla="*/ 7 w 296"/>
              <a:gd name="T27" fmla="*/ 39 h 284"/>
              <a:gd name="T28" fmla="*/ 56 w 296"/>
              <a:gd name="T29" fmla="*/ 126 h 284"/>
              <a:gd name="T30" fmla="*/ 100 w 296"/>
              <a:gd name="T31" fmla="*/ 136 h 284"/>
              <a:gd name="T32" fmla="*/ 33 w 296"/>
              <a:gd name="T33" fmla="*/ 224 h 284"/>
              <a:gd name="T34" fmla="*/ 29 w 296"/>
              <a:gd name="T35" fmla="*/ 272 h 284"/>
              <a:gd name="T36" fmla="*/ 149 w 296"/>
              <a:gd name="T37" fmla="*/ 186 h 284"/>
              <a:gd name="T38" fmla="*/ 266 w 296"/>
              <a:gd name="T39" fmla="*/ 284 h 284"/>
              <a:gd name="T40" fmla="*/ 284 w 296"/>
              <a:gd name="T41" fmla="*/ 277 h 284"/>
              <a:gd name="T42" fmla="*/ 103 w 296"/>
              <a:gd name="T43" fmla="*/ 123 h 284"/>
              <a:gd name="T44" fmla="*/ 86 w 296"/>
              <a:gd name="T45" fmla="*/ 127 h 284"/>
              <a:gd name="T46" fmla="*/ 25 w 296"/>
              <a:gd name="T47" fmla="*/ 80 h 284"/>
              <a:gd name="T48" fmla="*/ 41 w 296"/>
              <a:gd name="T49" fmla="*/ 80 h 284"/>
              <a:gd name="T50" fmla="*/ 84 w 296"/>
              <a:gd name="T51" fmla="*/ 80 h 284"/>
              <a:gd name="T52" fmla="*/ 58 w 296"/>
              <a:gd name="T53" fmla="*/ 11 h 284"/>
              <a:gd name="T54" fmla="*/ 122 w 296"/>
              <a:gd name="T55" fmla="*/ 59 h 284"/>
              <a:gd name="T56" fmla="*/ 128 w 296"/>
              <a:gd name="T57" fmla="*/ 100 h 284"/>
              <a:gd name="T58" fmla="*/ 144 w 296"/>
              <a:gd name="T59" fmla="*/ 112 h 284"/>
              <a:gd name="T60" fmla="*/ 152 w 296"/>
              <a:gd name="T61" fmla="*/ 129 h 284"/>
              <a:gd name="T62" fmla="*/ 108 w 296"/>
              <a:gd name="T63" fmla="*/ 127 h 284"/>
              <a:gd name="T64" fmla="*/ 103 w 296"/>
              <a:gd name="T65" fmla="*/ 123 h 284"/>
              <a:gd name="T66" fmla="*/ 36 w 296"/>
              <a:gd name="T67" fmla="*/ 264 h 284"/>
              <a:gd name="T68" fmla="*/ 42 w 296"/>
              <a:gd name="T69" fmla="*/ 232 h 284"/>
              <a:gd name="T70" fmla="*/ 150 w 296"/>
              <a:gd name="T71" fmla="*/ 141 h 284"/>
              <a:gd name="T72" fmla="*/ 145 w 296"/>
              <a:gd name="T73" fmla="*/ 173 h 284"/>
              <a:gd name="T74" fmla="*/ 276 w 296"/>
              <a:gd name="T75" fmla="*/ 269 h 284"/>
              <a:gd name="T76" fmla="*/ 241 w 296"/>
              <a:gd name="T77" fmla="*/ 261 h 284"/>
              <a:gd name="T78" fmla="*/ 162 w 296"/>
              <a:gd name="T79" fmla="*/ 139 h 284"/>
              <a:gd name="T80" fmla="*/ 268 w 296"/>
              <a:gd name="T81" fmla="*/ 23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6" h="284">
                <a:moveTo>
                  <a:pt x="276" y="226"/>
                </a:moveTo>
                <a:cubicBezTo>
                  <a:pt x="175" y="126"/>
                  <a:pt x="175" y="126"/>
                  <a:pt x="175" y="126"/>
                </a:cubicBezTo>
                <a:cubicBezTo>
                  <a:pt x="246" y="49"/>
                  <a:pt x="246" y="49"/>
                  <a:pt x="246" y="49"/>
                </a:cubicBezTo>
                <a:cubicBezTo>
                  <a:pt x="252" y="49"/>
                  <a:pt x="258" y="47"/>
                  <a:pt x="263" y="42"/>
                </a:cubicBezTo>
                <a:cubicBezTo>
                  <a:pt x="271" y="34"/>
                  <a:pt x="271" y="34"/>
                  <a:pt x="271" y="34"/>
                </a:cubicBezTo>
                <a:cubicBezTo>
                  <a:pt x="278" y="26"/>
                  <a:pt x="274" y="20"/>
                  <a:pt x="268" y="15"/>
                </a:cubicBezTo>
                <a:cubicBezTo>
                  <a:pt x="262" y="9"/>
                  <a:pt x="256" y="6"/>
                  <a:pt x="249" y="13"/>
                </a:cubicBezTo>
                <a:cubicBezTo>
                  <a:pt x="241" y="22"/>
                  <a:pt x="241" y="22"/>
                  <a:pt x="241" y="22"/>
                </a:cubicBezTo>
                <a:cubicBezTo>
                  <a:pt x="237" y="27"/>
                  <a:pt x="235" y="33"/>
                  <a:pt x="236" y="39"/>
                </a:cubicBezTo>
                <a:cubicBezTo>
                  <a:pt x="164" y="116"/>
                  <a:pt x="164" y="116"/>
                  <a:pt x="164" y="116"/>
                </a:cubicBezTo>
                <a:cubicBezTo>
                  <a:pt x="152" y="104"/>
                  <a:pt x="152" y="104"/>
                  <a:pt x="152" y="104"/>
                </a:cubicBezTo>
                <a:cubicBezTo>
                  <a:pt x="149" y="100"/>
                  <a:pt x="145" y="97"/>
                  <a:pt x="141" y="95"/>
                </a:cubicBezTo>
                <a:cubicBezTo>
                  <a:pt x="146" y="80"/>
                  <a:pt x="142" y="62"/>
                  <a:pt x="130" y="51"/>
                </a:cubicBezTo>
                <a:cubicBezTo>
                  <a:pt x="91" y="12"/>
                  <a:pt x="91" y="12"/>
                  <a:pt x="91" y="12"/>
                </a:cubicBezTo>
                <a:cubicBezTo>
                  <a:pt x="83" y="4"/>
                  <a:pt x="72" y="0"/>
                  <a:pt x="60" y="0"/>
                </a:cubicBezTo>
                <a:cubicBezTo>
                  <a:pt x="54" y="0"/>
                  <a:pt x="48" y="1"/>
                  <a:pt x="42" y="4"/>
                </a:cubicBezTo>
                <a:cubicBezTo>
                  <a:pt x="40" y="4"/>
                  <a:pt x="39" y="7"/>
                  <a:pt x="39" y="9"/>
                </a:cubicBezTo>
                <a:cubicBezTo>
                  <a:pt x="39" y="11"/>
                  <a:pt x="40" y="13"/>
                  <a:pt x="42" y="14"/>
                </a:cubicBezTo>
                <a:cubicBezTo>
                  <a:pt x="45" y="15"/>
                  <a:pt x="47" y="16"/>
                  <a:pt x="49" y="18"/>
                </a:cubicBezTo>
                <a:cubicBezTo>
                  <a:pt x="76" y="45"/>
                  <a:pt x="76" y="45"/>
                  <a:pt x="76" y="45"/>
                </a:cubicBezTo>
                <a:cubicBezTo>
                  <a:pt x="83" y="52"/>
                  <a:pt x="84" y="64"/>
                  <a:pt x="76" y="72"/>
                </a:cubicBezTo>
                <a:cubicBezTo>
                  <a:pt x="72" y="76"/>
                  <a:pt x="68" y="78"/>
                  <a:pt x="62" y="78"/>
                </a:cubicBezTo>
                <a:cubicBezTo>
                  <a:pt x="57" y="78"/>
                  <a:pt x="53" y="76"/>
                  <a:pt x="49" y="72"/>
                </a:cubicBezTo>
                <a:cubicBezTo>
                  <a:pt x="22" y="46"/>
                  <a:pt x="22" y="46"/>
                  <a:pt x="22" y="46"/>
                </a:cubicBezTo>
                <a:cubicBezTo>
                  <a:pt x="20" y="44"/>
                  <a:pt x="19" y="42"/>
                  <a:pt x="18" y="39"/>
                </a:cubicBezTo>
                <a:cubicBezTo>
                  <a:pt x="17" y="37"/>
                  <a:pt x="15" y="36"/>
                  <a:pt x="12" y="36"/>
                </a:cubicBezTo>
                <a:cubicBezTo>
                  <a:pt x="12" y="36"/>
                  <a:pt x="12" y="36"/>
                  <a:pt x="12" y="36"/>
                </a:cubicBezTo>
                <a:cubicBezTo>
                  <a:pt x="10" y="36"/>
                  <a:pt x="8" y="37"/>
                  <a:pt x="7" y="39"/>
                </a:cubicBezTo>
                <a:cubicBezTo>
                  <a:pt x="0" y="56"/>
                  <a:pt x="4" y="75"/>
                  <a:pt x="17" y="88"/>
                </a:cubicBezTo>
                <a:cubicBezTo>
                  <a:pt x="56" y="126"/>
                  <a:pt x="56" y="126"/>
                  <a:pt x="56" y="126"/>
                </a:cubicBezTo>
                <a:cubicBezTo>
                  <a:pt x="64" y="134"/>
                  <a:pt x="75" y="139"/>
                  <a:pt x="86" y="139"/>
                </a:cubicBezTo>
                <a:cubicBezTo>
                  <a:pt x="91" y="139"/>
                  <a:pt x="96" y="138"/>
                  <a:pt x="100" y="136"/>
                </a:cubicBezTo>
                <a:cubicBezTo>
                  <a:pt x="102" y="139"/>
                  <a:pt x="104" y="142"/>
                  <a:pt x="107" y="145"/>
                </a:cubicBezTo>
                <a:cubicBezTo>
                  <a:pt x="33" y="224"/>
                  <a:pt x="33" y="224"/>
                  <a:pt x="33" y="224"/>
                </a:cubicBezTo>
                <a:cubicBezTo>
                  <a:pt x="19" y="239"/>
                  <a:pt x="17" y="261"/>
                  <a:pt x="28" y="272"/>
                </a:cubicBezTo>
                <a:cubicBezTo>
                  <a:pt x="29" y="272"/>
                  <a:pt x="29" y="272"/>
                  <a:pt x="29" y="272"/>
                </a:cubicBezTo>
                <a:cubicBezTo>
                  <a:pt x="40" y="283"/>
                  <a:pt x="62" y="279"/>
                  <a:pt x="76" y="264"/>
                </a:cubicBezTo>
                <a:cubicBezTo>
                  <a:pt x="149" y="186"/>
                  <a:pt x="149" y="186"/>
                  <a:pt x="149" y="186"/>
                </a:cubicBezTo>
                <a:cubicBezTo>
                  <a:pt x="233" y="269"/>
                  <a:pt x="233" y="269"/>
                  <a:pt x="233" y="269"/>
                </a:cubicBezTo>
                <a:cubicBezTo>
                  <a:pt x="243" y="279"/>
                  <a:pt x="255" y="284"/>
                  <a:pt x="266" y="284"/>
                </a:cubicBezTo>
                <a:cubicBezTo>
                  <a:pt x="266" y="284"/>
                  <a:pt x="266" y="284"/>
                  <a:pt x="266" y="284"/>
                </a:cubicBezTo>
                <a:cubicBezTo>
                  <a:pt x="273" y="284"/>
                  <a:pt x="280" y="281"/>
                  <a:pt x="284" y="277"/>
                </a:cubicBezTo>
                <a:cubicBezTo>
                  <a:pt x="296" y="264"/>
                  <a:pt x="293" y="242"/>
                  <a:pt x="276" y="226"/>
                </a:cubicBezTo>
                <a:close/>
                <a:moveTo>
                  <a:pt x="103" y="123"/>
                </a:moveTo>
                <a:cubicBezTo>
                  <a:pt x="102" y="123"/>
                  <a:pt x="101" y="123"/>
                  <a:pt x="101" y="124"/>
                </a:cubicBezTo>
                <a:cubicBezTo>
                  <a:pt x="96" y="126"/>
                  <a:pt x="91" y="127"/>
                  <a:pt x="86" y="127"/>
                </a:cubicBezTo>
                <a:cubicBezTo>
                  <a:pt x="78" y="127"/>
                  <a:pt x="70" y="124"/>
                  <a:pt x="64" y="118"/>
                </a:cubicBezTo>
                <a:cubicBezTo>
                  <a:pt x="25" y="80"/>
                  <a:pt x="25" y="80"/>
                  <a:pt x="25" y="80"/>
                </a:cubicBezTo>
                <a:cubicBezTo>
                  <a:pt x="18" y="73"/>
                  <a:pt x="15" y="64"/>
                  <a:pt x="15" y="55"/>
                </a:cubicBezTo>
                <a:cubicBezTo>
                  <a:pt x="41" y="80"/>
                  <a:pt x="41" y="80"/>
                  <a:pt x="41" y="80"/>
                </a:cubicBezTo>
                <a:cubicBezTo>
                  <a:pt x="47" y="86"/>
                  <a:pt x="54" y="89"/>
                  <a:pt x="62" y="89"/>
                </a:cubicBezTo>
                <a:cubicBezTo>
                  <a:pt x="71" y="89"/>
                  <a:pt x="78" y="86"/>
                  <a:pt x="84" y="80"/>
                </a:cubicBezTo>
                <a:cubicBezTo>
                  <a:pt x="96" y="68"/>
                  <a:pt x="96" y="49"/>
                  <a:pt x="84" y="37"/>
                </a:cubicBezTo>
                <a:cubicBezTo>
                  <a:pt x="58" y="11"/>
                  <a:pt x="58" y="11"/>
                  <a:pt x="58" y="11"/>
                </a:cubicBezTo>
                <a:cubicBezTo>
                  <a:pt x="67" y="11"/>
                  <a:pt x="76" y="14"/>
                  <a:pt x="83" y="21"/>
                </a:cubicBezTo>
                <a:cubicBezTo>
                  <a:pt x="122" y="59"/>
                  <a:pt x="122" y="59"/>
                  <a:pt x="122" y="59"/>
                </a:cubicBezTo>
                <a:cubicBezTo>
                  <a:pt x="131" y="68"/>
                  <a:pt x="134" y="83"/>
                  <a:pt x="128" y="96"/>
                </a:cubicBezTo>
                <a:cubicBezTo>
                  <a:pt x="128" y="97"/>
                  <a:pt x="128" y="99"/>
                  <a:pt x="128" y="100"/>
                </a:cubicBezTo>
                <a:cubicBezTo>
                  <a:pt x="129" y="101"/>
                  <a:pt x="130" y="103"/>
                  <a:pt x="131" y="103"/>
                </a:cubicBezTo>
                <a:cubicBezTo>
                  <a:pt x="136" y="105"/>
                  <a:pt x="140" y="108"/>
                  <a:pt x="144" y="112"/>
                </a:cubicBezTo>
                <a:cubicBezTo>
                  <a:pt x="156" y="124"/>
                  <a:pt x="156" y="124"/>
                  <a:pt x="156" y="124"/>
                </a:cubicBezTo>
                <a:cubicBezTo>
                  <a:pt x="152" y="129"/>
                  <a:pt x="152" y="129"/>
                  <a:pt x="152" y="129"/>
                </a:cubicBezTo>
                <a:cubicBezTo>
                  <a:pt x="141" y="124"/>
                  <a:pt x="127" y="127"/>
                  <a:pt x="115" y="137"/>
                </a:cubicBezTo>
                <a:cubicBezTo>
                  <a:pt x="112" y="134"/>
                  <a:pt x="110" y="130"/>
                  <a:pt x="108" y="127"/>
                </a:cubicBezTo>
                <a:cubicBezTo>
                  <a:pt x="108" y="125"/>
                  <a:pt x="107" y="124"/>
                  <a:pt x="105" y="124"/>
                </a:cubicBezTo>
                <a:cubicBezTo>
                  <a:pt x="104" y="123"/>
                  <a:pt x="104" y="123"/>
                  <a:pt x="103" y="123"/>
                </a:cubicBezTo>
                <a:close/>
                <a:moveTo>
                  <a:pt x="68" y="256"/>
                </a:moveTo>
                <a:cubicBezTo>
                  <a:pt x="58" y="267"/>
                  <a:pt x="43" y="270"/>
                  <a:pt x="36" y="264"/>
                </a:cubicBezTo>
                <a:cubicBezTo>
                  <a:pt x="36" y="263"/>
                  <a:pt x="36" y="263"/>
                  <a:pt x="36" y="263"/>
                </a:cubicBezTo>
                <a:cubicBezTo>
                  <a:pt x="29" y="257"/>
                  <a:pt x="32" y="242"/>
                  <a:pt x="42" y="232"/>
                </a:cubicBezTo>
                <a:cubicBezTo>
                  <a:pt x="119" y="149"/>
                  <a:pt x="119" y="149"/>
                  <a:pt x="119" y="149"/>
                </a:cubicBezTo>
                <a:cubicBezTo>
                  <a:pt x="128" y="138"/>
                  <a:pt x="143" y="135"/>
                  <a:pt x="150" y="141"/>
                </a:cubicBezTo>
                <a:cubicBezTo>
                  <a:pt x="150" y="142"/>
                  <a:pt x="150" y="142"/>
                  <a:pt x="150" y="142"/>
                </a:cubicBezTo>
                <a:cubicBezTo>
                  <a:pt x="157" y="148"/>
                  <a:pt x="155" y="163"/>
                  <a:pt x="145" y="173"/>
                </a:cubicBezTo>
                <a:lnTo>
                  <a:pt x="68" y="256"/>
                </a:lnTo>
                <a:close/>
                <a:moveTo>
                  <a:pt x="276" y="269"/>
                </a:moveTo>
                <a:cubicBezTo>
                  <a:pt x="273" y="272"/>
                  <a:pt x="269" y="273"/>
                  <a:pt x="266" y="273"/>
                </a:cubicBezTo>
                <a:cubicBezTo>
                  <a:pt x="258" y="273"/>
                  <a:pt x="249" y="268"/>
                  <a:pt x="241" y="261"/>
                </a:cubicBezTo>
                <a:cubicBezTo>
                  <a:pt x="156" y="178"/>
                  <a:pt x="156" y="178"/>
                  <a:pt x="156" y="178"/>
                </a:cubicBezTo>
                <a:cubicBezTo>
                  <a:pt x="166" y="165"/>
                  <a:pt x="168" y="150"/>
                  <a:pt x="162" y="139"/>
                </a:cubicBezTo>
                <a:cubicBezTo>
                  <a:pt x="167" y="134"/>
                  <a:pt x="167" y="134"/>
                  <a:pt x="167" y="134"/>
                </a:cubicBezTo>
                <a:cubicBezTo>
                  <a:pt x="268" y="234"/>
                  <a:pt x="268" y="234"/>
                  <a:pt x="268" y="234"/>
                </a:cubicBezTo>
                <a:cubicBezTo>
                  <a:pt x="280" y="245"/>
                  <a:pt x="284" y="261"/>
                  <a:pt x="276" y="269"/>
                </a:cubicBezTo>
                <a:close/>
              </a:path>
            </a:pathLst>
          </a:custGeom>
          <a:solidFill>
            <a:srgbClr val="0F2A59"/>
          </a:solidFill>
          <a:ln>
            <a:noFill/>
          </a:ln>
        </p:spPr>
        <p:txBody>
          <a:bodyPr/>
          <a:lstStyle/>
          <a:p>
            <a:pPr eaLnBrk="1" fontAlgn="auto" hangingPunct="1">
              <a:spcBef>
                <a:spcPts val="0"/>
              </a:spcBef>
              <a:spcAft>
                <a:spcPts val="0"/>
              </a:spcAft>
              <a:defRPr/>
            </a:pPr>
            <a:endParaRPr lang="en-US">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28" name="组合 27"/>
          <p:cNvGrpSpPr/>
          <p:nvPr/>
        </p:nvGrpSpPr>
        <p:grpSpPr>
          <a:xfrm>
            <a:off x="5195354" y="4916268"/>
            <a:ext cx="426225" cy="397660"/>
            <a:chOff x="3155900" y="3968921"/>
            <a:chExt cx="426225" cy="397660"/>
          </a:xfrm>
          <a:solidFill>
            <a:srgbClr val="0F2A59"/>
          </a:solidFill>
        </p:grpSpPr>
        <p:sp>
          <p:nvSpPr>
            <p:cNvPr id="29" name="Freeform 61"/>
            <p:cNvSpPr>
              <a:spLocks noEditPoints="1"/>
            </p:cNvSpPr>
            <p:nvPr/>
          </p:nvSpPr>
          <p:spPr bwMode="auto">
            <a:xfrm>
              <a:off x="3155900" y="3968921"/>
              <a:ext cx="426225" cy="397660"/>
            </a:xfrm>
            <a:custGeom>
              <a:avLst/>
              <a:gdLst>
                <a:gd name="T0" fmla="*/ 405946 w 301"/>
                <a:gd name="T1" fmla="*/ 0 h 281"/>
                <a:gd name="T2" fmla="*/ 243568 w 301"/>
                <a:gd name="T3" fmla="*/ 162275 h 281"/>
                <a:gd name="T4" fmla="*/ 253008 w 301"/>
                <a:gd name="T5" fmla="*/ 216996 h 281"/>
                <a:gd name="T6" fmla="*/ 1888 w 301"/>
                <a:gd name="T7" fmla="*/ 467957 h 281"/>
                <a:gd name="T8" fmla="*/ 0 w 301"/>
                <a:gd name="T9" fmla="*/ 475504 h 281"/>
                <a:gd name="T10" fmla="*/ 1888 w 301"/>
                <a:gd name="T11" fmla="*/ 518903 h 281"/>
                <a:gd name="T12" fmla="*/ 13217 w 301"/>
                <a:gd name="T13" fmla="*/ 530225 h 281"/>
                <a:gd name="T14" fmla="*/ 13217 w 301"/>
                <a:gd name="T15" fmla="*/ 530225 h 281"/>
                <a:gd name="T16" fmla="*/ 103847 w 301"/>
                <a:gd name="T17" fmla="*/ 526451 h 281"/>
                <a:gd name="T18" fmla="*/ 113287 w 301"/>
                <a:gd name="T19" fmla="*/ 518903 h 281"/>
                <a:gd name="T20" fmla="*/ 124616 w 301"/>
                <a:gd name="T21" fmla="*/ 481165 h 281"/>
                <a:gd name="T22" fmla="*/ 164267 w 301"/>
                <a:gd name="T23" fmla="*/ 471730 h 281"/>
                <a:gd name="T24" fmla="*/ 173707 w 301"/>
                <a:gd name="T25" fmla="*/ 464183 h 281"/>
                <a:gd name="T26" fmla="*/ 179372 w 301"/>
                <a:gd name="T27" fmla="*/ 428331 h 281"/>
                <a:gd name="T28" fmla="*/ 217134 w 301"/>
                <a:gd name="T29" fmla="*/ 418897 h 281"/>
                <a:gd name="T30" fmla="*/ 226575 w 301"/>
                <a:gd name="T31" fmla="*/ 409462 h 281"/>
                <a:gd name="T32" fmla="*/ 228463 w 301"/>
                <a:gd name="T33" fmla="*/ 369837 h 281"/>
                <a:gd name="T34" fmla="*/ 258673 w 301"/>
                <a:gd name="T35" fmla="*/ 367950 h 281"/>
                <a:gd name="T36" fmla="*/ 268113 w 301"/>
                <a:gd name="T37" fmla="*/ 358515 h 281"/>
                <a:gd name="T38" fmla="*/ 277554 w 301"/>
                <a:gd name="T39" fmla="*/ 320777 h 281"/>
                <a:gd name="T40" fmla="*/ 281330 w 301"/>
                <a:gd name="T41" fmla="*/ 320777 h 281"/>
                <a:gd name="T42" fmla="*/ 328533 w 301"/>
                <a:gd name="T43" fmla="*/ 305681 h 281"/>
                <a:gd name="T44" fmla="*/ 405946 w 301"/>
                <a:gd name="T45" fmla="*/ 324551 h 281"/>
                <a:gd name="T46" fmla="*/ 568325 w 301"/>
                <a:gd name="T47" fmla="*/ 162275 h 281"/>
                <a:gd name="T48" fmla="*/ 405946 w 301"/>
                <a:gd name="T49" fmla="*/ 0 h 281"/>
                <a:gd name="T50" fmla="*/ 405946 w 301"/>
                <a:gd name="T51" fmla="*/ 301907 h 281"/>
                <a:gd name="T52" fmla="*/ 334198 w 301"/>
                <a:gd name="T53" fmla="*/ 283038 h 281"/>
                <a:gd name="T54" fmla="*/ 322869 w 301"/>
                <a:gd name="T55" fmla="*/ 283038 h 281"/>
                <a:gd name="T56" fmla="*/ 281330 w 301"/>
                <a:gd name="T57" fmla="*/ 298134 h 281"/>
                <a:gd name="T58" fmla="*/ 271890 w 301"/>
                <a:gd name="T59" fmla="*/ 298134 h 281"/>
                <a:gd name="T60" fmla="*/ 271890 w 301"/>
                <a:gd name="T61" fmla="*/ 298134 h 281"/>
                <a:gd name="T62" fmla="*/ 264337 w 301"/>
                <a:gd name="T63" fmla="*/ 298134 h 281"/>
                <a:gd name="T64" fmla="*/ 258673 w 301"/>
                <a:gd name="T65" fmla="*/ 305681 h 281"/>
                <a:gd name="T66" fmla="*/ 249232 w 301"/>
                <a:gd name="T67" fmla="*/ 347194 h 281"/>
                <a:gd name="T68" fmla="*/ 217134 w 301"/>
                <a:gd name="T69" fmla="*/ 350967 h 281"/>
                <a:gd name="T70" fmla="*/ 207694 w 301"/>
                <a:gd name="T71" fmla="*/ 360402 h 281"/>
                <a:gd name="T72" fmla="*/ 203917 w 301"/>
                <a:gd name="T73" fmla="*/ 400027 h 281"/>
                <a:gd name="T74" fmla="*/ 168043 w 301"/>
                <a:gd name="T75" fmla="*/ 409462 h 281"/>
                <a:gd name="T76" fmla="*/ 160490 w 301"/>
                <a:gd name="T77" fmla="*/ 417010 h 281"/>
                <a:gd name="T78" fmla="*/ 152938 w 301"/>
                <a:gd name="T79" fmla="*/ 452861 h 281"/>
                <a:gd name="T80" fmla="*/ 113287 w 301"/>
                <a:gd name="T81" fmla="*/ 460409 h 281"/>
                <a:gd name="T82" fmla="*/ 103847 w 301"/>
                <a:gd name="T83" fmla="*/ 467957 h 281"/>
                <a:gd name="T84" fmla="*/ 94406 w 301"/>
                <a:gd name="T85" fmla="*/ 505695 h 281"/>
                <a:gd name="T86" fmla="*/ 22657 w 301"/>
                <a:gd name="T87" fmla="*/ 507582 h 281"/>
                <a:gd name="T88" fmla="*/ 20769 w 301"/>
                <a:gd name="T89" fmla="*/ 479278 h 281"/>
                <a:gd name="T90" fmla="*/ 273778 w 301"/>
                <a:gd name="T91" fmla="*/ 226431 h 281"/>
                <a:gd name="T92" fmla="*/ 275666 w 301"/>
                <a:gd name="T93" fmla="*/ 215109 h 281"/>
                <a:gd name="T94" fmla="*/ 266225 w 301"/>
                <a:gd name="T95" fmla="*/ 162275 h 281"/>
                <a:gd name="T96" fmla="*/ 405946 w 301"/>
                <a:gd name="T97" fmla="*/ 22643 h 281"/>
                <a:gd name="T98" fmla="*/ 545668 w 301"/>
                <a:gd name="T99" fmla="*/ 162275 h 281"/>
                <a:gd name="T100" fmla="*/ 405946 w 301"/>
                <a:gd name="T101" fmla="*/ 301907 h 2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1" h="281">
                  <a:moveTo>
                    <a:pt x="215" y="0"/>
                  </a:moveTo>
                  <a:cubicBezTo>
                    <a:pt x="168" y="0"/>
                    <a:pt x="129" y="39"/>
                    <a:pt x="129" y="86"/>
                  </a:cubicBezTo>
                  <a:cubicBezTo>
                    <a:pt x="129" y="96"/>
                    <a:pt x="131" y="106"/>
                    <a:pt x="134" y="115"/>
                  </a:cubicBezTo>
                  <a:cubicBezTo>
                    <a:pt x="1" y="248"/>
                    <a:pt x="1" y="248"/>
                    <a:pt x="1" y="248"/>
                  </a:cubicBezTo>
                  <a:cubicBezTo>
                    <a:pt x="0" y="249"/>
                    <a:pt x="0" y="250"/>
                    <a:pt x="0" y="252"/>
                  </a:cubicBezTo>
                  <a:cubicBezTo>
                    <a:pt x="1" y="275"/>
                    <a:pt x="1" y="275"/>
                    <a:pt x="1" y="275"/>
                  </a:cubicBezTo>
                  <a:cubicBezTo>
                    <a:pt x="1" y="278"/>
                    <a:pt x="4" y="281"/>
                    <a:pt x="7" y="281"/>
                  </a:cubicBezTo>
                  <a:cubicBezTo>
                    <a:pt x="7" y="281"/>
                    <a:pt x="7" y="281"/>
                    <a:pt x="7" y="281"/>
                  </a:cubicBezTo>
                  <a:cubicBezTo>
                    <a:pt x="55" y="279"/>
                    <a:pt x="55" y="279"/>
                    <a:pt x="55" y="279"/>
                  </a:cubicBezTo>
                  <a:cubicBezTo>
                    <a:pt x="57" y="279"/>
                    <a:pt x="59" y="277"/>
                    <a:pt x="60" y="275"/>
                  </a:cubicBezTo>
                  <a:cubicBezTo>
                    <a:pt x="66" y="255"/>
                    <a:pt x="66" y="255"/>
                    <a:pt x="66" y="255"/>
                  </a:cubicBezTo>
                  <a:cubicBezTo>
                    <a:pt x="87" y="250"/>
                    <a:pt x="87" y="250"/>
                    <a:pt x="87" y="250"/>
                  </a:cubicBezTo>
                  <a:cubicBezTo>
                    <a:pt x="90" y="250"/>
                    <a:pt x="91" y="248"/>
                    <a:pt x="92" y="246"/>
                  </a:cubicBezTo>
                  <a:cubicBezTo>
                    <a:pt x="95" y="227"/>
                    <a:pt x="95" y="227"/>
                    <a:pt x="95" y="227"/>
                  </a:cubicBezTo>
                  <a:cubicBezTo>
                    <a:pt x="115" y="222"/>
                    <a:pt x="115" y="222"/>
                    <a:pt x="115" y="222"/>
                  </a:cubicBezTo>
                  <a:cubicBezTo>
                    <a:pt x="118" y="221"/>
                    <a:pt x="119" y="219"/>
                    <a:pt x="120" y="217"/>
                  </a:cubicBezTo>
                  <a:cubicBezTo>
                    <a:pt x="121" y="196"/>
                    <a:pt x="121" y="196"/>
                    <a:pt x="121" y="196"/>
                  </a:cubicBezTo>
                  <a:cubicBezTo>
                    <a:pt x="137" y="195"/>
                    <a:pt x="137" y="195"/>
                    <a:pt x="137" y="195"/>
                  </a:cubicBezTo>
                  <a:cubicBezTo>
                    <a:pt x="140" y="194"/>
                    <a:pt x="142" y="192"/>
                    <a:pt x="142" y="190"/>
                  </a:cubicBezTo>
                  <a:cubicBezTo>
                    <a:pt x="147" y="170"/>
                    <a:pt x="147" y="170"/>
                    <a:pt x="147" y="170"/>
                  </a:cubicBezTo>
                  <a:cubicBezTo>
                    <a:pt x="147" y="170"/>
                    <a:pt x="148" y="170"/>
                    <a:pt x="149" y="170"/>
                  </a:cubicBezTo>
                  <a:cubicBezTo>
                    <a:pt x="155" y="170"/>
                    <a:pt x="164" y="168"/>
                    <a:pt x="174" y="162"/>
                  </a:cubicBezTo>
                  <a:cubicBezTo>
                    <a:pt x="187" y="168"/>
                    <a:pt x="201" y="172"/>
                    <a:pt x="215" y="172"/>
                  </a:cubicBezTo>
                  <a:cubicBezTo>
                    <a:pt x="262" y="172"/>
                    <a:pt x="301" y="133"/>
                    <a:pt x="301" y="86"/>
                  </a:cubicBezTo>
                  <a:cubicBezTo>
                    <a:pt x="301" y="39"/>
                    <a:pt x="262" y="0"/>
                    <a:pt x="215" y="0"/>
                  </a:cubicBezTo>
                  <a:close/>
                  <a:moveTo>
                    <a:pt x="215" y="160"/>
                  </a:moveTo>
                  <a:cubicBezTo>
                    <a:pt x="202" y="160"/>
                    <a:pt x="188" y="157"/>
                    <a:pt x="177" y="150"/>
                  </a:cubicBezTo>
                  <a:cubicBezTo>
                    <a:pt x="175" y="149"/>
                    <a:pt x="173" y="149"/>
                    <a:pt x="171" y="150"/>
                  </a:cubicBezTo>
                  <a:cubicBezTo>
                    <a:pt x="161" y="157"/>
                    <a:pt x="154" y="158"/>
                    <a:pt x="149" y="158"/>
                  </a:cubicBezTo>
                  <a:cubicBezTo>
                    <a:pt x="146" y="158"/>
                    <a:pt x="144" y="158"/>
                    <a:pt x="144" y="158"/>
                  </a:cubicBezTo>
                  <a:cubicBezTo>
                    <a:pt x="144" y="158"/>
                    <a:pt x="144" y="158"/>
                    <a:pt x="144" y="158"/>
                  </a:cubicBezTo>
                  <a:cubicBezTo>
                    <a:pt x="143" y="157"/>
                    <a:pt x="141" y="157"/>
                    <a:pt x="140" y="158"/>
                  </a:cubicBezTo>
                  <a:cubicBezTo>
                    <a:pt x="138" y="158"/>
                    <a:pt x="137" y="160"/>
                    <a:pt x="137" y="162"/>
                  </a:cubicBezTo>
                  <a:cubicBezTo>
                    <a:pt x="132" y="184"/>
                    <a:pt x="132" y="184"/>
                    <a:pt x="132" y="184"/>
                  </a:cubicBezTo>
                  <a:cubicBezTo>
                    <a:pt x="115" y="186"/>
                    <a:pt x="115" y="186"/>
                    <a:pt x="115" y="186"/>
                  </a:cubicBezTo>
                  <a:cubicBezTo>
                    <a:pt x="112" y="186"/>
                    <a:pt x="110" y="188"/>
                    <a:pt x="110" y="191"/>
                  </a:cubicBezTo>
                  <a:cubicBezTo>
                    <a:pt x="108" y="212"/>
                    <a:pt x="108" y="212"/>
                    <a:pt x="108" y="212"/>
                  </a:cubicBezTo>
                  <a:cubicBezTo>
                    <a:pt x="89" y="217"/>
                    <a:pt x="89" y="217"/>
                    <a:pt x="89" y="217"/>
                  </a:cubicBezTo>
                  <a:cubicBezTo>
                    <a:pt x="87" y="217"/>
                    <a:pt x="85" y="219"/>
                    <a:pt x="85" y="221"/>
                  </a:cubicBezTo>
                  <a:cubicBezTo>
                    <a:pt x="81" y="240"/>
                    <a:pt x="81" y="240"/>
                    <a:pt x="81" y="240"/>
                  </a:cubicBezTo>
                  <a:cubicBezTo>
                    <a:pt x="60" y="244"/>
                    <a:pt x="60" y="244"/>
                    <a:pt x="60" y="244"/>
                  </a:cubicBezTo>
                  <a:cubicBezTo>
                    <a:pt x="58" y="244"/>
                    <a:pt x="56" y="246"/>
                    <a:pt x="55" y="248"/>
                  </a:cubicBezTo>
                  <a:cubicBezTo>
                    <a:pt x="50" y="268"/>
                    <a:pt x="50" y="268"/>
                    <a:pt x="50" y="268"/>
                  </a:cubicBezTo>
                  <a:cubicBezTo>
                    <a:pt x="12" y="269"/>
                    <a:pt x="12" y="269"/>
                    <a:pt x="12" y="269"/>
                  </a:cubicBezTo>
                  <a:cubicBezTo>
                    <a:pt x="11" y="254"/>
                    <a:pt x="11" y="254"/>
                    <a:pt x="11" y="254"/>
                  </a:cubicBezTo>
                  <a:cubicBezTo>
                    <a:pt x="145" y="120"/>
                    <a:pt x="145" y="120"/>
                    <a:pt x="145" y="120"/>
                  </a:cubicBezTo>
                  <a:cubicBezTo>
                    <a:pt x="147" y="119"/>
                    <a:pt x="147" y="116"/>
                    <a:pt x="146" y="114"/>
                  </a:cubicBezTo>
                  <a:cubicBezTo>
                    <a:pt x="142" y="105"/>
                    <a:pt x="141" y="96"/>
                    <a:pt x="141" y="86"/>
                  </a:cubicBezTo>
                  <a:cubicBezTo>
                    <a:pt x="141" y="45"/>
                    <a:pt x="174" y="12"/>
                    <a:pt x="215" y="12"/>
                  </a:cubicBezTo>
                  <a:cubicBezTo>
                    <a:pt x="256" y="12"/>
                    <a:pt x="289" y="45"/>
                    <a:pt x="289" y="86"/>
                  </a:cubicBezTo>
                  <a:cubicBezTo>
                    <a:pt x="289" y="127"/>
                    <a:pt x="256" y="160"/>
                    <a:pt x="215"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0" name="Freeform 62"/>
            <p:cNvSpPr>
              <a:spLocks noEditPoints="1"/>
            </p:cNvSpPr>
            <p:nvPr/>
          </p:nvSpPr>
          <p:spPr bwMode="auto">
            <a:xfrm>
              <a:off x="3414254" y="4023688"/>
              <a:ext cx="72625" cy="73817"/>
            </a:xfrm>
            <a:custGeom>
              <a:avLst/>
              <a:gdLst>
                <a:gd name="T0" fmla="*/ 48419 w 52"/>
                <a:gd name="T1" fmla="*/ 0 h 52"/>
                <a:gd name="T2" fmla="*/ 0 w 52"/>
                <a:gd name="T3" fmla="*/ 49213 h 52"/>
                <a:gd name="T4" fmla="*/ 48419 w 52"/>
                <a:gd name="T5" fmla="*/ 98425 h 52"/>
                <a:gd name="T6" fmla="*/ 96838 w 52"/>
                <a:gd name="T7" fmla="*/ 49213 h 52"/>
                <a:gd name="T8" fmla="*/ 48419 w 52"/>
                <a:gd name="T9" fmla="*/ 0 h 52"/>
                <a:gd name="T10" fmla="*/ 48419 w 52"/>
                <a:gd name="T11" fmla="*/ 79497 h 52"/>
                <a:gd name="T12" fmla="*/ 18623 w 52"/>
                <a:gd name="T13" fmla="*/ 49213 h 52"/>
                <a:gd name="T14" fmla="*/ 48419 w 52"/>
                <a:gd name="T15" fmla="*/ 18928 h 52"/>
                <a:gd name="T16" fmla="*/ 78215 w 52"/>
                <a:gd name="T17" fmla="*/ 49213 h 52"/>
                <a:gd name="T18" fmla="*/ 48419 w 52"/>
                <a:gd name="T19" fmla="*/ 7949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52">
                  <a:moveTo>
                    <a:pt x="26" y="0"/>
                  </a:moveTo>
                  <a:cubicBezTo>
                    <a:pt x="12" y="0"/>
                    <a:pt x="0" y="11"/>
                    <a:pt x="0" y="26"/>
                  </a:cubicBezTo>
                  <a:cubicBezTo>
                    <a:pt x="0" y="40"/>
                    <a:pt x="12" y="52"/>
                    <a:pt x="26" y="52"/>
                  </a:cubicBezTo>
                  <a:cubicBezTo>
                    <a:pt x="40" y="52"/>
                    <a:pt x="52" y="40"/>
                    <a:pt x="52" y="26"/>
                  </a:cubicBezTo>
                  <a:cubicBezTo>
                    <a:pt x="52" y="11"/>
                    <a:pt x="40" y="0"/>
                    <a:pt x="26" y="0"/>
                  </a:cubicBezTo>
                  <a:close/>
                  <a:moveTo>
                    <a:pt x="26" y="42"/>
                  </a:moveTo>
                  <a:cubicBezTo>
                    <a:pt x="17" y="42"/>
                    <a:pt x="10" y="34"/>
                    <a:pt x="10" y="26"/>
                  </a:cubicBezTo>
                  <a:cubicBezTo>
                    <a:pt x="10" y="17"/>
                    <a:pt x="17" y="10"/>
                    <a:pt x="26" y="10"/>
                  </a:cubicBezTo>
                  <a:cubicBezTo>
                    <a:pt x="35" y="10"/>
                    <a:pt x="42" y="17"/>
                    <a:pt x="42" y="26"/>
                  </a:cubicBezTo>
                  <a:cubicBezTo>
                    <a:pt x="42" y="34"/>
                    <a:pt x="35" y="42"/>
                    <a:pt x="2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latin typeface="黑体" panose="02010609060101010101" pitchFamily="49" charset="-122"/>
                <a:ea typeface="黑体" panose="02010609060101010101" pitchFamily="49" charset="-122"/>
              </a:endParaRPr>
            </a:p>
          </p:txBody>
        </p:sp>
      </p:grpSp>
      <p:grpSp>
        <p:nvGrpSpPr>
          <p:cNvPr id="43" name="组合 42"/>
          <p:cNvGrpSpPr/>
          <p:nvPr/>
        </p:nvGrpSpPr>
        <p:grpSpPr>
          <a:xfrm>
            <a:off x="8131079" y="4885264"/>
            <a:ext cx="311944" cy="377429"/>
            <a:chOff x="6001332" y="4264479"/>
            <a:chExt cx="311944" cy="377429"/>
          </a:xfrm>
          <a:solidFill>
            <a:srgbClr val="0F2A59"/>
          </a:solidFill>
        </p:grpSpPr>
        <p:sp>
          <p:nvSpPr>
            <p:cNvPr id="44" name="Freeform 193"/>
            <p:cNvSpPr/>
            <p:nvPr/>
          </p:nvSpPr>
          <p:spPr bwMode="auto">
            <a:xfrm>
              <a:off x="6036220" y="4330799"/>
              <a:ext cx="86916" cy="102394"/>
            </a:xfrm>
            <a:custGeom>
              <a:avLst/>
              <a:gdLst>
                <a:gd name="T0" fmla="*/ 35 w 62"/>
                <a:gd name="T1" fmla="*/ 0 h 72"/>
                <a:gd name="T2" fmla="*/ 26 w 62"/>
                <a:gd name="T3" fmla="*/ 16 h 72"/>
                <a:gd name="T4" fmla="*/ 20 w 62"/>
                <a:gd name="T5" fmla="*/ 63 h 72"/>
                <a:gd name="T6" fmla="*/ 52 w 62"/>
                <a:gd name="T7" fmla="*/ 61 h 72"/>
                <a:gd name="T8" fmla="*/ 44 w 62"/>
                <a:gd name="T9" fmla="*/ 17 h 72"/>
                <a:gd name="T10" fmla="*/ 35 w 62"/>
                <a:gd name="T11" fmla="*/ 0 h 72"/>
              </a:gdLst>
              <a:ahLst/>
              <a:cxnLst>
                <a:cxn ang="0">
                  <a:pos x="T0" y="T1"/>
                </a:cxn>
                <a:cxn ang="0">
                  <a:pos x="T2" y="T3"/>
                </a:cxn>
                <a:cxn ang="0">
                  <a:pos x="T4" y="T5"/>
                </a:cxn>
                <a:cxn ang="0">
                  <a:pos x="T6" y="T7"/>
                </a:cxn>
                <a:cxn ang="0">
                  <a:pos x="T8" y="T9"/>
                </a:cxn>
                <a:cxn ang="0">
                  <a:pos x="T10" y="T11"/>
                </a:cxn>
              </a:cxnLst>
              <a:rect l="0" t="0" r="r" b="b"/>
              <a:pathLst>
                <a:path w="62" h="72">
                  <a:moveTo>
                    <a:pt x="35" y="0"/>
                  </a:moveTo>
                  <a:cubicBezTo>
                    <a:pt x="35" y="0"/>
                    <a:pt x="31" y="10"/>
                    <a:pt x="26" y="16"/>
                  </a:cubicBezTo>
                  <a:cubicBezTo>
                    <a:pt x="21" y="22"/>
                    <a:pt x="0" y="45"/>
                    <a:pt x="20" y="63"/>
                  </a:cubicBezTo>
                  <a:cubicBezTo>
                    <a:pt x="30" y="72"/>
                    <a:pt x="45" y="71"/>
                    <a:pt x="52" y="61"/>
                  </a:cubicBezTo>
                  <a:cubicBezTo>
                    <a:pt x="60" y="52"/>
                    <a:pt x="62" y="36"/>
                    <a:pt x="44" y="17"/>
                  </a:cubicBezTo>
                  <a:cubicBezTo>
                    <a:pt x="38" y="10"/>
                    <a:pt x="35" y="0"/>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5" name="Freeform 194"/>
            <p:cNvSpPr>
              <a:spLocks noEditPoints="1"/>
            </p:cNvSpPr>
            <p:nvPr/>
          </p:nvSpPr>
          <p:spPr bwMode="auto">
            <a:xfrm>
              <a:off x="6001332" y="4264479"/>
              <a:ext cx="311944" cy="377429"/>
            </a:xfrm>
            <a:custGeom>
              <a:avLst/>
              <a:gdLst>
                <a:gd name="T0" fmla="*/ 206 w 220"/>
                <a:gd name="T1" fmla="*/ 86 h 266"/>
                <a:gd name="T2" fmla="*/ 158 w 220"/>
                <a:gd name="T3" fmla="*/ 86 h 266"/>
                <a:gd name="T4" fmla="*/ 126 w 220"/>
                <a:gd name="T5" fmla="*/ 55 h 266"/>
                <a:gd name="T6" fmla="*/ 126 w 220"/>
                <a:gd name="T7" fmla="*/ 49 h 266"/>
                <a:gd name="T8" fmla="*/ 137 w 220"/>
                <a:gd name="T9" fmla="*/ 49 h 266"/>
                <a:gd name="T10" fmla="*/ 156 w 220"/>
                <a:gd name="T11" fmla="*/ 30 h 266"/>
                <a:gd name="T12" fmla="*/ 137 w 220"/>
                <a:gd name="T13" fmla="*/ 11 h 266"/>
                <a:gd name="T14" fmla="*/ 125 w 220"/>
                <a:gd name="T15" fmla="*/ 11 h 266"/>
                <a:gd name="T16" fmla="*/ 109 w 220"/>
                <a:gd name="T17" fmla="*/ 0 h 266"/>
                <a:gd name="T18" fmla="*/ 93 w 220"/>
                <a:gd name="T19" fmla="*/ 11 h 266"/>
                <a:gd name="T20" fmla="*/ 81 w 220"/>
                <a:gd name="T21" fmla="*/ 11 h 266"/>
                <a:gd name="T22" fmla="*/ 62 w 220"/>
                <a:gd name="T23" fmla="*/ 30 h 266"/>
                <a:gd name="T24" fmla="*/ 81 w 220"/>
                <a:gd name="T25" fmla="*/ 49 h 266"/>
                <a:gd name="T26" fmla="*/ 92 w 220"/>
                <a:gd name="T27" fmla="*/ 49 h 266"/>
                <a:gd name="T28" fmla="*/ 92 w 220"/>
                <a:gd name="T29" fmla="*/ 55 h 266"/>
                <a:gd name="T30" fmla="*/ 58 w 220"/>
                <a:gd name="T31" fmla="*/ 92 h 266"/>
                <a:gd name="T32" fmla="*/ 0 w 220"/>
                <a:gd name="T33" fmla="*/ 160 h 266"/>
                <a:gd name="T34" fmla="*/ 0 w 220"/>
                <a:gd name="T35" fmla="*/ 167 h 266"/>
                <a:gd name="T36" fmla="*/ 0 w 220"/>
                <a:gd name="T37" fmla="*/ 246 h 266"/>
                <a:gd name="T38" fmla="*/ 20 w 220"/>
                <a:gd name="T39" fmla="*/ 266 h 266"/>
                <a:gd name="T40" fmla="*/ 50 w 220"/>
                <a:gd name="T41" fmla="*/ 266 h 266"/>
                <a:gd name="T42" fmla="*/ 70 w 220"/>
                <a:gd name="T43" fmla="*/ 246 h 266"/>
                <a:gd name="T44" fmla="*/ 70 w 220"/>
                <a:gd name="T45" fmla="*/ 190 h 266"/>
                <a:gd name="T46" fmla="*/ 70 w 220"/>
                <a:gd name="T47" fmla="*/ 189 h 266"/>
                <a:gd name="T48" fmla="*/ 102 w 220"/>
                <a:gd name="T49" fmla="*/ 177 h 266"/>
                <a:gd name="T50" fmla="*/ 206 w 220"/>
                <a:gd name="T51" fmla="*/ 177 h 266"/>
                <a:gd name="T52" fmla="*/ 220 w 220"/>
                <a:gd name="T53" fmla="*/ 157 h 266"/>
                <a:gd name="T54" fmla="*/ 220 w 220"/>
                <a:gd name="T55" fmla="*/ 105 h 266"/>
                <a:gd name="T56" fmla="*/ 206 w 220"/>
                <a:gd name="T57" fmla="*/ 86 h 266"/>
                <a:gd name="T58" fmla="*/ 82 w 220"/>
                <a:gd name="T59" fmla="*/ 39 h 266"/>
                <a:gd name="T60" fmla="*/ 72 w 220"/>
                <a:gd name="T61" fmla="*/ 30 h 266"/>
                <a:gd name="T62" fmla="*/ 82 w 220"/>
                <a:gd name="T63" fmla="*/ 20 h 266"/>
                <a:gd name="T64" fmla="*/ 136 w 220"/>
                <a:gd name="T65" fmla="*/ 20 h 266"/>
                <a:gd name="T66" fmla="*/ 146 w 220"/>
                <a:gd name="T67" fmla="*/ 30 h 266"/>
                <a:gd name="T68" fmla="*/ 136 w 220"/>
                <a:gd name="T69" fmla="*/ 39 h 266"/>
                <a:gd name="T70" fmla="*/ 82 w 220"/>
                <a:gd name="T71" fmla="*/ 39 h 266"/>
                <a:gd name="T72" fmla="*/ 100 w 220"/>
                <a:gd name="T73" fmla="*/ 67 h 266"/>
                <a:gd name="T74" fmla="*/ 106 w 220"/>
                <a:gd name="T75" fmla="*/ 65 h 266"/>
                <a:gd name="T76" fmla="*/ 106 w 220"/>
                <a:gd name="T77" fmla="*/ 49 h 266"/>
                <a:gd name="T78" fmla="*/ 113 w 220"/>
                <a:gd name="T79" fmla="*/ 49 h 266"/>
                <a:gd name="T80" fmla="*/ 113 w 220"/>
                <a:gd name="T81" fmla="*/ 65 h 266"/>
                <a:gd name="T82" fmla="*/ 118 w 220"/>
                <a:gd name="T83" fmla="*/ 67 h 266"/>
                <a:gd name="T84" fmla="*/ 146 w 220"/>
                <a:gd name="T85" fmla="*/ 92 h 266"/>
                <a:gd name="T86" fmla="*/ 108 w 220"/>
                <a:gd name="T87" fmla="*/ 96 h 266"/>
                <a:gd name="T88" fmla="*/ 72 w 220"/>
                <a:gd name="T89" fmla="*/ 93 h 266"/>
                <a:gd name="T90" fmla="*/ 100 w 220"/>
                <a:gd name="T91" fmla="*/ 67 h 266"/>
                <a:gd name="T92" fmla="*/ 206 w 220"/>
                <a:gd name="T93" fmla="*/ 157 h 266"/>
                <a:gd name="T94" fmla="*/ 205 w 220"/>
                <a:gd name="T95" fmla="*/ 163 h 266"/>
                <a:gd name="T96" fmla="*/ 102 w 220"/>
                <a:gd name="T97" fmla="*/ 163 h 266"/>
                <a:gd name="T98" fmla="*/ 57 w 220"/>
                <a:gd name="T99" fmla="*/ 182 h 266"/>
                <a:gd name="T100" fmla="*/ 56 w 220"/>
                <a:gd name="T101" fmla="*/ 183 h 266"/>
                <a:gd name="T102" fmla="*/ 56 w 220"/>
                <a:gd name="T103" fmla="*/ 246 h 266"/>
                <a:gd name="T104" fmla="*/ 50 w 220"/>
                <a:gd name="T105" fmla="*/ 253 h 266"/>
                <a:gd name="T106" fmla="*/ 20 w 220"/>
                <a:gd name="T107" fmla="*/ 253 h 266"/>
                <a:gd name="T108" fmla="*/ 14 w 220"/>
                <a:gd name="T109" fmla="*/ 246 h 266"/>
                <a:gd name="T110" fmla="*/ 14 w 220"/>
                <a:gd name="T111" fmla="*/ 160 h 266"/>
                <a:gd name="T112" fmla="*/ 66 w 220"/>
                <a:gd name="T113" fmla="*/ 104 h 266"/>
                <a:gd name="T114" fmla="*/ 67 w 220"/>
                <a:gd name="T115" fmla="*/ 103 h 266"/>
                <a:gd name="T116" fmla="*/ 110 w 220"/>
                <a:gd name="T117" fmla="*/ 108 h 266"/>
                <a:gd name="T118" fmla="*/ 159 w 220"/>
                <a:gd name="T119" fmla="*/ 99 h 266"/>
                <a:gd name="T120" fmla="*/ 205 w 220"/>
                <a:gd name="T121" fmla="*/ 99 h 266"/>
                <a:gd name="T122" fmla="*/ 206 w 220"/>
                <a:gd name="T123" fmla="*/ 105 h 266"/>
                <a:gd name="T124" fmla="*/ 206 w 220"/>
                <a:gd name="T125" fmla="*/ 15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 h="266">
                  <a:moveTo>
                    <a:pt x="206" y="86"/>
                  </a:moveTo>
                  <a:cubicBezTo>
                    <a:pt x="158" y="86"/>
                    <a:pt x="158" y="86"/>
                    <a:pt x="158" y="86"/>
                  </a:cubicBezTo>
                  <a:cubicBezTo>
                    <a:pt x="153" y="71"/>
                    <a:pt x="141" y="60"/>
                    <a:pt x="126" y="55"/>
                  </a:cubicBezTo>
                  <a:cubicBezTo>
                    <a:pt x="126" y="49"/>
                    <a:pt x="126" y="49"/>
                    <a:pt x="126" y="49"/>
                  </a:cubicBezTo>
                  <a:cubicBezTo>
                    <a:pt x="137" y="49"/>
                    <a:pt x="137" y="49"/>
                    <a:pt x="137" y="49"/>
                  </a:cubicBezTo>
                  <a:cubicBezTo>
                    <a:pt x="148" y="49"/>
                    <a:pt x="156" y="41"/>
                    <a:pt x="156" y="30"/>
                  </a:cubicBezTo>
                  <a:cubicBezTo>
                    <a:pt x="156" y="20"/>
                    <a:pt x="148" y="11"/>
                    <a:pt x="137" y="11"/>
                  </a:cubicBezTo>
                  <a:cubicBezTo>
                    <a:pt x="125" y="11"/>
                    <a:pt x="125" y="11"/>
                    <a:pt x="125" y="11"/>
                  </a:cubicBezTo>
                  <a:cubicBezTo>
                    <a:pt x="123" y="5"/>
                    <a:pt x="116" y="0"/>
                    <a:pt x="109" y="0"/>
                  </a:cubicBezTo>
                  <a:cubicBezTo>
                    <a:pt x="102" y="0"/>
                    <a:pt x="96" y="5"/>
                    <a:pt x="93" y="11"/>
                  </a:cubicBezTo>
                  <a:cubicBezTo>
                    <a:pt x="81" y="11"/>
                    <a:pt x="81" y="11"/>
                    <a:pt x="81" y="11"/>
                  </a:cubicBezTo>
                  <a:cubicBezTo>
                    <a:pt x="71" y="11"/>
                    <a:pt x="62" y="20"/>
                    <a:pt x="62" y="30"/>
                  </a:cubicBezTo>
                  <a:cubicBezTo>
                    <a:pt x="62" y="41"/>
                    <a:pt x="71" y="49"/>
                    <a:pt x="81" y="49"/>
                  </a:cubicBezTo>
                  <a:cubicBezTo>
                    <a:pt x="92" y="49"/>
                    <a:pt x="92" y="49"/>
                    <a:pt x="92" y="49"/>
                  </a:cubicBezTo>
                  <a:cubicBezTo>
                    <a:pt x="92" y="55"/>
                    <a:pt x="92" y="55"/>
                    <a:pt x="92" y="55"/>
                  </a:cubicBezTo>
                  <a:cubicBezTo>
                    <a:pt x="75" y="61"/>
                    <a:pt x="63" y="74"/>
                    <a:pt x="58" y="92"/>
                  </a:cubicBezTo>
                  <a:cubicBezTo>
                    <a:pt x="32" y="99"/>
                    <a:pt x="1" y="117"/>
                    <a:pt x="0" y="160"/>
                  </a:cubicBezTo>
                  <a:cubicBezTo>
                    <a:pt x="0" y="162"/>
                    <a:pt x="0" y="165"/>
                    <a:pt x="0" y="167"/>
                  </a:cubicBezTo>
                  <a:cubicBezTo>
                    <a:pt x="0" y="246"/>
                    <a:pt x="0" y="246"/>
                    <a:pt x="0" y="246"/>
                  </a:cubicBezTo>
                  <a:cubicBezTo>
                    <a:pt x="0" y="257"/>
                    <a:pt x="9" y="266"/>
                    <a:pt x="20" y="266"/>
                  </a:cubicBezTo>
                  <a:cubicBezTo>
                    <a:pt x="50" y="266"/>
                    <a:pt x="50" y="266"/>
                    <a:pt x="50" y="266"/>
                  </a:cubicBezTo>
                  <a:cubicBezTo>
                    <a:pt x="61" y="266"/>
                    <a:pt x="70" y="257"/>
                    <a:pt x="70" y="246"/>
                  </a:cubicBezTo>
                  <a:cubicBezTo>
                    <a:pt x="70" y="190"/>
                    <a:pt x="70" y="190"/>
                    <a:pt x="70" y="190"/>
                  </a:cubicBezTo>
                  <a:cubicBezTo>
                    <a:pt x="70" y="189"/>
                    <a:pt x="70" y="189"/>
                    <a:pt x="70" y="189"/>
                  </a:cubicBezTo>
                  <a:cubicBezTo>
                    <a:pt x="71" y="189"/>
                    <a:pt x="81" y="177"/>
                    <a:pt x="102" y="177"/>
                  </a:cubicBezTo>
                  <a:cubicBezTo>
                    <a:pt x="206" y="177"/>
                    <a:pt x="206" y="177"/>
                    <a:pt x="206" y="177"/>
                  </a:cubicBezTo>
                  <a:cubicBezTo>
                    <a:pt x="214" y="177"/>
                    <a:pt x="220" y="168"/>
                    <a:pt x="220" y="157"/>
                  </a:cubicBezTo>
                  <a:cubicBezTo>
                    <a:pt x="220" y="105"/>
                    <a:pt x="220" y="105"/>
                    <a:pt x="220" y="105"/>
                  </a:cubicBezTo>
                  <a:cubicBezTo>
                    <a:pt x="220" y="94"/>
                    <a:pt x="214" y="86"/>
                    <a:pt x="206" y="86"/>
                  </a:cubicBezTo>
                  <a:close/>
                  <a:moveTo>
                    <a:pt x="82" y="39"/>
                  </a:moveTo>
                  <a:cubicBezTo>
                    <a:pt x="77" y="39"/>
                    <a:pt x="72" y="35"/>
                    <a:pt x="72" y="30"/>
                  </a:cubicBezTo>
                  <a:cubicBezTo>
                    <a:pt x="72" y="24"/>
                    <a:pt x="77" y="20"/>
                    <a:pt x="82" y="20"/>
                  </a:cubicBezTo>
                  <a:cubicBezTo>
                    <a:pt x="136" y="20"/>
                    <a:pt x="136" y="20"/>
                    <a:pt x="136" y="20"/>
                  </a:cubicBezTo>
                  <a:cubicBezTo>
                    <a:pt x="142" y="20"/>
                    <a:pt x="146" y="24"/>
                    <a:pt x="146" y="30"/>
                  </a:cubicBezTo>
                  <a:cubicBezTo>
                    <a:pt x="146" y="35"/>
                    <a:pt x="142" y="39"/>
                    <a:pt x="136" y="39"/>
                  </a:cubicBezTo>
                  <a:lnTo>
                    <a:pt x="82" y="39"/>
                  </a:lnTo>
                  <a:close/>
                  <a:moveTo>
                    <a:pt x="100" y="67"/>
                  </a:moveTo>
                  <a:cubicBezTo>
                    <a:pt x="106" y="65"/>
                    <a:pt x="106" y="65"/>
                    <a:pt x="106" y="65"/>
                  </a:cubicBezTo>
                  <a:cubicBezTo>
                    <a:pt x="106" y="49"/>
                    <a:pt x="106" y="49"/>
                    <a:pt x="106" y="49"/>
                  </a:cubicBezTo>
                  <a:cubicBezTo>
                    <a:pt x="113" y="49"/>
                    <a:pt x="113" y="49"/>
                    <a:pt x="113" y="49"/>
                  </a:cubicBezTo>
                  <a:cubicBezTo>
                    <a:pt x="113" y="65"/>
                    <a:pt x="113" y="65"/>
                    <a:pt x="113" y="65"/>
                  </a:cubicBezTo>
                  <a:cubicBezTo>
                    <a:pt x="118" y="67"/>
                    <a:pt x="118" y="67"/>
                    <a:pt x="118" y="67"/>
                  </a:cubicBezTo>
                  <a:cubicBezTo>
                    <a:pt x="131" y="70"/>
                    <a:pt x="141" y="79"/>
                    <a:pt x="146" y="92"/>
                  </a:cubicBezTo>
                  <a:cubicBezTo>
                    <a:pt x="134" y="95"/>
                    <a:pt x="122" y="96"/>
                    <a:pt x="108" y="96"/>
                  </a:cubicBezTo>
                  <a:cubicBezTo>
                    <a:pt x="92" y="96"/>
                    <a:pt x="79" y="94"/>
                    <a:pt x="72" y="93"/>
                  </a:cubicBezTo>
                  <a:cubicBezTo>
                    <a:pt x="76" y="80"/>
                    <a:pt x="87" y="70"/>
                    <a:pt x="100" y="67"/>
                  </a:cubicBezTo>
                  <a:close/>
                  <a:moveTo>
                    <a:pt x="206" y="157"/>
                  </a:moveTo>
                  <a:cubicBezTo>
                    <a:pt x="206" y="160"/>
                    <a:pt x="205" y="162"/>
                    <a:pt x="205" y="163"/>
                  </a:cubicBezTo>
                  <a:cubicBezTo>
                    <a:pt x="102" y="163"/>
                    <a:pt x="102" y="163"/>
                    <a:pt x="102" y="163"/>
                  </a:cubicBezTo>
                  <a:cubicBezTo>
                    <a:pt x="73" y="163"/>
                    <a:pt x="58" y="181"/>
                    <a:pt x="57" y="182"/>
                  </a:cubicBezTo>
                  <a:cubicBezTo>
                    <a:pt x="56" y="183"/>
                    <a:pt x="56" y="183"/>
                    <a:pt x="56" y="183"/>
                  </a:cubicBezTo>
                  <a:cubicBezTo>
                    <a:pt x="56" y="246"/>
                    <a:pt x="56" y="246"/>
                    <a:pt x="56" y="246"/>
                  </a:cubicBezTo>
                  <a:cubicBezTo>
                    <a:pt x="56" y="250"/>
                    <a:pt x="54" y="253"/>
                    <a:pt x="50" y="253"/>
                  </a:cubicBezTo>
                  <a:cubicBezTo>
                    <a:pt x="20" y="253"/>
                    <a:pt x="20" y="253"/>
                    <a:pt x="20" y="253"/>
                  </a:cubicBezTo>
                  <a:cubicBezTo>
                    <a:pt x="17" y="253"/>
                    <a:pt x="14" y="250"/>
                    <a:pt x="14" y="246"/>
                  </a:cubicBezTo>
                  <a:cubicBezTo>
                    <a:pt x="14" y="217"/>
                    <a:pt x="14" y="162"/>
                    <a:pt x="14" y="160"/>
                  </a:cubicBezTo>
                  <a:cubicBezTo>
                    <a:pt x="15" y="131"/>
                    <a:pt x="32" y="112"/>
                    <a:pt x="66" y="104"/>
                  </a:cubicBezTo>
                  <a:cubicBezTo>
                    <a:pt x="67" y="103"/>
                    <a:pt x="67" y="103"/>
                    <a:pt x="67" y="103"/>
                  </a:cubicBezTo>
                  <a:cubicBezTo>
                    <a:pt x="82" y="106"/>
                    <a:pt x="97" y="108"/>
                    <a:pt x="110" y="108"/>
                  </a:cubicBezTo>
                  <a:cubicBezTo>
                    <a:pt x="138" y="108"/>
                    <a:pt x="155" y="101"/>
                    <a:pt x="159" y="99"/>
                  </a:cubicBezTo>
                  <a:cubicBezTo>
                    <a:pt x="205" y="99"/>
                    <a:pt x="205" y="99"/>
                    <a:pt x="205" y="99"/>
                  </a:cubicBezTo>
                  <a:cubicBezTo>
                    <a:pt x="205" y="100"/>
                    <a:pt x="206" y="102"/>
                    <a:pt x="206" y="105"/>
                  </a:cubicBezTo>
                  <a:lnTo>
                    <a:pt x="206" y="1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dirty="0">
                <a:solidFill>
                  <a:schemeClr val="tx1">
                    <a:lumMod val="85000"/>
                    <a:lumOff val="15000"/>
                  </a:schemeClr>
                </a:solidFill>
                <a:latin typeface="黑体" panose="02010609060101010101" pitchFamily="49" charset="-122"/>
                <a:ea typeface="黑体" panose="02010609060101010101" pitchFamily="49" charset="-122"/>
              </a:endParaRPr>
            </a:p>
          </p:txBody>
        </p:sp>
      </p:grpSp>
      <p:sp>
        <p:nvSpPr>
          <p:cNvPr id="46" name="TextBox 26"/>
          <p:cNvSpPr txBox="1"/>
          <p:nvPr/>
        </p:nvSpPr>
        <p:spPr>
          <a:xfrm>
            <a:off x="2804379" y="4742629"/>
            <a:ext cx="1894830" cy="584775"/>
          </a:xfrm>
          <a:prstGeom prst="rect">
            <a:avLst/>
          </a:prstGeom>
          <a:noFill/>
        </p:spPr>
        <p:txBody>
          <a:bodyPr wrap="square" rtlCol="0">
            <a:spAutoFit/>
          </a:bodyPr>
          <a:lstStyle/>
          <a:p>
            <a:r>
              <a:rPr lang="en-US" altLang="zh-CN" sz="3200" b="1" dirty="0">
                <a:solidFill>
                  <a:schemeClr val="tx1">
                    <a:lumMod val="85000"/>
                    <a:lumOff val="15000"/>
                  </a:schemeClr>
                </a:solidFill>
                <a:latin typeface="黑体" panose="02010609060101010101" pitchFamily="49" charset="-122"/>
                <a:ea typeface="黑体" panose="02010609060101010101" pitchFamily="49" charset="-122"/>
              </a:rPr>
              <a:t>DMB</a:t>
            </a:r>
            <a:endParaRPr lang="zh-CN" altLang="en-US" sz="32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8" name="TextBox 28"/>
          <p:cNvSpPr txBox="1"/>
          <p:nvPr/>
        </p:nvSpPr>
        <p:spPr>
          <a:xfrm>
            <a:off x="5732804" y="4781592"/>
            <a:ext cx="1852300" cy="584775"/>
          </a:xfrm>
          <a:prstGeom prst="rect">
            <a:avLst/>
          </a:prstGeom>
          <a:noFill/>
        </p:spPr>
        <p:txBody>
          <a:bodyPr wrap="square" rtlCol="0">
            <a:spAutoFit/>
          </a:bodyPr>
          <a:lstStyle/>
          <a:p>
            <a:r>
              <a:rPr lang="en-US" altLang="zh-CN" sz="3200" b="1" dirty="0">
                <a:solidFill>
                  <a:schemeClr val="tx1">
                    <a:lumMod val="85000"/>
                    <a:lumOff val="15000"/>
                  </a:schemeClr>
                </a:solidFill>
                <a:latin typeface="黑体" panose="02010609060101010101" pitchFamily="49" charset="-122"/>
                <a:ea typeface="黑体" panose="02010609060101010101" pitchFamily="49" charset="-122"/>
              </a:rPr>
              <a:t>DSB</a:t>
            </a:r>
            <a:endParaRPr lang="zh-CN" altLang="en-US" sz="32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50" name="TextBox 30"/>
          <p:cNvSpPr txBox="1"/>
          <p:nvPr/>
        </p:nvSpPr>
        <p:spPr>
          <a:xfrm>
            <a:off x="8500488" y="4798684"/>
            <a:ext cx="805029" cy="584775"/>
          </a:xfrm>
          <a:prstGeom prst="rect">
            <a:avLst/>
          </a:prstGeom>
          <a:noFill/>
        </p:spPr>
        <p:txBody>
          <a:bodyPr wrap="none" rtlCol="0">
            <a:spAutoFit/>
          </a:bodyPr>
          <a:lstStyle/>
          <a:p>
            <a:r>
              <a:rPr lang="en-US" altLang="zh-CN" sz="3200" b="1" dirty="0">
                <a:solidFill>
                  <a:schemeClr val="tx1">
                    <a:lumMod val="85000"/>
                    <a:lumOff val="15000"/>
                  </a:schemeClr>
                </a:solidFill>
                <a:latin typeface="黑体" panose="02010609060101010101" pitchFamily="49" charset="-122"/>
                <a:ea typeface="黑体" panose="02010609060101010101" pitchFamily="49" charset="-122"/>
              </a:rPr>
              <a:t>ISB</a:t>
            </a:r>
            <a:endParaRPr lang="en-US" altLang="zh-CN" sz="32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54"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31" name="图片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2" name="Rectangle 62"/>
          <p:cNvSpPr>
            <a:spLocks noChangeArrowheads="1"/>
          </p:cNvSpPr>
          <p:nvPr/>
        </p:nvSpPr>
        <p:spPr bwMode="auto">
          <a:xfrm>
            <a:off x="606001" y="996143"/>
            <a:ext cx="36033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800" b="1" dirty="0">
                <a:solidFill>
                  <a:schemeClr val="tx1">
                    <a:lumMod val="85000"/>
                    <a:lumOff val="15000"/>
                  </a:schemeClr>
                </a:solidFill>
                <a:latin typeface="黑体" panose="02010609060101010101" pitchFamily="49" charset="-122"/>
                <a:ea typeface="黑体" panose="02010609060101010101" pitchFamily="49" charset="-122"/>
              </a:rPr>
              <a:t>ARMv8</a:t>
            </a:r>
            <a:r>
              <a:rPr lang="zh-CN" altLang="en-US" sz="4800" b="1" dirty="0">
                <a:solidFill>
                  <a:schemeClr val="tx1">
                    <a:lumMod val="85000"/>
                    <a:lumOff val="15000"/>
                  </a:schemeClr>
                </a:solidFill>
                <a:latin typeface="黑体" panose="02010609060101010101" pitchFamily="49" charset="-122"/>
                <a:ea typeface="黑体" panose="02010609060101010101" pitchFamily="49" charset="-122"/>
              </a:rPr>
              <a:t>架构</a:t>
            </a:r>
            <a:endParaRPr lang="zh-CN" altLang="en-US" sz="48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 name="文本框 3"/>
          <p:cNvSpPr txBox="1"/>
          <p:nvPr/>
        </p:nvSpPr>
        <p:spPr>
          <a:xfrm>
            <a:off x="3090042" y="3244334"/>
            <a:ext cx="6180082" cy="369332"/>
          </a:xfrm>
          <a:prstGeom prst="rect">
            <a:avLst/>
          </a:prstGeom>
          <a:noFill/>
        </p:spPr>
        <p:txBody>
          <a:bodyPr wrap="square">
            <a:spAutoFit/>
          </a:bodyPr>
          <a:lstStyle/>
          <a:p>
            <a:r>
              <a:rPr lang="en-US" altLang="zh-CN" b="1" i="0" dirty="0">
                <a:solidFill>
                  <a:srgbClr val="121212"/>
                </a:solidFill>
                <a:effectLst/>
                <a:latin typeface="-apple-system"/>
              </a:rPr>
              <a:t>ISB</a:t>
            </a:r>
            <a:endParaRPr lang="zh-CN" altLang="en-US" dirty="0"/>
          </a:p>
        </p:txBody>
      </p:sp>
      <p:sp>
        <p:nvSpPr>
          <p:cNvPr id="6" name="文本框 5"/>
          <p:cNvSpPr txBox="1"/>
          <p:nvPr/>
        </p:nvSpPr>
        <p:spPr>
          <a:xfrm>
            <a:off x="3090042" y="3244334"/>
            <a:ext cx="6180082" cy="369332"/>
          </a:xfrm>
          <a:prstGeom prst="rect">
            <a:avLst/>
          </a:prstGeom>
          <a:noFill/>
        </p:spPr>
        <p:txBody>
          <a:bodyPr wrap="square">
            <a:spAutoFit/>
          </a:bodyPr>
          <a:lstStyle/>
          <a:p>
            <a:r>
              <a:rPr lang="en-US" altLang="zh-CN" b="1" i="0" dirty="0">
                <a:solidFill>
                  <a:srgbClr val="121212"/>
                </a:solidFill>
                <a:effectLst/>
                <a:latin typeface="-apple-system"/>
              </a:rPr>
              <a:t>ISB</a:t>
            </a:r>
            <a:endParaRPr lang="zh-CN" altLang="en-US" dirty="0"/>
          </a:p>
        </p:txBody>
      </p:sp>
      <p:sp>
        <p:nvSpPr>
          <p:cNvPr id="8" name="文本框 7"/>
          <p:cNvSpPr txBox="1"/>
          <p:nvPr/>
        </p:nvSpPr>
        <p:spPr>
          <a:xfrm>
            <a:off x="3090042" y="3244334"/>
            <a:ext cx="6180082" cy="369332"/>
          </a:xfrm>
          <a:prstGeom prst="rect">
            <a:avLst/>
          </a:prstGeom>
          <a:noFill/>
        </p:spPr>
        <p:txBody>
          <a:bodyPr wrap="square">
            <a:spAutoFit/>
          </a:bodyPr>
          <a:lstStyle/>
          <a:p>
            <a:r>
              <a:rPr lang="en-US" altLang="zh-CN" b="1" i="0" dirty="0">
                <a:solidFill>
                  <a:srgbClr val="121212"/>
                </a:solidFill>
                <a:effectLst/>
                <a:latin typeface="-apple-system"/>
              </a:rPr>
              <a:t>ISB</a:t>
            </a:r>
            <a:endParaRPr lang="zh-CN" altLang="en-US" dirty="0"/>
          </a:p>
        </p:txBody>
      </p:sp>
      <p:sp>
        <p:nvSpPr>
          <p:cNvPr id="3" name="文本框 2"/>
          <p:cNvSpPr txBox="1"/>
          <p:nvPr/>
        </p:nvSpPr>
        <p:spPr>
          <a:xfrm>
            <a:off x="1218606"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硬件层面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500"/>
                                        <p:tgtEl>
                                          <p:spTgt spid="21"/>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par>
                          <p:cTn id="26" fill="hold">
                            <p:stCondLst>
                              <p:cond delay="3000"/>
                            </p:stCondLst>
                            <p:childTnLst>
                              <p:par>
                                <p:cTn id="27" presetID="2" presetClass="entr" presetSubtype="4"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par>
                          <p:cTn id="35" fill="hold">
                            <p:stCondLst>
                              <p:cond delay="4000"/>
                            </p:stCondLst>
                            <p:childTnLst>
                              <p:par>
                                <p:cTn id="36" presetID="2" presetClass="entr" presetSubtype="4"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left)">
                                      <p:cBhvr>
                                        <p:cTn id="43" dur="500"/>
                                        <p:tgtEl>
                                          <p:spTgt spid="50"/>
                                        </p:tgtEl>
                                      </p:cBhvr>
                                    </p:animEffect>
                                  </p:childTnLst>
                                </p:cTn>
                              </p:par>
                            </p:childTnLst>
                          </p:cTn>
                        </p:par>
                        <p:par>
                          <p:cTn id="44" fill="hold">
                            <p:stCondLst>
                              <p:cond delay="5000"/>
                            </p:stCondLst>
                            <p:childTnLst>
                              <p:par>
                                <p:cTn id="45" presetID="2" presetClass="entr" presetSubtype="8"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250" fill="hold"/>
                                        <p:tgtEl>
                                          <p:spTgt spid="2"/>
                                        </p:tgtEl>
                                        <p:attrNameLst>
                                          <p:attrName>ppt_x</p:attrName>
                                        </p:attrNameLst>
                                      </p:cBhvr>
                                      <p:tavLst>
                                        <p:tav tm="0">
                                          <p:val>
                                            <p:strVal val="0-#ppt_w/2"/>
                                          </p:val>
                                        </p:tav>
                                        <p:tav tm="100000">
                                          <p:val>
                                            <p:strVal val="#ppt_x"/>
                                          </p:val>
                                        </p:tav>
                                      </p:tavLst>
                                    </p:anim>
                                    <p:anim calcmode="lin" valueType="num">
                                      <p:cBhvr additive="base">
                                        <p:cTn id="4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6" grpId="0"/>
      <p:bldP spid="48" grpId="0"/>
      <p:bldP spid="50"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Oval 70"/>
          <p:cNvSpPr>
            <a:spLocks noChangeArrowheads="1"/>
          </p:cNvSpPr>
          <p:nvPr/>
        </p:nvSpPr>
        <p:spPr bwMode="auto">
          <a:xfrm flipH="1">
            <a:off x="9591398" y="1548009"/>
            <a:ext cx="2155272" cy="2153051"/>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sp>
        <p:nvSpPr>
          <p:cNvPr id="98" name="Oval 71"/>
          <p:cNvSpPr>
            <a:spLocks noChangeArrowheads="1"/>
          </p:cNvSpPr>
          <p:nvPr/>
        </p:nvSpPr>
        <p:spPr bwMode="auto">
          <a:xfrm flipH="1">
            <a:off x="9812428" y="1769002"/>
            <a:ext cx="1714145" cy="171199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sp>
        <p:nvSpPr>
          <p:cNvPr id="99" name="Freeform 72"/>
          <p:cNvSpPr>
            <a:spLocks noEditPoints="1"/>
          </p:cNvSpPr>
          <p:nvPr/>
        </p:nvSpPr>
        <p:spPr bwMode="auto">
          <a:xfrm flipH="1">
            <a:off x="9772325" y="1727974"/>
            <a:ext cx="1793418" cy="1794054"/>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100" name="Freeform 73"/>
          <p:cNvSpPr>
            <a:spLocks noEditPoints="1"/>
          </p:cNvSpPr>
          <p:nvPr/>
        </p:nvSpPr>
        <p:spPr bwMode="auto">
          <a:xfrm flipH="1">
            <a:off x="9974703" y="1933115"/>
            <a:ext cx="1388663" cy="1383771"/>
          </a:xfrm>
          <a:custGeom>
            <a:avLst/>
            <a:gdLst>
              <a:gd name="T0" fmla="*/ 745 w 812"/>
              <a:gd name="T1" fmla="*/ 0 h 809"/>
              <a:gd name="T2" fmla="*/ 0 w 812"/>
              <a:gd name="T3" fmla="*/ 743 h 809"/>
              <a:gd name="T4" fmla="*/ 745 w 812"/>
              <a:gd name="T5" fmla="*/ 1484 h 809"/>
              <a:gd name="T6" fmla="*/ 1489 w 812"/>
              <a:gd name="T7" fmla="*/ 743 h 809"/>
              <a:gd name="T8" fmla="*/ 745 w 812"/>
              <a:gd name="T9" fmla="*/ 0 h 809"/>
              <a:gd name="T10" fmla="*/ 745 w 812"/>
              <a:gd name="T11" fmla="*/ 1398 h 809"/>
              <a:gd name="T12" fmla="*/ 86 w 812"/>
              <a:gd name="T13" fmla="*/ 743 h 809"/>
              <a:gd name="T14" fmla="*/ 745 w 812"/>
              <a:gd name="T15" fmla="*/ 86 h 809"/>
              <a:gd name="T16" fmla="*/ 1405 w 812"/>
              <a:gd name="T17" fmla="*/ 743 h 809"/>
              <a:gd name="T18" fmla="*/ 745 w 812"/>
              <a:gd name="T19" fmla="*/ 1398 h 8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rgbClr val="0070C0"/>
          </a:solidFill>
          <a:ln>
            <a:noFill/>
          </a:ln>
        </p:spPr>
        <p:txBody>
          <a:bodyPr/>
          <a:lstStyle/>
          <a:p>
            <a:endParaRPr lang="zh-CN" altLang="en-US"/>
          </a:p>
        </p:txBody>
      </p:sp>
      <p:sp>
        <p:nvSpPr>
          <p:cNvPr id="101" name="Freeform 74"/>
          <p:cNvSpPr>
            <a:spLocks noEditPoints="1"/>
          </p:cNvSpPr>
          <p:nvPr/>
        </p:nvSpPr>
        <p:spPr bwMode="auto">
          <a:xfrm flipH="1">
            <a:off x="10176147" y="2140121"/>
            <a:ext cx="985773" cy="969759"/>
          </a:xfrm>
          <a:custGeom>
            <a:avLst/>
            <a:gdLst>
              <a:gd name="T0" fmla="*/ 529 w 576"/>
              <a:gd name="T1" fmla="*/ 0 h 567"/>
              <a:gd name="T2" fmla="*/ 0 w 576"/>
              <a:gd name="T3" fmla="*/ 521 h 567"/>
              <a:gd name="T4" fmla="*/ 529 w 576"/>
              <a:gd name="T5" fmla="*/ 1040 h 567"/>
              <a:gd name="T6" fmla="*/ 1057 w 576"/>
              <a:gd name="T7" fmla="*/ 521 h 567"/>
              <a:gd name="T8" fmla="*/ 529 w 576"/>
              <a:gd name="T9" fmla="*/ 0 h 567"/>
              <a:gd name="T10" fmla="*/ 529 w 576"/>
              <a:gd name="T11" fmla="*/ 956 h 567"/>
              <a:gd name="T12" fmla="*/ 86 w 576"/>
              <a:gd name="T13" fmla="*/ 521 h 567"/>
              <a:gd name="T14" fmla="*/ 529 w 576"/>
              <a:gd name="T15" fmla="*/ 84 h 567"/>
              <a:gd name="T16" fmla="*/ 971 w 576"/>
              <a:gd name="T17" fmla="*/ 521 h 567"/>
              <a:gd name="T18" fmla="*/ 529 w 576"/>
              <a:gd name="T19" fmla="*/ 956 h 5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rgbClr val="0070C0"/>
          </a:solidFill>
          <a:ln>
            <a:noFill/>
          </a:ln>
        </p:spPr>
        <p:txBody>
          <a:bodyPr/>
          <a:lstStyle/>
          <a:p>
            <a:endParaRPr lang="zh-CN" altLang="en-US"/>
          </a:p>
        </p:txBody>
      </p:sp>
      <p:sp>
        <p:nvSpPr>
          <p:cNvPr id="102" name="Freeform 75"/>
          <p:cNvSpPr>
            <a:spLocks noEditPoints="1"/>
          </p:cNvSpPr>
          <p:nvPr/>
        </p:nvSpPr>
        <p:spPr bwMode="auto">
          <a:xfrm flipH="1">
            <a:off x="10378525" y="2345263"/>
            <a:ext cx="581019" cy="559476"/>
          </a:xfrm>
          <a:custGeom>
            <a:avLst/>
            <a:gdLst>
              <a:gd name="T0" fmla="*/ 312 w 340"/>
              <a:gd name="T1" fmla="*/ 0 h 327"/>
              <a:gd name="T2" fmla="*/ 0 w 340"/>
              <a:gd name="T3" fmla="*/ 301 h 327"/>
              <a:gd name="T4" fmla="*/ 312 w 340"/>
              <a:gd name="T5" fmla="*/ 600 h 327"/>
              <a:gd name="T6" fmla="*/ 623 w 340"/>
              <a:gd name="T7" fmla="*/ 301 h 327"/>
              <a:gd name="T8" fmla="*/ 312 w 340"/>
              <a:gd name="T9" fmla="*/ 0 h 327"/>
              <a:gd name="T10" fmla="*/ 312 w 340"/>
              <a:gd name="T11" fmla="*/ 516 h 327"/>
              <a:gd name="T12" fmla="*/ 86 w 340"/>
              <a:gd name="T13" fmla="*/ 301 h 327"/>
              <a:gd name="T14" fmla="*/ 312 w 340"/>
              <a:gd name="T15" fmla="*/ 86 h 327"/>
              <a:gd name="T16" fmla="*/ 537 w 340"/>
              <a:gd name="T17" fmla="*/ 301 h 327"/>
              <a:gd name="T18" fmla="*/ 312 w 340"/>
              <a:gd name="T19" fmla="*/ 516 h 3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rgbClr val="0070C0"/>
          </a:solidFill>
          <a:ln>
            <a:noFill/>
          </a:ln>
        </p:spPr>
        <p:txBody>
          <a:bodyPr/>
          <a:lstStyle/>
          <a:p>
            <a:endParaRPr lang="zh-CN" altLang="en-US"/>
          </a:p>
        </p:txBody>
      </p:sp>
      <p:sp>
        <p:nvSpPr>
          <p:cNvPr id="103" name="Oval 76"/>
          <p:cNvSpPr>
            <a:spLocks noChangeArrowheads="1"/>
          </p:cNvSpPr>
          <p:nvPr/>
        </p:nvSpPr>
        <p:spPr bwMode="auto">
          <a:xfrm flipH="1">
            <a:off x="10556654" y="2519633"/>
            <a:ext cx="213569" cy="20980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grpSp>
        <p:nvGrpSpPr>
          <p:cNvPr id="104" name="组合 103"/>
          <p:cNvGrpSpPr/>
          <p:nvPr/>
        </p:nvGrpSpPr>
        <p:grpSpPr>
          <a:xfrm>
            <a:off x="9707975" y="2595162"/>
            <a:ext cx="986705" cy="986543"/>
            <a:chOff x="6598099" y="2161504"/>
            <a:chExt cx="986705" cy="986543"/>
          </a:xfrm>
        </p:grpSpPr>
        <p:sp>
          <p:nvSpPr>
            <p:cNvPr id="105" name="Freeform 77"/>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 name="Freeform 78"/>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 name="Freeform 79"/>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 name="Freeform 80"/>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 name="Freeform 81"/>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 name="Freeform 82"/>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 name="Freeform 83"/>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84"/>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 name="Freeform 85"/>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 name="Freeform 86"/>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 name="Freeform 87"/>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 name="Freeform 88"/>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 name="Freeform 89"/>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 name="Freeform 90"/>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 name="Freeform 91"/>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 name="Freeform 92"/>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 name="Freeform 93"/>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 name="Freeform 94"/>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 name="Freeform 95"/>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4" name="Freeform 96"/>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 name="Freeform 97"/>
            <p:cNvSpPr/>
            <p:nvPr/>
          </p:nvSpPr>
          <p:spPr bwMode="auto">
            <a:xfrm flipH="1">
              <a:off x="6741721" y="2161504"/>
              <a:ext cx="843083" cy="842944"/>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26" name="Freeform 98"/>
          <p:cNvSpPr/>
          <p:nvPr/>
        </p:nvSpPr>
        <p:spPr bwMode="auto">
          <a:xfrm flipH="1">
            <a:off x="11401603" y="3364442"/>
            <a:ext cx="54092" cy="55015"/>
          </a:xfrm>
          <a:custGeom>
            <a:avLst/>
            <a:gdLst>
              <a:gd name="T0" fmla="*/ 5 w 32"/>
              <a:gd name="T1" fmla="*/ 0 h 32"/>
              <a:gd name="T2" fmla="*/ 0 w 32"/>
              <a:gd name="T3" fmla="*/ 6 h 32"/>
              <a:gd name="T4" fmla="*/ 24 w 32"/>
              <a:gd name="T5" fmla="*/ 31 h 32"/>
              <a:gd name="T6" fmla="*/ 53 w 32"/>
              <a:gd name="T7" fmla="*/ 59 h 32"/>
              <a:gd name="T8" fmla="*/ 58 w 32"/>
              <a:gd name="T9" fmla="*/ 53 h 32"/>
              <a:gd name="T10" fmla="*/ 5 w 3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 name="Freeform 106"/>
          <p:cNvSpPr/>
          <p:nvPr/>
        </p:nvSpPr>
        <p:spPr bwMode="auto">
          <a:xfrm flipH="1">
            <a:off x="10648983" y="2611946"/>
            <a:ext cx="45698" cy="57813"/>
          </a:xfrm>
          <a:custGeom>
            <a:avLst/>
            <a:gdLst>
              <a:gd name="T0" fmla="*/ 4 w 27"/>
              <a:gd name="T1" fmla="*/ 0 h 34"/>
              <a:gd name="T2" fmla="*/ 0 w 27"/>
              <a:gd name="T3" fmla="*/ 4 h 34"/>
              <a:gd name="T4" fmla="*/ 0 w 27"/>
              <a:gd name="T5" fmla="*/ 13 h 34"/>
              <a:gd name="T6" fmla="*/ 11 w 27"/>
              <a:gd name="T7" fmla="*/ 38 h 34"/>
              <a:gd name="T8" fmla="*/ 11 w 27"/>
              <a:gd name="T9" fmla="*/ 38 h 34"/>
              <a:gd name="T10" fmla="*/ 34 w 27"/>
              <a:gd name="T11" fmla="*/ 62 h 34"/>
              <a:gd name="T12" fmla="*/ 49 w 27"/>
              <a:gd name="T13" fmla="*/ 46 h 34"/>
              <a:gd name="T14" fmla="*/ 27 w 27"/>
              <a:gd name="T15" fmla="*/ 27 h 34"/>
              <a:gd name="T16" fmla="*/ 4 w 27"/>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28" name="组合 127"/>
          <p:cNvGrpSpPr/>
          <p:nvPr/>
        </p:nvGrpSpPr>
        <p:grpSpPr>
          <a:xfrm>
            <a:off x="1674473" y="1451341"/>
            <a:ext cx="365522" cy="438150"/>
            <a:chOff x="667082" y="1514252"/>
            <a:chExt cx="365522" cy="438150"/>
          </a:xfrm>
        </p:grpSpPr>
        <p:sp>
          <p:nvSpPr>
            <p:cNvPr id="129"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130"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131" name="组合 130"/>
          <p:cNvGrpSpPr/>
          <p:nvPr/>
        </p:nvGrpSpPr>
        <p:grpSpPr>
          <a:xfrm>
            <a:off x="1684096" y="3407353"/>
            <a:ext cx="365522" cy="451246"/>
            <a:chOff x="676705" y="2261965"/>
            <a:chExt cx="365522" cy="451246"/>
          </a:xfrm>
        </p:grpSpPr>
        <p:sp>
          <p:nvSpPr>
            <p:cNvPr id="132" name="Flowchart: Off-page Connector 109"/>
            <p:cNvSpPr/>
            <p:nvPr/>
          </p:nvSpPr>
          <p:spPr bwMode="auto">
            <a:xfrm>
              <a:off x="704059" y="2290540"/>
              <a:ext cx="317898" cy="422671"/>
            </a:xfrm>
            <a:prstGeom prst="flowChartOffpage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133" name="Oval 112"/>
            <p:cNvSpPr/>
            <p:nvPr/>
          </p:nvSpPr>
          <p:spPr bwMode="auto">
            <a:xfrm>
              <a:off x="676705" y="2261965"/>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2</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134" name="组合 133"/>
          <p:cNvGrpSpPr/>
          <p:nvPr/>
        </p:nvGrpSpPr>
        <p:grpSpPr>
          <a:xfrm>
            <a:off x="1670868" y="5141687"/>
            <a:ext cx="365522" cy="451246"/>
            <a:chOff x="663477" y="3021584"/>
            <a:chExt cx="365522" cy="451246"/>
          </a:xfrm>
        </p:grpSpPr>
        <p:sp>
          <p:nvSpPr>
            <p:cNvPr id="135" name="Flowchart: Off-page Connector 110"/>
            <p:cNvSpPr/>
            <p:nvPr/>
          </p:nvSpPr>
          <p:spPr bwMode="auto">
            <a:xfrm>
              <a:off x="704059" y="3050159"/>
              <a:ext cx="317898" cy="422671"/>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136" name="Oval 113"/>
            <p:cNvSpPr/>
            <p:nvPr/>
          </p:nvSpPr>
          <p:spPr bwMode="auto">
            <a:xfrm>
              <a:off x="663477" y="3021584"/>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3</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137" name="Rectangle 1436"/>
          <p:cNvSpPr>
            <a:spLocks noChangeArrowheads="1"/>
          </p:cNvSpPr>
          <p:nvPr/>
        </p:nvSpPr>
        <p:spPr bwMode="auto">
          <a:xfrm>
            <a:off x="2392135" y="1451341"/>
            <a:ext cx="932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altLang="zh-CN" sz="2400" b="1" dirty="0" err="1">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ifence</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38" name="Content Placeholder 2"/>
          <p:cNvSpPr txBox="1"/>
          <p:nvPr/>
        </p:nvSpPr>
        <p:spPr bwMode="auto">
          <a:xfrm>
            <a:off x="3455321" y="997107"/>
            <a:ext cx="5377577" cy="122088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400" dirty="0"/>
              <a:t>Load Barrier </a:t>
            </a:r>
            <a:r>
              <a:rPr lang="zh-CN" altLang="en-US" sz="2400" dirty="0"/>
              <a:t>读屏障。在读指令前插入读屏障，可以让高速缓存中的数据失效，重新从主内存加载数据</a:t>
            </a:r>
            <a:endParaRPr lang="en-US" altLang="zh-CN" sz="2400" spc="3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39" name="Rectangle 1436"/>
          <p:cNvSpPr>
            <a:spLocks noChangeArrowheads="1"/>
          </p:cNvSpPr>
          <p:nvPr/>
        </p:nvSpPr>
        <p:spPr bwMode="auto">
          <a:xfrm>
            <a:off x="2481244" y="3429474"/>
            <a:ext cx="817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dirty="0" err="1"/>
              <a:t>sfence</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40" name="Content Placeholder 2"/>
          <p:cNvSpPr txBox="1"/>
          <p:nvPr/>
        </p:nvSpPr>
        <p:spPr bwMode="auto">
          <a:xfrm>
            <a:off x="3498747" y="2891657"/>
            <a:ext cx="5319696" cy="145588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400" dirty="0"/>
              <a:t>Store Barrier </a:t>
            </a:r>
            <a:r>
              <a:rPr lang="zh-CN" altLang="en-US" sz="2400" dirty="0"/>
              <a:t>写屏障。在写指令之后插入写屏障，能让写入缓存的最新数据写回到主内存</a:t>
            </a:r>
            <a:endParaRPr lang="en-US" altLang="zh-CN" sz="2400" spc="3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41" name="Rectangle 1436"/>
          <p:cNvSpPr>
            <a:spLocks noChangeArrowheads="1"/>
          </p:cNvSpPr>
          <p:nvPr/>
        </p:nvSpPr>
        <p:spPr bwMode="auto">
          <a:xfrm>
            <a:off x="2481244" y="5106699"/>
            <a:ext cx="945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dirty="0" err="1"/>
              <a:t>mfence</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42" name="Content Placeholder 2"/>
          <p:cNvSpPr txBox="1"/>
          <p:nvPr/>
        </p:nvSpPr>
        <p:spPr bwMode="auto">
          <a:xfrm>
            <a:off x="3540544" y="4830841"/>
            <a:ext cx="5631599" cy="1013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400" dirty="0"/>
              <a:t>全能型的屏障，具备</a:t>
            </a:r>
            <a:r>
              <a:rPr lang="en-US" altLang="zh-CN" sz="2400" dirty="0" err="1"/>
              <a:t>ifence</a:t>
            </a:r>
            <a:r>
              <a:rPr lang="zh-CN" altLang="en-US" sz="2400" dirty="0"/>
              <a:t>和</a:t>
            </a:r>
            <a:r>
              <a:rPr lang="en-US" altLang="zh-CN" sz="2400" dirty="0" err="1"/>
              <a:t>sfence</a:t>
            </a:r>
            <a:r>
              <a:rPr lang="zh-CN" altLang="en-US" sz="2400" dirty="0"/>
              <a:t>的能力</a:t>
            </a:r>
            <a:endParaRPr lang="en-US" altLang="zh-CN" sz="2400" spc="300"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148" name="组合 147"/>
          <p:cNvGrpSpPr/>
          <p:nvPr/>
        </p:nvGrpSpPr>
        <p:grpSpPr>
          <a:xfrm>
            <a:off x="9529094" y="3520162"/>
            <a:ext cx="986705" cy="986543"/>
            <a:chOff x="6598099" y="2161504"/>
            <a:chExt cx="986705" cy="986543"/>
          </a:xfrm>
        </p:grpSpPr>
        <p:sp>
          <p:nvSpPr>
            <p:cNvPr id="149" name="Freeform 77"/>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 name="Freeform 78"/>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 name="Freeform 79"/>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 name="Freeform 80"/>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 name="Freeform 81"/>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4" name="Freeform 82"/>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 name="Freeform 83"/>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6" name="Freeform 84"/>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 name="Freeform 85"/>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8" name="Freeform 86"/>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 name="Freeform 87"/>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 name="Freeform 88"/>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1" name="Freeform 89"/>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2" name="Freeform 90"/>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 name="Freeform 91"/>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4" name="Freeform 92"/>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 name="Freeform 93"/>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6" name="Freeform 94"/>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7" name="Freeform 95"/>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8" name="Freeform 96"/>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Freeform 97"/>
            <p:cNvSpPr/>
            <p:nvPr/>
          </p:nvSpPr>
          <p:spPr bwMode="auto">
            <a:xfrm flipH="1">
              <a:off x="6741721" y="2161504"/>
              <a:ext cx="843083" cy="842944"/>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70" name="组合 169"/>
          <p:cNvGrpSpPr/>
          <p:nvPr/>
        </p:nvGrpSpPr>
        <p:grpSpPr>
          <a:xfrm>
            <a:off x="8700467" y="2421781"/>
            <a:ext cx="986705" cy="986543"/>
            <a:chOff x="6598099" y="2161504"/>
            <a:chExt cx="986705" cy="986543"/>
          </a:xfrm>
        </p:grpSpPr>
        <p:sp>
          <p:nvSpPr>
            <p:cNvPr id="171" name="Freeform 77"/>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2" name="Freeform 78"/>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3" name="Freeform 79"/>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4" name="Freeform 80"/>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 name="Freeform 81"/>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6" name="Freeform 82"/>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7" name="Freeform 83"/>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8" name="Freeform 84"/>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9" name="Freeform 85"/>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0" name="Freeform 86"/>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1" name="Freeform 87"/>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2" name="Freeform 88"/>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3" name="Freeform 89"/>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4" name="Freeform 90"/>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5" name="Freeform 91"/>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6" name="Freeform 92"/>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7" name="Freeform 93"/>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8" name="Freeform 94"/>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9" name="Freeform 95"/>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0" name="Freeform 96"/>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1" name="Freeform 97"/>
            <p:cNvSpPr/>
            <p:nvPr/>
          </p:nvSpPr>
          <p:spPr bwMode="auto">
            <a:xfrm flipH="1">
              <a:off x="6741721" y="2161504"/>
              <a:ext cx="843083" cy="842944"/>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94"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195" name="图片 19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2" name="文本框 1"/>
          <p:cNvSpPr txBox="1"/>
          <p:nvPr/>
        </p:nvSpPr>
        <p:spPr>
          <a:xfrm>
            <a:off x="1303845"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硬件层面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fltVal val="0"/>
                                          </p:val>
                                        </p:tav>
                                        <p:tav tm="100000">
                                          <p:val>
                                            <p:strVal val="#ppt_h"/>
                                          </p:val>
                                        </p:tav>
                                      </p:tavLst>
                                    </p:anim>
                                    <p:animEffect transition="in" filter="fade">
                                      <p:cBhvr>
                                        <p:cTn id="9" dur="500"/>
                                        <p:tgtEl>
                                          <p:spTgt spid="9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98"/>
                                        </p:tgtEl>
                                        <p:attrNameLst>
                                          <p:attrName>style.visibility</p:attrName>
                                        </p:attrNameLst>
                                      </p:cBhvr>
                                      <p:to>
                                        <p:strVal val="visible"/>
                                      </p:to>
                                    </p:set>
                                    <p:anim calcmode="lin" valueType="num">
                                      <p:cBhvr>
                                        <p:cTn id="12" dur="500" fill="hold"/>
                                        <p:tgtEl>
                                          <p:spTgt spid="98"/>
                                        </p:tgtEl>
                                        <p:attrNameLst>
                                          <p:attrName>ppt_w</p:attrName>
                                        </p:attrNameLst>
                                      </p:cBhvr>
                                      <p:tavLst>
                                        <p:tav tm="0">
                                          <p:val>
                                            <p:fltVal val="0"/>
                                          </p:val>
                                        </p:tav>
                                        <p:tav tm="100000">
                                          <p:val>
                                            <p:strVal val="#ppt_w"/>
                                          </p:val>
                                        </p:tav>
                                      </p:tavLst>
                                    </p:anim>
                                    <p:anim calcmode="lin" valueType="num">
                                      <p:cBhvr>
                                        <p:cTn id="13" dur="500" fill="hold"/>
                                        <p:tgtEl>
                                          <p:spTgt spid="98"/>
                                        </p:tgtEl>
                                        <p:attrNameLst>
                                          <p:attrName>ppt_h</p:attrName>
                                        </p:attrNameLst>
                                      </p:cBhvr>
                                      <p:tavLst>
                                        <p:tav tm="0">
                                          <p:val>
                                            <p:fltVal val="0"/>
                                          </p:val>
                                        </p:tav>
                                        <p:tav tm="100000">
                                          <p:val>
                                            <p:strVal val="#ppt_h"/>
                                          </p:val>
                                        </p:tav>
                                      </p:tavLst>
                                    </p:anim>
                                    <p:animEffect transition="in" filter="fade">
                                      <p:cBhvr>
                                        <p:cTn id="14" dur="500"/>
                                        <p:tgtEl>
                                          <p:spTgt spid="9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99"/>
                                        </p:tgtEl>
                                        <p:attrNameLst>
                                          <p:attrName>style.visibility</p:attrName>
                                        </p:attrNameLst>
                                      </p:cBhvr>
                                      <p:to>
                                        <p:strVal val="visible"/>
                                      </p:to>
                                    </p:set>
                                    <p:anim calcmode="lin" valueType="num">
                                      <p:cBhvr>
                                        <p:cTn id="17" dur="500" fill="hold"/>
                                        <p:tgtEl>
                                          <p:spTgt spid="99"/>
                                        </p:tgtEl>
                                        <p:attrNameLst>
                                          <p:attrName>ppt_w</p:attrName>
                                        </p:attrNameLst>
                                      </p:cBhvr>
                                      <p:tavLst>
                                        <p:tav tm="0">
                                          <p:val>
                                            <p:fltVal val="0"/>
                                          </p:val>
                                        </p:tav>
                                        <p:tav tm="100000">
                                          <p:val>
                                            <p:strVal val="#ppt_w"/>
                                          </p:val>
                                        </p:tav>
                                      </p:tavLst>
                                    </p:anim>
                                    <p:anim calcmode="lin" valueType="num">
                                      <p:cBhvr>
                                        <p:cTn id="18" dur="500" fill="hold"/>
                                        <p:tgtEl>
                                          <p:spTgt spid="99"/>
                                        </p:tgtEl>
                                        <p:attrNameLst>
                                          <p:attrName>ppt_h</p:attrName>
                                        </p:attrNameLst>
                                      </p:cBhvr>
                                      <p:tavLst>
                                        <p:tav tm="0">
                                          <p:val>
                                            <p:fltVal val="0"/>
                                          </p:val>
                                        </p:tav>
                                        <p:tav tm="100000">
                                          <p:val>
                                            <p:strVal val="#ppt_h"/>
                                          </p:val>
                                        </p:tav>
                                      </p:tavLst>
                                    </p:anim>
                                    <p:animEffect transition="in" filter="fade">
                                      <p:cBhvr>
                                        <p:cTn id="19" dur="500"/>
                                        <p:tgtEl>
                                          <p:spTgt spid="99"/>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00"/>
                                        </p:tgtEl>
                                        <p:attrNameLst>
                                          <p:attrName>style.visibility</p:attrName>
                                        </p:attrNameLst>
                                      </p:cBhvr>
                                      <p:to>
                                        <p:strVal val="visible"/>
                                      </p:to>
                                    </p:set>
                                    <p:anim calcmode="lin" valueType="num">
                                      <p:cBhvr>
                                        <p:cTn id="22" dur="500" fill="hold"/>
                                        <p:tgtEl>
                                          <p:spTgt spid="100"/>
                                        </p:tgtEl>
                                        <p:attrNameLst>
                                          <p:attrName>ppt_w</p:attrName>
                                        </p:attrNameLst>
                                      </p:cBhvr>
                                      <p:tavLst>
                                        <p:tav tm="0">
                                          <p:val>
                                            <p:fltVal val="0"/>
                                          </p:val>
                                        </p:tav>
                                        <p:tav tm="100000">
                                          <p:val>
                                            <p:strVal val="#ppt_w"/>
                                          </p:val>
                                        </p:tav>
                                      </p:tavLst>
                                    </p:anim>
                                    <p:anim calcmode="lin" valueType="num">
                                      <p:cBhvr>
                                        <p:cTn id="23" dur="500" fill="hold"/>
                                        <p:tgtEl>
                                          <p:spTgt spid="100"/>
                                        </p:tgtEl>
                                        <p:attrNameLst>
                                          <p:attrName>ppt_h</p:attrName>
                                        </p:attrNameLst>
                                      </p:cBhvr>
                                      <p:tavLst>
                                        <p:tav tm="0">
                                          <p:val>
                                            <p:fltVal val="0"/>
                                          </p:val>
                                        </p:tav>
                                        <p:tav tm="100000">
                                          <p:val>
                                            <p:strVal val="#ppt_h"/>
                                          </p:val>
                                        </p:tav>
                                      </p:tavLst>
                                    </p:anim>
                                    <p:animEffect transition="in" filter="fade">
                                      <p:cBhvr>
                                        <p:cTn id="24" dur="500"/>
                                        <p:tgtEl>
                                          <p:spTgt spid="100"/>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101"/>
                                        </p:tgtEl>
                                        <p:attrNameLst>
                                          <p:attrName>style.visibility</p:attrName>
                                        </p:attrNameLst>
                                      </p:cBhvr>
                                      <p:to>
                                        <p:strVal val="visible"/>
                                      </p:to>
                                    </p:set>
                                    <p:anim calcmode="lin" valueType="num">
                                      <p:cBhvr>
                                        <p:cTn id="27" dur="500" fill="hold"/>
                                        <p:tgtEl>
                                          <p:spTgt spid="101"/>
                                        </p:tgtEl>
                                        <p:attrNameLst>
                                          <p:attrName>ppt_w</p:attrName>
                                        </p:attrNameLst>
                                      </p:cBhvr>
                                      <p:tavLst>
                                        <p:tav tm="0">
                                          <p:val>
                                            <p:fltVal val="0"/>
                                          </p:val>
                                        </p:tav>
                                        <p:tav tm="100000">
                                          <p:val>
                                            <p:strVal val="#ppt_w"/>
                                          </p:val>
                                        </p:tav>
                                      </p:tavLst>
                                    </p:anim>
                                    <p:anim calcmode="lin" valueType="num">
                                      <p:cBhvr>
                                        <p:cTn id="28" dur="500" fill="hold"/>
                                        <p:tgtEl>
                                          <p:spTgt spid="101"/>
                                        </p:tgtEl>
                                        <p:attrNameLst>
                                          <p:attrName>ppt_h</p:attrName>
                                        </p:attrNameLst>
                                      </p:cBhvr>
                                      <p:tavLst>
                                        <p:tav tm="0">
                                          <p:val>
                                            <p:fltVal val="0"/>
                                          </p:val>
                                        </p:tav>
                                        <p:tav tm="100000">
                                          <p:val>
                                            <p:strVal val="#ppt_h"/>
                                          </p:val>
                                        </p:tav>
                                      </p:tavLst>
                                    </p:anim>
                                    <p:animEffect transition="in" filter="fade">
                                      <p:cBhvr>
                                        <p:cTn id="29" dur="500"/>
                                        <p:tgtEl>
                                          <p:spTgt spid="101"/>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02"/>
                                        </p:tgtEl>
                                        <p:attrNameLst>
                                          <p:attrName>style.visibility</p:attrName>
                                        </p:attrNameLst>
                                      </p:cBhvr>
                                      <p:to>
                                        <p:strVal val="visible"/>
                                      </p:to>
                                    </p:set>
                                    <p:anim calcmode="lin" valueType="num">
                                      <p:cBhvr>
                                        <p:cTn id="32" dur="500" fill="hold"/>
                                        <p:tgtEl>
                                          <p:spTgt spid="102"/>
                                        </p:tgtEl>
                                        <p:attrNameLst>
                                          <p:attrName>ppt_w</p:attrName>
                                        </p:attrNameLst>
                                      </p:cBhvr>
                                      <p:tavLst>
                                        <p:tav tm="0">
                                          <p:val>
                                            <p:fltVal val="0"/>
                                          </p:val>
                                        </p:tav>
                                        <p:tav tm="100000">
                                          <p:val>
                                            <p:strVal val="#ppt_w"/>
                                          </p:val>
                                        </p:tav>
                                      </p:tavLst>
                                    </p:anim>
                                    <p:anim calcmode="lin" valueType="num">
                                      <p:cBhvr>
                                        <p:cTn id="33" dur="500" fill="hold"/>
                                        <p:tgtEl>
                                          <p:spTgt spid="102"/>
                                        </p:tgtEl>
                                        <p:attrNameLst>
                                          <p:attrName>ppt_h</p:attrName>
                                        </p:attrNameLst>
                                      </p:cBhvr>
                                      <p:tavLst>
                                        <p:tav tm="0">
                                          <p:val>
                                            <p:fltVal val="0"/>
                                          </p:val>
                                        </p:tav>
                                        <p:tav tm="100000">
                                          <p:val>
                                            <p:strVal val="#ppt_h"/>
                                          </p:val>
                                        </p:tav>
                                      </p:tavLst>
                                    </p:anim>
                                    <p:animEffect transition="in" filter="fade">
                                      <p:cBhvr>
                                        <p:cTn id="34" dur="500"/>
                                        <p:tgtEl>
                                          <p:spTgt spid="102"/>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03"/>
                                        </p:tgtEl>
                                        <p:attrNameLst>
                                          <p:attrName>style.visibility</p:attrName>
                                        </p:attrNameLst>
                                      </p:cBhvr>
                                      <p:to>
                                        <p:strVal val="visible"/>
                                      </p:to>
                                    </p:set>
                                    <p:anim calcmode="lin" valueType="num">
                                      <p:cBhvr>
                                        <p:cTn id="37" dur="500" fill="hold"/>
                                        <p:tgtEl>
                                          <p:spTgt spid="103"/>
                                        </p:tgtEl>
                                        <p:attrNameLst>
                                          <p:attrName>ppt_w</p:attrName>
                                        </p:attrNameLst>
                                      </p:cBhvr>
                                      <p:tavLst>
                                        <p:tav tm="0">
                                          <p:val>
                                            <p:fltVal val="0"/>
                                          </p:val>
                                        </p:tav>
                                        <p:tav tm="100000">
                                          <p:val>
                                            <p:strVal val="#ppt_w"/>
                                          </p:val>
                                        </p:tav>
                                      </p:tavLst>
                                    </p:anim>
                                    <p:anim calcmode="lin" valueType="num">
                                      <p:cBhvr>
                                        <p:cTn id="38" dur="500" fill="hold"/>
                                        <p:tgtEl>
                                          <p:spTgt spid="103"/>
                                        </p:tgtEl>
                                        <p:attrNameLst>
                                          <p:attrName>ppt_h</p:attrName>
                                        </p:attrNameLst>
                                      </p:cBhvr>
                                      <p:tavLst>
                                        <p:tav tm="0">
                                          <p:val>
                                            <p:fltVal val="0"/>
                                          </p:val>
                                        </p:tav>
                                        <p:tav tm="100000">
                                          <p:val>
                                            <p:strVal val="#ppt_h"/>
                                          </p:val>
                                        </p:tav>
                                      </p:tavLst>
                                    </p:anim>
                                    <p:animEffect transition="in" filter="fade">
                                      <p:cBhvr>
                                        <p:cTn id="39" dur="500"/>
                                        <p:tgtEl>
                                          <p:spTgt spid="103"/>
                                        </p:tgtEl>
                                      </p:cBhvr>
                                    </p:animEffect>
                                  </p:childTnLst>
                                </p:cTn>
                              </p:par>
                              <p:par>
                                <p:cTn id="40" presetID="53" presetClass="entr" presetSubtype="16" fill="hold" grpId="0" nodeType="withEffect">
                                  <p:stCondLst>
                                    <p:cond delay="1750"/>
                                  </p:stCondLst>
                                  <p:childTnLst>
                                    <p:set>
                                      <p:cBhvr>
                                        <p:cTn id="41" dur="1" fill="hold">
                                          <p:stCondLst>
                                            <p:cond delay="0"/>
                                          </p:stCondLst>
                                        </p:cTn>
                                        <p:tgtEl>
                                          <p:spTgt spid="126"/>
                                        </p:tgtEl>
                                        <p:attrNameLst>
                                          <p:attrName>style.visibility</p:attrName>
                                        </p:attrNameLst>
                                      </p:cBhvr>
                                      <p:to>
                                        <p:strVal val="visible"/>
                                      </p:to>
                                    </p:set>
                                    <p:anim calcmode="lin" valueType="num">
                                      <p:cBhvr>
                                        <p:cTn id="42" dur="500" fill="hold"/>
                                        <p:tgtEl>
                                          <p:spTgt spid="126"/>
                                        </p:tgtEl>
                                        <p:attrNameLst>
                                          <p:attrName>ppt_w</p:attrName>
                                        </p:attrNameLst>
                                      </p:cBhvr>
                                      <p:tavLst>
                                        <p:tav tm="0">
                                          <p:val>
                                            <p:fltVal val="0"/>
                                          </p:val>
                                        </p:tav>
                                        <p:tav tm="100000">
                                          <p:val>
                                            <p:strVal val="#ppt_w"/>
                                          </p:val>
                                        </p:tav>
                                      </p:tavLst>
                                    </p:anim>
                                    <p:anim calcmode="lin" valueType="num">
                                      <p:cBhvr>
                                        <p:cTn id="43" dur="500" fill="hold"/>
                                        <p:tgtEl>
                                          <p:spTgt spid="126"/>
                                        </p:tgtEl>
                                        <p:attrNameLst>
                                          <p:attrName>ppt_h</p:attrName>
                                        </p:attrNameLst>
                                      </p:cBhvr>
                                      <p:tavLst>
                                        <p:tav tm="0">
                                          <p:val>
                                            <p:fltVal val="0"/>
                                          </p:val>
                                        </p:tav>
                                        <p:tav tm="100000">
                                          <p:val>
                                            <p:strVal val="#ppt_h"/>
                                          </p:val>
                                        </p:tav>
                                      </p:tavLst>
                                    </p:anim>
                                    <p:animEffect transition="in" filter="fade">
                                      <p:cBhvr>
                                        <p:cTn id="44" dur="500"/>
                                        <p:tgtEl>
                                          <p:spTgt spid="126"/>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127"/>
                                        </p:tgtEl>
                                        <p:attrNameLst>
                                          <p:attrName>style.visibility</p:attrName>
                                        </p:attrNameLst>
                                      </p:cBhvr>
                                      <p:to>
                                        <p:strVal val="visible"/>
                                      </p:to>
                                    </p:set>
                                    <p:anim calcmode="lin" valueType="num">
                                      <p:cBhvr>
                                        <p:cTn id="47" dur="500" fill="hold"/>
                                        <p:tgtEl>
                                          <p:spTgt spid="127"/>
                                        </p:tgtEl>
                                        <p:attrNameLst>
                                          <p:attrName>ppt_w</p:attrName>
                                        </p:attrNameLst>
                                      </p:cBhvr>
                                      <p:tavLst>
                                        <p:tav tm="0">
                                          <p:val>
                                            <p:fltVal val="0"/>
                                          </p:val>
                                        </p:tav>
                                        <p:tav tm="100000">
                                          <p:val>
                                            <p:strVal val="#ppt_w"/>
                                          </p:val>
                                        </p:tav>
                                      </p:tavLst>
                                    </p:anim>
                                    <p:anim calcmode="lin" valueType="num">
                                      <p:cBhvr>
                                        <p:cTn id="48" dur="500" fill="hold"/>
                                        <p:tgtEl>
                                          <p:spTgt spid="127"/>
                                        </p:tgtEl>
                                        <p:attrNameLst>
                                          <p:attrName>ppt_h</p:attrName>
                                        </p:attrNameLst>
                                      </p:cBhvr>
                                      <p:tavLst>
                                        <p:tav tm="0">
                                          <p:val>
                                            <p:fltVal val="0"/>
                                          </p:val>
                                        </p:tav>
                                        <p:tav tm="100000">
                                          <p:val>
                                            <p:strVal val="#ppt_h"/>
                                          </p:val>
                                        </p:tav>
                                      </p:tavLst>
                                    </p:anim>
                                    <p:animEffect transition="in" filter="fade">
                                      <p:cBhvr>
                                        <p:cTn id="49" dur="500"/>
                                        <p:tgtEl>
                                          <p:spTgt spid="127"/>
                                        </p:tgtEl>
                                      </p:cBhvr>
                                    </p:animEffect>
                                  </p:childTnLst>
                                </p:cTn>
                              </p:par>
                              <p:par>
                                <p:cTn id="50" presetID="2" presetClass="entr" presetSubtype="12" fill="hold" nodeType="withEffect">
                                  <p:stCondLst>
                                    <p:cond delay="2000"/>
                                  </p:stCondLst>
                                  <p:childTnLst>
                                    <p:set>
                                      <p:cBhvr>
                                        <p:cTn id="51" dur="1" fill="hold">
                                          <p:stCondLst>
                                            <p:cond delay="0"/>
                                          </p:stCondLst>
                                        </p:cTn>
                                        <p:tgtEl>
                                          <p:spTgt spid="104"/>
                                        </p:tgtEl>
                                        <p:attrNameLst>
                                          <p:attrName>style.visibility</p:attrName>
                                        </p:attrNameLst>
                                      </p:cBhvr>
                                      <p:to>
                                        <p:strVal val="visible"/>
                                      </p:to>
                                    </p:set>
                                    <p:anim calcmode="lin" valueType="num">
                                      <p:cBhvr additive="base">
                                        <p:cTn id="52" dur="500" fill="hold"/>
                                        <p:tgtEl>
                                          <p:spTgt spid="104"/>
                                        </p:tgtEl>
                                        <p:attrNameLst>
                                          <p:attrName>ppt_x</p:attrName>
                                        </p:attrNameLst>
                                      </p:cBhvr>
                                      <p:tavLst>
                                        <p:tav tm="0">
                                          <p:val>
                                            <p:strVal val="0-#ppt_w/2"/>
                                          </p:val>
                                        </p:tav>
                                        <p:tav tm="100000">
                                          <p:val>
                                            <p:strVal val="#ppt_x"/>
                                          </p:val>
                                        </p:tav>
                                      </p:tavLst>
                                    </p:anim>
                                    <p:anim calcmode="lin" valueType="num">
                                      <p:cBhvr additive="base">
                                        <p:cTn id="53" dur="500" fill="hold"/>
                                        <p:tgtEl>
                                          <p:spTgt spid="104"/>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47" presetClass="entr" presetSubtype="0" fill="hold" nodeType="afterEffect">
                                  <p:stCondLst>
                                    <p:cond delay="0"/>
                                  </p:stCondLst>
                                  <p:childTnLst>
                                    <p:set>
                                      <p:cBhvr>
                                        <p:cTn id="56" dur="1" fill="hold">
                                          <p:stCondLst>
                                            <p:cond delay="0"/>
                                          </p:stCondLst>
                                        </p:cTn>
                                        <p:tgtEl>
                                          <p:spTgt spid="128"/>
                                        </p:tgtEl>
                                        <p:attrNameLst>
                                          <p:attrName>style.visibility</p:attrName>
                                        </p:attrNameLst>
                                      </p:cBhvr>
                                      <p:to>
                                        <p:strVal val="visible"/>
                                      </p:to>
                                    </p:set>
                                    <p:animEffect transition="in" filter="fade">
                                      <p:cBhvr>
                                        <p:cTn id="57" dur="750"/>
                                        <p:tgtEl>
                                          <p:spTgt spid="128"/>
                                        </p:tgtEl>
                                      </p:cBhvr>
                                    </p:animEffect>
                                    <p:anim calcmode="lin" valueType="num">
                                      <p:cBhvr>
                                        <p:cTn id="58" dur="750" fill="hold"/>
                                        <p:tgtEl>
                                          <p:spTgt spid="128"/>
                                        </p:tgtEl>
                                        <p:attrNameLst>
                                          <p:attrName>ppt_x</p:attrName>
                                        </p:attrNameLst>
                                      </p:cBhvr>
                                      <p:tavLst>
                                        <p:tav tm="0">
                                          <p:val>
                                            <p:strVal val="#ppt_x"/>
                                          </p:val>
                                        </p:tav>
                                        <p:tav tm="100000">
                                          <p:val>
                                            <p:strVal val="#ppt_x"/>
                                          </p:val>
                                        </p:tav>
                                      </p:tavLst>
                                    </p:anim>
                                    <p:anim calcmode="lin" valueType="num">
                                      <p:cBhvr>
                                        <p:cTn id="59" dur="750" fill="hold"/>
                                        <p:tgtEl>
                                          <p:spTgt spid="128"/>
                                        </p:tgtEl>
                                        <p:attrNameLst>
                                          <p:attrName>ppt_y</p:attrName>
                                        </p:attrNameLst>
                                      </p:cBhvr>
                                      <p:tavLst>
                                        <p:tav tm="0">
                                          <p:val>
                                            <p:strVal val="#ppt_y-.1"/>
                                          </p:val>
                                        </p:tav>
                                        <p:tav tm="100000">
                                          <p:val>
                                            <p:strVal val="#ppt_y"/>
                                          </p:val>
                                        </p:tav>
                                      </p:tavLst>
                                    </p:anim>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137"/>
                                        </p:tgtEl>
                                        <p:attrNameLst>
                                          <p:attrName>style.visibility</p:attrName>
                                        </p:attrNameLst>
                                      </p:cBhvr>
                                      <p:to>
                                        <p:strVal val="visible"/>
                                      </p:to>
                                    </p:set>
                                    <p:animEffect transition="in" filter="wipe(left)">
                                      <p:cBhvr>
                                        <p:cTn id="63" dur="500"/>
                                        <p:tgtEl>
                                          <p:spTgt spid="137"/>
                                        </p:tgtEl>
                                      </p:cBhvr>
                                    </p:animEffect>
                                  </p:childTnLst>
                                </p:cTn>
                              </p:par>
                            </p:childTnLst>
                          </p:cTn>
                        </p:par>
                        <p:par>
                          <p:cTn id="64" fill="hold">
                            <p:stCondLst>
                              <p:cond delay="2000"/>
                            </p:stCondLst>
                            <p:childTnLst>
                              <p:par>
                                <p:cTn id="65" presetID="22" presetClass="entr" presetSubtype="1" fill="hold" grpId="0" nodeType="after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wipe(up)">
                                      <p:cBhvr>
                                        <p:cTn id="67" dur="500"/>
                                        <p:tgtEl>
                                          <p:spTgt spid="138"/>
                                        </p:tgtEl>
                                      </p:cBhvr>
                                    </p:animEffect>
                                  </p:childTnLst>
                                </p:cTn>
                              </p:par>
                            </p:childTnLst>
                          </p:cTn>
                        </p:par>
                        <p:par>
                          <p:cTn id="68" fill="hold">
                            <p:stCondLst>
                              <p:cond delay="2500"/>
                            </p:stCondLst>
                            <p:childTnLst>
                              <p:par>
                                <p:cTn id="69" presetID="47" presetClass="entr" presetSubtype="0" fill="hold" nodeType="afterEffect">
                                  <p:stCondLst>
                                    <p:cond delay="0"/>
                                  </p:stCondLst>
                                  <p:childTnLst>
                                    <p:set>
                                      <p:cBhvr>
                                        <p:cTn id="70" dur="1" fill="hold">
                                          <p:stCondLst>
                                            <p:cond delay="0"/>
                                          </p:stCondLst>
                                        </p:cTn>
                                        <p:tgtEl>
                                          <p:spTgt spid="131"/>
                                        </p:tgtEl>
                                        <p:attrNameLst>
                                          <p:attrName>style.visibility</p:attrName>
                                        </p:attrNameLst>
                                      </p:cBhvr>
                                      <p:to>
                                        <p:strVal val="visible"/>
                                      </p:to>
                                    </p:set>
                                    <p:animEffect transition="in" filter="fade">
                                      <p:cBhvr>
                                        <p:cTn id="71" dur="750"/>
                                        <p:tgtEl>
                                          <p:spTgt spid="131"/>
                                        </p:tgtEl>
                                      </p:cBhvr>
                                    </p:animEffect>
                                    <p:anim calcmode="lin" valueType="num">
                                      <p:cBhvr>
                                        <p:cTn id="72" dur="750" fill="hold"/>
                                        <p:tgtEl>
                                          <p:spTgt spid="131"/>
                                        </p:tgtEl>
                                        <p:attrNameLst>
                                          <p:attrName>ppt_x</p:attrName>
                                        </p:attrNameLst>
                                      </p:cBhvr>
                                      <p:tavLst>
                                        <p:tav tm="0">
                                          <p:val>
                                            <p:strVal val="#ppt_x"/>
                                          </p:val>
                                        </p:tav>
                                        <p:tav tm="100000">
                                          <p:val>
                                            <p:strVal val="#ppt_x"/>
                                          </p:val>
                                        </p:tav>
                                      </p:tavLst>
                                    </p:anim>
                                    <p:anim calcmode="lin" valueType="num">
                                      <p:cBhvr>
                                        <p:cTn id="73" dur="750" fill="hold"/>
                                        <p:tgtEl>
                                          <p:spTgt spid="131"/>
                                        </p:tgtEl>
                                        <p:attrNameLst>
                                          <p:attrName>ppt_y</p:attrName>
                                        </p:attrNameLst>
                                      </p:cBhvr>
                                      <p:tavLst>
                                        <p:tav tm="0">
                                          <p:val>
                                            <p:strVal val="#ppt_y-.1"/>
                                          </p:val>
                                        </p:tav>
                                        <p:tav tm="100000">
                                          <p:val>
                                            <p:strVal val="#ppt_y"/>
                                          </p:val>
                                        </p:tav>
                                      </p:tavLst>
                                    </p:anim>
                                  </p:childTnLst>
                                </p:cTn>
                              </p:par>
                            </p:childTnLst>
                          </p:cTn>
                        </p:par>
                        <p:par>
                          <p:cTn id="74" fill="hold">
                            <p:stCondLst>
                              <p:cond delay="3500"/>
                            </p:stCondLst>
                            <p:childTnLst>
                              <p:par>
                                <p:cTn id="75" presetID="22" presetClass="entr" presetSubtype="8" fill="hold" grpId="0" nodeType="afterEffect">
                                  <p:stCondLst>
                                    <p:cond delay="0"/>
                                  </p:stCondLst>
                                  <p:childTnLst>
                                    <p:set>
                                      <p:cBhvr>
                                        <p:cTn id="76" dur="1" fill="hold">
                                          <p:stCondLst>
                                            <p:cond delay="0"/>
                                          </p:stCondLst>
                                        </p:cTn>
                                        <p:tgtEl>
                                          <p:spTgt spid="139"/>
                                        </p:tgtEl>
                                        <p:attrNameLst>
                                          <p:attrName>style.visibility</p:attrName>
                                        </p:attrNameLst>
                                      </p:cBhvr>
                                      <p:to>
                                        <p:strVal val="visible"/>
                                      </p:to>
                                    </p:set>
                                    <p:animEffect transition="in" filter="wipe(left)">
                                      <p:cBhvr>
                                        <p:cTn id="77" dur="500"/>
                                        <p:tgtEl>
                                          <p:spTgt spid="139"/>
                                        </p:tgtEl>
                                      </p:cBhvr>
                                    </p:animEffect>
                                  </p:childTnLst>
                                </p:cTn>
                              </p:par>
                            </p:childTnLst>
                          </p:cTn>
                        </p:par>
                        <p:par>
                          <p:cTn id="78" fill="hold">
                            <p:stCondLst>
                              <p:cond delay="4000"/>
                            </p:stCondLst>
                            <p:childTnLst>
                              <p:par>
                                <p:cTn id="79" presetID="22" presetClass="entr" presetSubtype="1" fill="hold" grpId="0" nodeType="afterEffect">
                                  <p:stCondLst>
                                    <p:cond delay="0"/>
                                  </p:stCondLst>
                                  <p:childTnLst>
                                    <p:set>
                                      <p:cBhvr>
                                        <p:cTn id="80" dur="1" fill="hold">
                                          <p:stCondLst>
                                            <p:cond delay="0"/>
                                          </p:stCondLst>
                                        </p:cTn>
                                        <p:tgtEl>
                                          <p:spTgt spid="140"/>
                                        </p:tgtEl>
                                        <p:attrNameLst>
                                          <p:attrName>style.visibility</p:attrName>
                                        </p:attrNameLst>
                                      </p:cBhvr>
                                      <p:to>
                                        <p:strVal val="visible"/>
                                      </p:to>
                                    </p:set>
                                    <p:animEffect transition="in" filter="wipe(up)">
                                      <p:cBhvr>
                                        <p:cTn id="81" dur="500"/>
                                        <p:tgtEl>
                                          <p:spTgt spid="140"/>
                                        </p:tgtEl>
                                      </p:cBhvr>
                                    </p:animEffect>
                                  </p:childTnLst>
                                </p:cTn>
                              </p:par>
                            </p:childTnLst>
                          </p:cTn>
                        </p:par>
                        <p:par>
                          <p:cTn id="82" fill="hold">
                            <p:stCondLst>
                              <p:cond delay="4500"/>
                            </p:stCondLst>
                            <p:childTnLst>
                              <p:par>
                                <p:cTn id="83" presetID="47" presetClass="entr" presetSubtype="0" fill="hold" nodeType="afterEffect">
                                  <p:stCondLst>
                                    <p:cond delay="0"/>
                                  </p:stCondLst>
                                  <p:childTnLst>
                                    <p:set>
                                      <p:cBhvr>
                                        <p:cTn id="84" dur="1" fill="hold">
                                          <p:stCondLst>
                                            <p:cond delay="0"/>
                                          </p:stCondLst>
                                        </p:cTn>
                                        <p:tgtEl>
                                          <p:spTgt spid="134"/>
                                        </p:tgtEl>
                                        <p:attrNameLst>
                                          <p:attrName>style.visibility</p:attrName>
                                        </p:attrNameLst>
                                      </p:cBhvr>
                                      <p:to>
                                        <p:strVal val="visible"/>
                                      </p:to>
                                    </p:set>
                                    <p:animEffect transition="in" filter="fade">
                                      <p:cBhvr>
                                        <p:cTn id="85" dur="750"/>
                                        <p:tgtEl>
                                          <p:spTgt spid="134"/>
                                        </p:tgtEl>
                                      </p:cBhvr>
                                    </p:animEffect>
                                    <p:anim calcmode="lin" valueType="num">
                                      <p:cBhvr>
                                        <p:cTn id="86" dur="750" fill="hold"/>
                                        <p:tgtEl>
                                          <p:spTgt spid="134"/>
                                        </p:tgtEl>
                                        <p:attrNameLst>
                                          <p:attrName>ppt_x</p:attrName>
                                        </p:attrNameLst>
                                      </p:cBhvr>
                                      <p:tavLst>
                                        <p:tav tm="0">
                                          <p:val>
                                            <p:strVal val="#ppt_x"/>
                                          </p:val>
                                        </p:tav>
                                        <p:tav tm="100000">
                                          <p:val>
                                            <p:strVal val="#ppt_x"/>
                                          </p:val>
                                        </p:tav>
                                      </p:tavLst>
                                    </p:anim>
                                    <p:anim calcmode="lin" valueType="num">
                                      <p:cBhvr>
                                        <p:cTn id="87" dur="750" fill="hold"/>
                                        <p:tgtEl>
                                          <p:spTgt spid="134"/>
                                        </p:tgtEl>
                                        <p:attrNameLst>
                                          <p:attrName>ppt_y</p:attrName>
                                        </p:attrNameLst>
                                      </p:cBhvr>
                                      <p:tavLst>
                                        <p:tav tm="0">
                                          <p:val>
                                            <p:strVal val="#ppt_y-.1"/>
                                          </p:val>
                                        </p:tav>
                                        <p:tav tm="100000">
                                          <p:val>
                                            <p:strVal val="#ppt_y"/>
                                          </p:val>
                                        </p:tav>
                                      </p:tavLst>
                                    </p:anim>
                                  </p:childTnLst>
                                </p:cTn>
                              </p:par>
                            </p:childTnLst>
                          </p:cTn>
                        </p:par>
                        <p:par>
                          <p:cTn id="88" fill="hold">
                            <p:stCondLst>
                              <p:cond delay="5500"/>
                            </p:stCondLst>
                            <p:childTnLst>
                              <p:par>
                                <p:cTn id="89" presetID="22" presetClass="entr" presetSubtype="8" fill="hold" grpId="0" nodeType="afterEffect">
                                  <p:stCondLst>
                                    <p:cond delay="0"/>
                                  </p:stCondLst>
                                  <p:childTnLst>
                                    <p:set>
                                      <p:cBhvr>
                                        <p:cTn id="90" dur="1" fill="hold">
                                          <p:stCondLst>
                                            <p:cond delay="0"/>
                                          </p:stCondLst>
                                        </p:cTn>
                                        <p:tgtEl>
                                          <p:spTgt spid="141"/>
                                        </p:tgtEl>
                                        <p:attrNameLst>
                                          <p:attrName>style.visibility</p:attrName>
                                        </p:attrNameLst>
                                      </p:cBhvr>
                                      <p:to>
                                        <p:strVal val="visible"/>
                                      </p:to>
                                    </p:set>
                                    <p:animEffect transition="in" filter="wipe(left)">
                                      <p:cBhvr>
                                        <p:cTn id="91" dur="500"/>
                                        <p:tgtEl>
                                          <p:spTgt spid="141"/>
                                        </p:tgtEl>
                                      </p:cBhvr>
                                    </p:animEffect>
                                  </p:childTnLst>
                                </p:cTn>
                              </p:par>
                            </p:childTnLst>
                          </p:cTn>
                        </p:par>
                        <p:par>
                          <p:cTn id="92" fill="hold">
                            <p:stCondLst>
                              <p:cond delay="6000"/>
                            </p:stCondLst>
                            <p:childTnLst>
                              <p:par>
                                <p:cTn id="93" presetID="22" presetClass="entr" presetSubtype="1" fill="hold" grpId="0" nodeType="afterEffect">
                                  <p:stCondLst>
                                    <p:cond delay="0"/>
                                  </p:stCondLst>
                                  <p:childTnLst>
                                    <p:set>
                                      <p:cBhvr>
                                        <p:cTn id="94" dur="1" fill="hold">
                                          <p:stCondLst>
                                            <p:cond delay="0"/>
                                          </p:stCondLst>
                                        </p:cTn>
                                        <p:tgtEl>
                                          <p:spTgt spid="142"/>
                                        </p:tgtEl>
                                        <p:attrNameLst>
                                          <p:attrName>style.visibility</p:attrName>
                                        </p:attrNameLst>
                                      </p:cBhvr>
                                      <p:to>
                                        <p:strVal val="visible"/>
                                      </p:to>
                                    </p:set>
                                    <p:animEffect transition="in" filter="wipe(up)">
                                      <p:cBhvr>
                                        <p:cTn id="95" dur="500"/>
                                        <p:tgtEl>
                                          <p:spTgt spid="142"/>
                                        </p:tgtEl>
                                      </p:cBhvr>
                                    </p:animEffect>
                                  </p:childTnLst>
                                </p:cTn>
                              </p:par>
                              <p:par>
                                <p:cTn id="96" presetID="2" presetClass="entr" presetSubtype="12" fill="hold" nodeType="withEffect">
                                  <p:stCondLst>
                                    <p:cond delay="2000"/>
                                  </p:stCondLst>
                                  <p:childTnLst>
                                    <p:set>
                                      <p:cBhvr>
                                        <p:cTn id="97" dur="1" fill="hold">
                                          <p:stCondLst>
                                            <p:cond delay="0"/>
                                          </p:stCondLst>
                                        </p:cTn>
                                        <p:tgtEl>
                                          <p:spTgt spid="148"/>
                                        </p:tgtEl>
                                        <p:attrNameLst>
                                          <p:attrName>style.visibility</p:attrName>
                                        </p:attrNameLst>
                                      </p:cBhvr>
                                      <p:to>
                                        <p:strVal val="visible"/>
                                      </p:to>
                                    </p:set>
                                    <p:anim calcmode="lin" valueType="num">
                                      <p:cBhvr additive="base">
                                        <p:cTn id="98" dur="500" fill="hold"/>
                                        <p:tgtEl>
                                          <p:spTgt spid="148"/>
                                        </p:tgtEl>
                                        <p:attrNameLst>
                                          <p:attrName>ppt_x</p:attrName>
                                        </p:attrNameLst>
                                      </p:cBhvr>
                                      <p:tavLst>
                                        <p:tav tm="0">
                                          <p:val>
                                            <p:strVal val="0-#ppt_w/2"/>
                                          </p:val>
                                        </p:tav>
                                        <p:tav tm="100000">
                                          <p:val>
                                            <p:strVal val="#ppt_x"/>
                                          </p:val>
                                        </p:tav>
                                      </p:tavLst>
                                    </p:anim>
                                    <p:anim calcmode="lin" valueType="num">
                                      <p:cBhvr additive="base">
                                        <p:cTn id="99" dur="500" fill="hold"/>
                                        <p:tgtEl>
                                          <p:spTgt spid="148"/>
                                        </p:tgtEl>
                                        <p:attrNameLst>
                                          <p:attrName>ppt_y</p:attrName>
                                        </p:attrNameLst>
                                      </p:cBhvr>
                                      <p:tavLst>
                                        <p:tav tm="0">
                                          <p:val>
                                            <p:strVal val="1+#ppt_h/2"/>
                                          </p:val>
                                        </p:tav>
                                        <p:tav tm="100000">
                                          <p:val>
                                            <p:strVal val="#ppt_y"/>
                                          </p:val>
                                        </p:tav>
                                      </p:tavLst>
                                    </p:anim>
                                  </p:childTnLst>
                                </p:cTn>
                              </p:par>
                              <p:par>
                                <p:cTn id="100" presetID="2" presetClass="entr" presetSubtype="12" fill="hold" nodeType="withEffect">
                                  <p:stCondLst>
                                    <p:cond delay="2000"/>
                                  </p:stCondLst>
                                  <p:childTnLst>
                                    <p:set>
                                      <p:cBhvr>
                                        <p:cTn id="101" dur="1" fill="hold">
                                          <p:stCondLst>
                                            <p:cond delay="0"/>
                                          </p:stCondLst>
                                        </p:cTn>
                                        <p:tgtEl>
                                          <p:spTgt spid="170"/>
                                        </p:tgtEl>
                                        <p:attrNameLst>
                                          <p:attrName>style.visibility</p:attrName>
                                        </p:attrNameLst>
                                      </p:cBhvr>
                                      <p:to>
                                        <p:strVal val="visible"/>
                                      </p:to>
                                    </p:set>
                                    <p:anim calcmode="lin" valueType="num">
                                      <p:cBhvr additive="base">
                                        <p:cTn id="102" dur="500" fill="hold"/>
                                        <p:tgtEl>
                                          <p:spTgt spid="170"/>
                                        </p:tgtEl>
                                        <p:attrNameLst>
                                          <p:attrName>ppt_x</p:attrName>
                                        </p:attrNameLst>
                                      </p:cBhvr>
                                      <p:tavLst>
                                        <p:tav tm="0">
                                          <p:val>
                                            <p:strVal val="0-#ppt_w/2"/>
                                          </p:val>
                                        </p:tav>
                                        <p:tav tm="100000">
                                          <p:val>
                                            <p:strVal val="#ppt_x"/>
                                          </p:val>
                                        </p:tav>
                                      </p:tavLst>
                                    </p:anim>
                                    <p:anim calcmode="lin" valueType="num">
                                      <p:cBhvr additive="base">
                                        <p:cTn id="103"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P spid="102" grpId="0" animBg="1"/>
      <p:bldP spid="103" grpId="0" animBg="1"/>
      <p:bldP spid="126" grpId="0" animBg="1"/>
      <p:bldP spid="127" grpId="0" animBg="1"/>
      <p:bldP spid="137" grpId="0"/>
      <p:bldP spid="138" grpId="0"/>
      <p:bldP spid="139" grpId="0"/>
      <p:bldP spid="140" grpId="0"/>
      <p:bldP spid="141" grpId="0"/>
      <p:bldP spid="1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Oval 70"/>
          <p:cNvSpPr>
            <a:spLocks noChangeArrowheads="1"/>
          </p:cNvSpPr>
          <p:nvPr/>
        </p:nvSpPr>
        <p:spPr bwMode="auto">
          <a:xfrm flipH="1">
            <a:off x="9591398" y="1548009"/>
            <a:ext cx="2155272" cy="2153051"/>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sp>
        <p:nvSpPr>
          <p:cNvPr id="98" name="Oval 71"/>
          <p:cNvSpPr>
            <a:spLocks noChangeArrowheads="1"/>
          </p:cNvSpPr>
          <p:nvPr/>
        </p:nvSpPr>
        <p:spPr bwMode="auto">
          <a:xfrm flipH="1">
            <a:off x="9812428" y="1769002"/>
            <a:ext cx="1714145" cy="171199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sp>
        <p:nvSpPr>
          <p:cNvPr id="99" name="Freeform 72"/>
          <p:cNvSpPr>
            <a:spLocks noEditPoints="1"/>
          </p:cNvSpPr>
          <p:nvPr/>
        </p:nvSpPr>
        <p:spPr bwMode="auto">
          <a:xfrm flipH="1">
            <a:off x="9772325" y="1727974"/>
            <a:ext cx="1793418" cy="1794054"/>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100" name="Freeform 73"/>
          <p:cNvSpPr>
            <a:spLocks noEditPoints="1"/>
          </p:cNvSpPr>
          <p:nvPr/>
        </p:nvSpPr>
        <p:spPr bwMode="auto">
          <a:xfrm flipH="1">
            <a:off x="9974703" y="1933115"/>
            <a:ext cx="1388663" cy="1383771"/>
          </a:xfrm>
          <a:custGeom>
            <a:avLst/>
            <a:gdLst>
              <a:gd name="T0" fmla="*/ 745 w 812"/>
              <a:gd name="T1" fmla="*/ 0 h 809"/>
              <a:gd name="T2" fmla="*/ 0 w 812"/>
              <a:gd name="T3" fmla="*/ 743 h 809"/>
              <a:gd name="T4" fmla="*/ 745 w 812"/>
              <a:gd name="T5" fmla="*/ 1484 h 809"/>
              <a:gd name="T6" fmla="*/ 1489 w 812"/>
              <a:gd name="T7" fmla="*/ 743 h 809"/>
              <a:gd name="T8" fmla="*/ 745 w 812"/>
              <a:gd name="T9" fmla="*/ 0 h 809"/>
              <a:gd name="T10" fmla="*/ 745 w 812"/>
              <a:gd name="T11" fmla="*/ 1398 h 809"/>
              <a:gd name="T12" fmla="*/ 86 w 812"/>
              <a:gd name="T13" fmla="*/ 743 h 809"/>
              <a:gd name="T14" fmla="*/ 745 w 812"/>
              <a:gd name="T15" fmla="*/ 86 h 809"/>
              <a:gd name="T16" fmla="*/ 1405 w 812"/>
              <a:gd name="T17" fmla="*/ 743 h 809"/>
              <a:gd name="T18" fmla="*/ 745 w 812"/>
              <a:gd name="T19" fmla="*/ 1398 h 8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rgbClr val="0070C0"/>
          </a:solidFill>
          <a:ln>
            <a:noFill/>
          </a:ln>
        </p:spPr>
        <p:txBody>
          <a:bodyPr/>
          <a:lstStyle/>
          <a:p>
            <a:endParaRPr lang="zh-CN" altLang="en-US"/>
          </a:p>
        </p:txBody>
      </p:sp>
      <p:sp>
        <p:nvSpPr>
          <p:cNvPr id="101" name="Freeform 74"/>
          <p:cNvSpPr>
            <a:spLocks noEditPoints="1"/>
          </p:cNvSpPr>
          <p:nvPr/>
        </p:nvSpPr>
        <p:spPr bwMode="auto">
          <a:xfrm flipH="1">
            <a:off x="10176147" y="2140121"/>
            <a:ext cx="985773" cy="969759"/>
          </a:xfrm>
          <a:custGeom>
            <a:avLst/>
            <a:gdLst>
              <a:gd name="T0" fmla="*/ 529 w 576"/>
              <a:gd name="T1" fmla="*/ 0 h 567"/>
              <a:gd name="T2" fmla="*/ 0 w 576"/>
              <a:gd name="T3" fmla="*/ 521 h 567"/>
              <a:gd name="T4" fmla="*/ 529 w 576"/>
              <a:gd name="T5" fmla="*/ 1040 h 567"/>
              <a:gd name="T6" fmla="*/ 1057 w 576"/>
              <a:gd name="T7" fmla="*/ 521 h 567"/>
              <a:gd name="T8" fmla="*/ 529 w 576"/>
              <a:gd name="T9" fmla="*/ 0 h 567"/>
              <a:gd name="T10" fmla="*/ 529 w 576"/>
              <a:gd name="T11" fmla="*/ 956 h 567"/>
              <a:gd name="T12" fmla="*/ 86 w 576"/>
              <a:gd name="T13" fmla="*/ 521 h 567"/>
              <a:gd name="T14" fmla="*/ 529 w 576"/>
              <a:gd name="T15" fmla="*/ 84 h 567"/>
              <a:gd name="T16" fmla="*/ 971 w 576"/>
              <a:gd name="T17" fmla="*/ 521 h 567"/>
              <a:gd name="T18" fmla="*/ 529 w 576"/>
              <a:gd name="T19" fmla="*/ 956 h 5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rgbClr val="0070C0"/>
          </a:solidFill>
          <a:ln>
            <a:noFill/>
          </a:ln>
        </p:spPr>
        <p:txBody>
          <a:bodyPr/>
          <a:lstStyle/>
          <a:p>
            <a:endParaRPr lang="zh-CN" altLang="en-US"/>
          </a:p>
        </p:txBody>
      </p:sp>
      <p:sp>
        <p:nvSpPr>
          <p:cNvPr id="102" name="Freeform 75"/>
          <p:cNvSpPr>
            <a:spLocks noEditPoints="1"/>
          </p:cNvSpPr>
          <p:nvPr/>
        </p:nvSpPr>
        <p:spPr bwMode="auto">
          <a:xfrm flipH="1">
            <a:off x="10378525" y="2345263"/>
            <a:ext cx="581019" cy="559476"/>
          </a:xfrm>
          <a:custGeom>
            <a:avLst/>
            <a:gdLst>
              <a:gd name="T0" fmla="*/ 312 w 340"/>
              <a:gd name="T1" fmla="*/ 0 h 327"/>
              <a:gd name="T2" fmla="*/ 0 w 340"/>
              <a:gd name="T3" fmla="*/ 301 h 327"/>
              <a:gd name="T4" fmla="*/ 312 w 340"/>
              <a:gd name="T5" fmla="*/ 600 h 327"/>
              <a:gd name="T6" fmla="*/ 623 w 340"/>
              <a:gd name="T7" fmla="*/ 301 h 327"/>
              <a:gd name="T8" fmla="*/ 312 w 340"/>
              <a:gd name="T9" fmla="*/ 0 h 327"/>
              <a:gd name="T10" fmla="*/ 312 w 340"/>
              <a:gd name="T11" fmla="*/ 516 h 327"/>
              <a:gd name="T12" fmla="*/ 86 w 340"/>
              <a:gd name="T13" fmla="*/ 301 h 327"/>
              <a:gd name="T14" fmla="*/ 312 w 340"/>
              <a:gd name="T15" fmla="*/ 86 h 327"/>
              <a:gd name="T16" fmla="*/ 537 w 340"/>
              <a:gd name="T17" fmla="*/ 301 h 327"/>
              <a:gd name="T18" fmla="*/ 312 w 340"/>
              <a:gd name="T19" fmla="*/ 516 h 3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rgbClr val="0070C0"/>
          </a:solidFill>
          <a:ln>
            <a:noFill/>
          </a:ln>
        </p:spPr>
        <p:txBody>
          <a:bodyPr/>
          <a:lstStyle/>
          <a:p>
            <a:endParaRPr lang="zh-CN" altLang="en-US"/>
          </a:p>
        </p:txBody>
      </p:sp>
      <p:sp>
        <p:nvSpPr>
          <p:cNvPr id="103" name="Oval 76"/>
          <p:cNvSpPr>
            <a:spLocks noChangeArrowheads="1"/>
          </p:cNvSpPr>
          <p:nvPr/>
        </p:nvSpPr>
        <p:spPr bwMode="auto">
          <a:xfrm flipH="1">
            <a:off x="10556654" y="2519633"/>
            <a:ext cx="213569" cy="20980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grpSp>
        <p:nvGrpSpPr>
          <p:cNvPr id="104" name="组合 103"/>
          <p:cNvGrpSpPr/>
          <p:nvPr/>
        </p:nvGrpSpPr>
        <p:grpSpPr>
          <a:xfrm>
            <a:off x="9707975" y="2595162"/>
            <a:ext cx="986705" cy="986543"/>
            <a:chOff x="6598099" y="2161504"/>
            <a:chExt cx="986705" cy="986543"/>
          </a:xfrm>
        </p:grpSpPr>
        <p:sp>
          <p:nvSpPr>
            <p:cNvPr id="105" name="Freeform 77"/>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 name="Freeform 78"/>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 name="Freeform 79"/>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 name="Freeform 80"/>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 name="Freeform 81"/>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 name="Freeform 82"/>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 name="Freeform 83"/>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84"/>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 name="Freeform 85"/>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 name="Freeform 86"/>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 name="Freeform 87"/>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 name="Freeform 88"/>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 name="Freeform 89"/>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 name="Freeform 90"/>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 name="Freeform 91"/>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 name="Freeform 92"/>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 name="Freeform 93"/>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 name="Freeform 94"/>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 name="Freeform 95"/>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4" name="Freeform 96"/>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 name="Freeform 97"/>
            <p:cNvSpPr/>
            <p:nvPr/>
          </p:nvSpPr>
          <p:spPr bwMode="auto">
            <a:xfrm flipH="1">
              <a:off x="6741721" y="2161504"/>
              <a:ext cx="843083" cy="842944"/>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26" name="Freeform 98"/>
          <p:cNvSpPr/>
          <p:nvPr/>
        </p:nvSpPr>
        <p:spPr bwMode="auto">
          <a:xfrm flipH="1">
            <a:off x="11401603" y="3364442"/>
            <a:ext cx="54092" cy="55015"/>
          </a:xfrm>
          <a:custGeom>
            <a:avLst/>
            <a:gdLst>
              <a:gd name="T0" fmla="*/ 5 w 32"/>
              <a:gd name="T1" fmla="*/ 0 h 32"/>
              <a:gd name="T2" fmla="*/ 0 w 32"/>
              <a:gd name="T3" fmla="*/ 6 h 32"/>
              <a:gd name="T4" fmla="*/ 24 w 32"/>
              <a:gd name="T5" fmla="*/ 31 h 32"/>
              <a:gd name="T6" fmla="*/ 53 w 32"/>
              <a:gd name="T7" fmla="*/ 59 h 32"/>
              <a:gd name="T8" fmla="*/ 58 w 32"/>
              <a:gd name="T9" fmla="*/ 53 h 32"/>
              <a:gd name="T10" fmla="*/ 5 w 3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 name="Freeform 106"/>
          <p:cNvSpPr/>
          <p:nvPr/>
        </p:nvSpPr>
        <p:spPr bwMode="auto">
          <a:xfrm flipH="1">
            <a:off x="10648983" y="2611946"/>
            <a:ext cx="45698" cy="57813"/>
          </a:xfrm>
          <a:custGeom>
            <a:avLst/>
            <a:gdLst>
              <a:gd name="T0" fmla="*/ 4 w 27"/>
              <a:gd name="T1" fmla="*/ 0 h 34"/>
              <a:gd name="T2" fmla="*/ 0 w 27"/>
              <a:gd name="T3" fmla="*/ 4 h 34"/>
              <a:gd name="T4" fmla="*/ 0 w 27"/>
              <a:gd name="T5" fmla="*/ 13 h 34"/>
              <a:gd name="T6" fmla="*/ 11 w 27"/>
              <a:gd name="T7" fmla="*/ 38 h 34"/>
              <a:gd name="T8" fmla="*/ 11 w 27"/>
              <a:gd name="T9" fmla="*/ 38 h 34"/>
              <a:gd name="T10" fmla="*/ 34 w 27"/>
              <a:gd name="T11" fmla="*/ 62 h 34"/>
              <a:gd name="T12" fmla="*/ 49 w 27"/>
              <a:gd name="T13" fmla="*/ 46 h 34"/>
              <a:gd name="T14" fmla="*/ 27 w 27"/>
              <a:gd name="T15" fmla="*/ 27 h 34"/>
              <a:gd name="T16" fmla="*/ 4 w 27"/>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28" name="组合 127"/>
          <p:cNvGrpSpPr/>
          <p:nvPr/>
        </p:nvGrpSpPr>
        <p:grpSpPr>
          <a:xfrm>
            <a:off x="1674473" y="1451341"/>
            <a:ext cx="365522" cy="438150"/>
            <a:chOff x="667082" y="1514252"/>
            <a:chExt cx="365522" cy="438150"/>
          </a:xfrm>
        </p:grpSpPr>
        <p:sp>
          <p:nvSpPr>
            <p:cNvPr id="129" name="Flowchart: Off-page Connector 108"/>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130" name="Oval 111"/>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131" name="组合 130"/>
          <p:cNvGrpSpPr/>
          <p:nvPr/>
        </p:nvGrpSpPr>
        <p:grpSpPr>
          <a:xfrm>
            <a:off x="1684096" y="3407353"/>
            <a:ext cx="365522" cy="451246"/>
            <a:chOff x="676705" y="2261965"/>
            <a:chExt cx="365522" cy="451246"/>
          </a:xfrm>
        </p:grpSpPr>
        <p:sp>
          <p:nvSpPr>
            <p:cNvPr id="132" name="Flowchart: Off-page Connector 109"/>
            <p:cNvSpPr/>
            <p:nvPr/>
          </p:nvSpPr>
          <p:spPr bwMode="auto">
            <a:xfrm>
              <a:off x="704059" y="2290540"/>
              <a:ext cx="317898" cy="422671"/>
            </a:xfrm>
            <a:prstGeom prst="flowChartOffpage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133" name="Oval 112"/>
            <p:cNvSpPr/>
            <p:nvPr/>
          </p:nvSpPr>
          <p:spPr bwMode="auto">
            <a:xfrm>
              <a:off x="676705" y="2261965"/>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2</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134" name="组合 133"/>
          <p:cNvGrpSpPr/>
          <p:nvPr/>
        </p:nvGrpSpPr>
        <p:grpSpPr>
          <a:xfrm>
            <a:off x="1670868" y="5141687"/>
            <a:ext cx="365522" cy="451246"/>
            <a:chOff x="663477" y="3021584"/>
            <a:chExt cx="365522" cy="451246"/>
          </a:xfrm>
        </p:grpSpPr>
        <p:sp>
          <p:nvSpPr>
            <p:cNvPr id="135" name="Flowchart: Off-page Connector 110"/>
            <p:cNvSpPr/>
            <p:nvPr/>
          </p:nvSpPr>
          <p:spPr bwMode="auto">
            <a:xfrm>
              <a:off x="704059" y="3050159"/>
              <a:ext cx="317898" cy="422671"/>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136" name="Oval 113"/>
            <p:cNvSpPr/>
            <p:nvPr/>
          </p:nvSpPr>
          <p:spPr bwMode="auto">
            <a:xfrm>
              <a:off x="663477" y="3021584"/>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3</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137" name="Rectangle 1436"/>
          <p:cNvSpPr>
            <a:spLocks noChangeArrowheads="1"/>
          </p:cNvSpPr>
          <p:nvPr/>
        </p:nvSpPr>
        <p:spPr bwMode="auto">
          <a:xfrm>
            <a:off x="2392135" y="1451341"/>
            <a:ext cx="4664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altLang="zh-CN" sz="24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DMB</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38" name="Content Placeholder 2"/>
          <p:cNvSpPr txBox="1"/>
          <p:nvPr/>
        </p:nvSpPr>
        <p:spPr bwMode="auto">
          <a:xfrm>
            <a:off x="3060053" y="864779"/>
            <a:ext cx="5772846" cy="204942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b="1" dirty="0"/>
              <a:t>数据内存屏障指令</a:t>
            </a:r>
            <a:r>
              <a:rPr lang="zh-CN" altLang="en-US" sz="2400" dirty="0"/>
              <a:t>。</a:t>
            </a:r>
            <a:r>
              <a:rPr lang="zh-CN" altLang="en-US" dirty="0"/>
              <a:t>仅当所有在它前面的存储器访问操作都执行完毕后，才提交（</a:t>
            </a:r>
            <a:r>
              <a:rPr lang="en-US" altLang="zh-CN" dirty="0"/>
              <a:t>commit</a:t>
            </a:r>
            <a:r>
              <a:rPr lang="zh-CN" altLang="en-US" dirty="0"/>
              <a:t>）在它后面的访问指令。</a:t>
            </a:r>
            <a:r>
              <a:rPr lang="en-US" altLang="zh-CN" dirty="0"/>
              <a:t>DMB</a:t>
            </a:r>
            <a:r>
              <a:rPr lang="zh-CN" altLang="en-US" dirty="0"/>
              <a:t>指令仅仅影响内存访问指令、数据高速缓存指令以及高速缓存管理指令等，并不会影响其他指令（例如算术运算指令等）的顺序。</a:t>
            </a:r>
            <a:endParaRPr lang="en-US" altLang="zh-CN" sz="2400" spc="3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39" name="Rectangle 1436"/>
          <p:cNvSpPr>
            <a:spLocks noChangeArrowheads="1"/>
          </p:cNvSpPr>
          <p:nvPr/>
        </p:nvSpPr>
        <p:spPr bwMode="auto">
          <a:xfrm>
            <a:off x="2427001" y="3429474"/>
            <a:ext cx="5129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dirty="0"/>
              <a:t>DSB</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40" name="Content Placeholder 2"/>
          <p:cNvSpPr txBox="1"/>
          <p:nvPr/>
        </p:nvSpPr>
        <p:spPr bwMode="auto">
          <a:xfrm>
            <a:off x="3071927" y="3055048"/>
            <a:ext cx="5755375" cy="145588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b="1" dirty="0"/>
              <a:t>数据同步屏障指令</a:t>
            </a:r>
            <a:r>
              <a:rPr lang="zh-CN" altLang="en-US" sz="2400" dirty="0"/>
              <a:t>。</a:t>
            </a:r>
            <a:r>
              <a:rPr lang="zh-CN" altLang="en-US" dirty="0"/>
              <a:t>比</a:t>
            </a:r>
            <a:r>
              <a:rPr lang="en-US" altLang="zh-CN" dirty="0"/>
              <a:t>DMB</a:t>
            </a:r>
            <a:r>
              <a:rPr lang="zh-CN" altLang="en-US" dirty="0"/>
              <a:t>指令要严格一些，仅当所有在它前面的内存访问指令都执行完毕后，才会执行在它后面的指令，即任何指令都要等待</a:t>
            </a:r>
            <a:r>
              <a:rPr lang="en-US" altLang="zh-CN" dirty="0"/>
              <a:t>DSB</a:t>
            </a:r>
            <a:r>
              <a:rPr lang="zh-CN" altLang="en-US" dirty="0"/>
              <a:t>指令前面的内存访问指令完成。</a:t>
            </a:r>
            <a:endParaRPr lang="en-US" altLang="zh-CN" sz="2400" spc="3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41" name="Rectangle 1436"/>
          <p:cNvSpPr>
            <a:spLocks noChangeArrowheads="1"/>
          </p:cNvSpPr>
          <p:nvPr/>
        </p:nvSpPr>
        <p:spPr bwMode="auto">
          <a:xfrm>
            <a:off x="2481244" y="5106699"/>
            <a:ext cx="4007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dirty="0"/>
              <a:t>ISB</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42" name="Content Placeholder 2"/>
          <p:cNvSpPr txBox="1"/>
          <p:nvPr/>
        </p:nvSpPr>
        <p:spPr bwMode="auto">
          <a:xfrm>
            <a:off x="3071927" y="4677763"/>
            <a:ext cx="6100216" cy="1013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b="1" dirty="0"/>
              <a:t>指令同步屏障指令。 </a:t>
            </a:r>
            <a:r>
              <a:rPr lang="zh-CN" altLang="en-US" dirty="0"/>
              <a:t>确保所有在</a:t>
            </a:r>
            <a:r>
              <a:rPr lang="en-US" altLang="zh-CN" dirty="0"/>
              <a:t>ISB</a:t>
            </a:r>
            <a:r>
              <a:rPr lang="zh-CN" altLang="en-US" dirty="0"/>
              <a:t>指令之后的指令都从指令高速缓存或内存中重新预取。它刷新流水线（</a:t>
            </a:r>
            <a:r>
              <a:rPr lang="en-US" altLang="zh-CN" dirty="0"/>
              <a:t>flush pipeline</a:t>
            </a:r>
            <a:r>
              <a:rPr lang="zh-CN" altLang="en-US" dirty="0"/>
              <a:t>）和预取缓冲区后才会从指令高速缓存或者内存中预取</a:t>
            </a:r>
            <a:r>
              <a:rPr lang="en-US" altLang="zh-CN" dirty="0"/>
              <a:t>ISB</a:t>
            </a:r>
            <a:r>
              <a:rPr lang="zh-CN" altLang="en-US" dirty="0"/>
              <a:t>指令之后的指令。</a:t>
            </a:r>
            <a:r>
              <a:rPr lang="en-US" altLang="zh-CN" dirty="0"/>
              <a:t>ISB</a:t>
            </a:r>
            <a:r>
              <a:rPr lang="zh-CN" altLang="en-US" dirty="0"/>
              <a:t>指令通常用来保证上下文切换（如</a:t>
            </a:r>
            <a:r>
              <a:rPr lang="en-US" altLang="zh-CN" dirty="0"/>
              <a:t>ASID</a:t>
            </a:r>
            <a:r>
              <a:rPr lang="zh-CN" altLang="en-US" dirty="0"/>
              <a:t>更改、</a:t>
            </a:r>
            <a:r>
              <a:rPr lang="en-US" altLang="zh-CN" dirty="0"/>
              <a:t>TLB</a:t>
            </a:r>
            <a:r>
              <a:rPr lang="zh-CN" altLang="en-US" dirty="0"/>
              <a:t>维护操作等）的效果。</a:t>
            </a:r>
            <a:endParaRPr lang="en-US" altLang="zh-CN" sz="2400" spc="300"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148" name="组合 147"/>
          <p:cNvGrpSpPr/>
          <p:nvPr/>
        </p:nvGrpSpPr>
        <p:grpSpPr>
          <a:xfrm>
            <a:off x="9529094" y="3520162"/>
            <a:ext cx="986705" cy="986543"/>
            <a:chOff x="6598099" y="2161504"/>
            <a:chExt cx="986705" cy="986543"/>
          </a:xfrm>
        </p:grpSpPr>
        <p:sp>
          <p:nvSpPr>
            <p:cNvPr id="149" name="Freeform 77"/>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 name="Freeform 78"/>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 name="Freeform 79"/>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 name="Freeform 80"/>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 name="Freeform 81"/>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4" name="Freeform 82"/>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 name="Freeform 83"/>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6" name="Freeform 84"/>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 name="Freeform 85"/>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8" name="Freeform 86"/>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 name="Freeform 87"/>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 name="Freeform 88"/>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1" name="Freeform 89"/>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2" name="Freeform 90"/>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 name="Freeform 91"/>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4" name="Freeform 92"/>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 name="Freeform 93"/>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6" name="Freeform 94"/>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7" name="Freeform 95"/>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8" name="Freeform 96"/>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Freeform 97"/>
            <p:cNvSpPr/>
            <p:nvPr/>
          </p:nvSpPr>
          <p:spPr bwMode="auto">
            <a:xfrm flipH="1">
              <a:off x="6741721" y="2161504"/>
              <a:ext cx="843083" cy="842944"/>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70" name="组合 169"/>
          <p:cNvGrpSpPr/>
          <p:nvPr/>
        </p:nvGrpSpPr>
        <p:grpSpPr>
          <a:xfrm>
            <a:off x="8700467" y="2421781"/>
            <a:ext cx="986705" cy="986543"/>
            <a:chOff x="6598099" y="2161504"/>
            <a:chExt cx="986705" cy="986543"/>
          </a:xfrm>
        </p:grpSpPr>
        <p:sp>
          <p:nvSpPr>
            <p:cNvPr id="171" name="Freeform 77"/>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2" name="Freeform 78"/>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3" name="Freeform 79"/>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4" name="Freeform 80"/>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 name="Freeform 81"/>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6" name="Freeform 82"/>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7" name="Freeform 83"/>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8" name="Freeform 84"/>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9" name="Freeform 85"/>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0" name="Freeform 86"/>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1" name="Freeform 87"/>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2" name="Freeform 88"/>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3" name="Freeform 89"/>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4" name="Freeform 90"/>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5" name="Freeform 91"/>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6" name="Freeform 92"/>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7" name="Freeform 93"/>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8" name="Freeform 94"/>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9" name="Freeform 95"/>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0" name="Freeform 96"/>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1" name="Freeform 97"/>
            <p:cNvSpPr/>
            <p:nvPr/>
          </p:nvSpPr>
          <p:spPr bwMode="auto">
            <a:xfrm flipH="1">
              <a:off x="6741721" y="2161504"/>
              <a:ext cx="843083" cy="842944"/>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94"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195" name="图片 19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2" name="文本框 1"/>
          <p:cNvSpPr txBox="1"/>
          <p:nvPr/>
        </p:nvSpPr>
        <p:spPr>
          <a:xfrm>
            <a:off x="1257351" y="93888"/>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硬件层面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fltVal val="0"/>
                                          </p:val>
                                        </p:tav>
                                        <p:tav tm="100000">
                                          <p:val>
                                            <p:strVal val="#ppt_h"/>
                                          </p:val>
                                        </p:tav>
                                      </p:tavLst>
                                    </p:anim>
                                    <p:animEffect transition="in" filter="fade">
                                      <p:cBhvr>
                                        <p:cTn id="9" dur="500"/>
                                        <p:tgtEl>
                                          <p:spTgt spid="9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98"/>
                                        </p:tgtEl>
                                        <p:attrNameLst>
                                          <p:attrName>style.visibility</p:attrName>
                                        </p:attrNameLst>
                                      </p:cBhvr>
                                      <p:to>
                                        <p:strVal val="visible"/>
                                      </p:to>
                                    </p:set>
                                    <p:anim calcmode="lin" valueType="num">
                                      <p:cBhvr>
                                        <p:cTn id="12" dur="500" fill="hold"/>
                                        <p:tgtEl>
                                          <p:spTgt spid="98"/>
                                        </p:tgtEl>
                                        <p:attrNameLst>
                                          <p:attrName>ppt_w</p:attrName>
                                        </p:attrNameLst>
                                      </p:cBhvr>
                                      <p:tavLst>
                                        <p:tav tm="0">
                                          <p:val>
                                            <p:fltVal val="0"/>
                                          </p:val>
                                        </p:tav>
                                        <p:tav tm="100000">
                                          <p:val>
                                            <p:strVal val="#ppt_w"/>
                                          </p:val>
                                        </p:tav>
                                      </p:tavLst>
                                    </p:anim>
                                    <p:anim calcmode="lin" valueType="num">
                                      <p:cBhvr>
                                        <p:cTn id="13" dur="500" fill="hold"/>
                                        <p:tgtEl>
                                          <p:spTgt spid="98"/>
                                        </p:tgtEl>
                                        <p:attrNameLst>
                                          <p:attrName>ppt_h</p:attrName>
                                        </p:attrNameLst>
                                      </p:cBhvr>
                                      <p:tavLst>
                                        <p:tav tm="0">
                                          <p:val>
                                            <p:fltVal val="0"/>
                                          </p:val>
                                        </p:tav>
                                        <p:tav tm="100000">
                                          <p:val>
                                            <p:strVal val="#ppt_h"/>
                                          </p:val>
                                        </p:tav>
                                      </p:tavLst>
                                    </p:anim>
                                    <p:animEffect transition="in" filter="fade">
                                      <p:cBhvr>
                                        <p:cTn id="14" dur="500"/>
                                        <p:tgtEl>
                                          <p:spTgt spid="9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99"/>
                                        </p:tgtEl>
                                        <p:attrNameLst>
                                          <p:attrName>style.visibility</p:attrName>
                                        </p:attrNameLst>
                                      </p:cBhvr>
                                      <p:to>
                                        <p:strVal val="visible"/>
                                      </p:to>
                                    </p:set>
                                    <p:anim calcmode="lin" valueType="num">
                                      <p:cBhvr>
                                        <p:cTn id="17" dur="500" fill="hold"/>
                                        <p:tgtEl>
                                          <p:spTgt spid="99"/>
                                        </p:tgtEl>
                                        <p:attrNameLst>
                                          <p:attrName>ppt_w</p:attrName>
                                        </p:attrNameLst>
                                      </p:cBhvr>
                                      <p:tavLst>
                                        <p:tav tm="0">
                                          <p:val>
                                            <p:fltVal val="0"/>
                                          </p:val>
                                        </p:tav>
                                        <p:tav tm="100000">
                                          <p:val>
                                            <p:strVal val="#ppt_w"/>
                                          </p:val>
                                        </p:tav>
                                      </p:tavLst>
                                    </p:anim>
                                    <p:anim calcmode="lin" valueType="num">
                                      <p:cBhvr>
                                        <p:cTn id="18" dur="500" fill="hold"/>
                                        <p:tgtEl>
                                          <p:spTgt spid="99"/>
                                        </p:tgtEl>
                                        <p:attrNameLst>
                                          <p:attrName>ppt_h</p:attrName>
                                        </p:attrNameLst>
                                      </p:cBhvr>
                                      <p:tavLst>
                                        <p:tav tm="0">
                                          <p:val>
                                            <p:fltVal val="0"/>
                                          </p:val>
                                        </p:tav>
                                        <p:tav tm="100000">
                                          <p:val>
                                            <p:strVal val="#ppt_h"/>
                                          </p:val>
                                        </p:tav>
                                      </p:tavLst>
                                    </p:anim>
                                    <p:animEffect transition="in" filter="fade">
                                      <p:cBhvr>
                                        <p:cTn id="19" dur="500"/>
                                        <p:tgtEl>
                                          <p:spTgt spid="99"/>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00"/>
                                        </p:tgtEl>
                                        <p:attrNameLst>
                                          <p:attrName>style.visibility</p:attrName>
                                        </p:attrNameLst>
                                      </p:cBhvr>
                                      <p:to>
                                        <p:strVal val="visible"/>
                                      </p:to>
                                    </p:set>
                                    <p:anim calcmode="lin" valueType="num">
                                      <p:cBhvr>
                                        <p:cTn id="22" dur="500" fill="hold"/>
                                        <p:tgtEl>
                                          <p:spTgt spid="100"/>
                                        </p:tgtEl>
                                        <p:attrNameLst>
                                          <p:attrName>ppt_w</p:attrName>
                                        </p:attrNameLst>
                                      </p:cBhvr>
                                      <p:tavLst>
                                        <p:tav tm="0">
                                          <p:val>
                                            <p:fltVal val="0"/>
                                          </p:val>
                                        </p:tav>
                                        <p:tav tm="100000">
                                          <p:val>
                                            <p:strVal val="#ppt_w"/>
                                          </p:val>
                                        </p:tav>
                                      </p:tavLst>
                                    </p:anim>
                                    <p:anim calcmode="lin" valueType="num">
                                      <p:cBhvr>
                                        <p:cTn id="23" dur="500" fill="hold"/>
                                        <p:tgtEl>
                                          <p:spTgt spid="100"/>
                                        </p:tgtEl>
                                        <p:attrNameLst>
                                          <p:attrName>ppt_h</p:attrName>
                                        </p:attrNameLst>
                                      </p:cBhvr>
                                      <p:tavLst>
                                        <p:tav tm="0">
                                          <p:val>
                                            <p:fltVal val="0"/>
                                          </p:val>
                                        </p:tav>
                                        <p:tav tm="100000">
                                          <p:val>
                                            <p:strVal val="#ppt_h"/>
                                          </p:val>
                                        </p:tav>
                                      </p:tavLst>
                                    </p:anim>
                                    <p:animEffect transition="in" filter="fade">
                                      <p:cBhvr>
                                        <p:cTn id="24" dur="500"/>
                                        <p:tgtEl>
                                          <p:spTgt spid="100"/>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101"/>
                                        </p:tgtEl>
                                        <p:attrNameLst>
                                          <p:attrName>style.visibility</p:attrName>
                                        </p:attrNameLst>
                                      </p:cBhvr>
                                      <p:to>
                                        <p:strVal val="visible"/>
                                      </p:to>
                                    </p:set>
                                    <p:anim calcmode="lin" valueType="num">
                                      <p:cBhvr>
                                        <p:cTn id="27" dur="500" fill="hold"/>
                                        <p:tgtEl>
                                          <p:spTgt spid="101"/>
                                        </p:tgtEl>
                                        <p:attrNameLst>
                                          <p:attrName>ppt_w</p:attrName>
                                        </p:attrNameLst>
                                      </p:cBhvr>
                                      <p:tavLst>
                                        <p:tav tm="0">
                                          <p:val>
                                            <p:fltVal val="0"/>
                                          </p:val>
                                        </p:tav>
                                        <p:tav tm="100000">
                                          <p:val>
                                            <p:strVal val="#ppt_w"/>
                                          </p:val>
                                        </p:tav>
                                      </p:tavLst>
                                    </p:anim>
                                    <p:anim calcmode="lin" valueType="num">
                                      <p:cBhvr>
                                        <p:cTn id="28" dur="500" fill="hold"/>
                                        <p:tgtEl>
                                          <p:spTgt spid="101"/>
                                        </p:tgtEl>
                                        <p:attrNameLst>
                                          <p:attrName>ppt_h</p:attrName>
                                        </p:attrNameLst>
                                      </p:cBhvr>
                                      <p:tavLst>
                                        <p:tav tm="0">
                                          <p:val>
                                            <p:fltVal val="0"/>
                                          </p:val>
                                        </p:tav>
                                        <p:tav tm="100000">
                                          <p:val>
                                            <p:strVal val="#ppt_h"/>
                                          </p:val>
                                        </p:tav>
                                      </p:tavLst>
                                    </p:anim>
                                    <p:animEffect transition="in" filter="fade">
                                      <p:cBhvr>
                                        <p:cTn id="29" dur="500"/>
                                        <p:tgtEl>
                                          <p:spTgt spid="101"/>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02"/>
                                        </p:tgtEl>
                                        <p:attrNameLst>
                                          <p:attrName>style.visibility</p:attrName>
                                        </p:attrNameLst>
                                      </p:cBhvr>
                                      <p:to>
                                        <p:strVal val="visible"/>
                                      </p:to>
                                    </p:set>
                                    <p:anim calcmode="lin" valueType="num">
                                      <p:cBhvr>
                                        <p:cTn id="32" dur="500" fill="hold"/>
                                        <p:tgtEl>
                                          <p:spTgt spid="102"/>
                                        </p:tgtEl>
                                        <p:attrNameLst>
                                          <p:attrName>ppt_w</p:attrName>
                                        </p:attrNameLst>
                                      </p:cBhvr>
                                      <p:tavLst>
                                        <p:tav tm="0">
                                          <p:val>
                                            <p:fltVal val="0"/>
                                          </p:val>
                                        </p:tav>
                                        <p:tav tm="100000">
                                          <p:val>
                                            <p:strVal val="#ppt_w"/>
                                          </p:val>
                                        </p:tav>
                                      </p:tavLst>
                                    </p:anim>
                                    <p:anim calcmode="lin" valueType="num">
                                      <p:cBhvr>
                                        <p:cTn id="33" dur="500" fill="hold"/>
                                        <p:tgtEl>
                                          <p:spTgt spid="102"/>
                                        </p:tgtEl>
                                        <p:attrNameLst>
                                          <p:attrName>ppt_h</p:attrName>
                                        </p:attrNameLst>
                                      </p:cBhvr>
                                      <p:tavLst>
                                        <p:tav tm="0">
                                          <p:val>
                                            <p:fltVal val="0"/>
                                          </p:val>
                                        </p:tav>
                                        <p:tav tm="100000">
                                          <p:val>
                                            <p:strVal val="#ppt_h"/>
                                          </p:val>
                                        </p:tav>
                                      </p:tavLst>
                                    </p:anim>
                                    <p:animEffect transition="in" filter="fade">
                                      <p:cBhvr>
                                        <p:cTn id="34" dur="500"/>
                                        <p:tgtEl>
                                          <p:spTgt spid="102"/>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03"/>
                                        </p:tgtEl>
                                        <p:attrNameLst>
                                          <p:attrName>style.visibility</p:attrName>
                                        </p:attrNameLst>
                                      </p:cBhvr>
                                      <p:to>
                                        <p:strVal val="visible"/>
                                      </p:to>
                                    </p:set>
                                    <p:anim calcmode="lin" valueType="num">
                                      <p:cBhvr>
                                        <p:cTn id="37" dur="500" fill="hold"/>
                                        <p:tgtEl>
                                          <p:spTgt spid="103"/>
                                        </p:tgtEl>
                                        <p:attrNameLst>
                                          <p:attrName>ppt_w</p:attrName>
                                        </p:attrNameLst>
                                      </p:cBhvr>
                                      <p:tavLst>
                                        <p:tav tm="0">
                                          <p:val>
                                            <p:fltVal val="0"/>
                                          </p:val>
                                        </p:tav>
                                        <p:tav tm="100000">
                                          <p:val>
                                            <p:strVal val="#ppt_w"/>
                                          </p:val>
                                        </p:tav>
                                      </p:tavLst>
                                    </p:anim>
                                    <p:anim calcmode="lin" valueType="num">
                                      <p:cBhvr>
                                        <p:cTn id="38" dur="500" fill="hold"/>
                                        <p:tgtEl>
                                          <p:spTgt spid="103"/>
                                        </p:tgtEl>
                                        <p:attrNameLst>
                                          <p:attrName>ppt_h</p:attrName>
                                        </p:attrNameLst>
                                      </p:cBhvr>
                                      <p:tavLst>
                                        <p:tav tm="0">
                                          <p:val>
                                            <p:fltVal val="0"/>
                                          </p:val>
                                        </p:tav>
                                        <p:tav tm="100000">
                                          <p:val>
                                            <p:strVal val="#ppt_h"/>
                                          </p:val>
                                        </p:tav>
                                      </p:tavLst>
                                    </p:anim>
                                    <p:animEffect transition="in" filter="fade">
                                      <p:cBhvr>
                                        <p:cTn id="39" dur="500"/>
                                        <p:tgtEl>
                                          <p:spTgt spid="103"/>
                                        </p:tgtEl>
                                      </p:cBhvr>
                                    </p:animEffect>
                                  </p:childTnLst>
                                </p:cTn>
                              </p:par>
                              <p:par>
                                <p:cTn id="40" presetID="53" presetClass="entr" presetSubtype="16" fill="hold" grpId="0" nodeType="withEffect">
                                  <p:stCondLst>
                                    <p:cond delay="1750"/>
                                  </p:stCondLst>
                                  <p:childTnLst>
                                    <p:set>
                                      <p:cBhvr>
                                        <p:cTn id="41" dur="1" fill="hold">
                                          <p:stCondLst>
                                            <p:cond delay="0"/>
                                          </p:stCondLst>
                                        </p:cTn>
                                        <p:tgtEl>
                                          <p:spTgt spid="126"/>
                                        </p:tgtEl>
                                        <p:attrNameLst>
                                          <p:attrName>style.visibility</p:attrName>
                                        </p:attrNameLst>
                                      </p:cBhvr>
                                      <p:to>
                                        <p:strVal val="visible"/>
                                      </p:to>
                                    </p:set>
                                    <p:anim calcmode="lin" valueType="num">
                                      <p:cBhvr>
                                        <p:cTn id="42" dur="500" fill="hold"/>
                                        <p:tgtEl>
                                          <p:spTgt spid="126"/>
                                        </p:tgtEl>
                                        <p:attrNameLst>
                                          <p:attrName>ppt_w</p:attrName>
                                        </p:attrNameLst>
                                      </p:cBhvr>
                                      <p:tavLst>
                                        <p:tav tm="0">
                                          <p:val>
                                            <p:fltVal val="0"/>
                                          </p:val>
                                        </p:tav>
                                        <p:tav tm="100000">
                                          <p:val>
                                            <p:strVal val="#ppt_w"/>
                                          </p:val>
                                        </p:tav>
                                      </p:tavLst>
                                    </p:anim>
                                    <p:anim calcmode="lin" valueType="num">
                                      <p:cBhvr>
                                        <p:cTn id="43" dur="500" fill="hold"/>
                                        <p:tgtEl>
                                          <p:spTgt spid="126"/>
                                        </p:tgtEl>
                                        <p:attrNameLst>
                                          <p:attrName>ppt_h</p:attrName>
                                        </p:attrNameLst>
                                      </p:cBhvr>
                                      <p:tavLst>
                                        <p:tav tm="0">
                                          <p:val>
                                            <p:fltVal val="0"/>
                                          </p:val>
                                        </p:tav>
                                        <p:tav tm="100000">
                                          <p:val>
                                            <p:strVal val="#ppt_h"/>
                                          </p:val>
                                        </p:tav>
                                      </p:tavLst>
                                    </p:anim>
                                    <p:animEffect transition="in" filter="fade">
                                      <p:cBhvr>
                                        <p:cTn id="44" dur="500"/>
                                        <p:tgtEl>
                                          <p:spTgt spid="126"/>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127"/>
                                        </p:tgtEl>
                                        <p:attrNameLst>
                                          <p:attrName>style.visibility</p:attrName>
                                        </p:attrNameLst>
                                      </p:cBhvr>
                                      <p:to>
                                        <p:strVal val="visible"/>
                                      </p:to>
                                    </p:set>
                                    <p:anim calcmode="lin" valueType="num">
                                      <p:cBhvr>
                                        <p:cTn id="47" dur="500" fill="hold"/>
                                        <p:tgtEl>
                                          <p:spTgt spid="127"/>
                                        </p:tgtEl>
                                        <p:attrNameLst>
                                          <p:attrName>ppt_w</p:attrName>
                                        </p:attrNameLst>
                                      </p:cBhvr>
                                      <p:tavLst>
                                        <p:tav tm="0">
                                          <p:val>
                                            <p:fltVal val="0"/>
                                          </p:val>
                                        </p:tav>
                                        <p:tav tm="100000">
                                          <p:val>
                                            <p:strVal val="#ppt_w"/>
                                          </p:val>
                                        </p:tav>
                                      </p:tavLst>
                                    </p:anim>
                                    <p:anim calcmode="lin" valueType="num">
                                      <p:cBhvr>
                                        <p:cTn id="48" dur="500" fill="hold"/>
                                        <p:tgtEl>
                                          <p:spTgt spid="127"/>
                                        </p:tgtEl>
                                        <p:attrNameLst>
                                          <p:attrName>ppt_h</p:attrName>
                                        </p:attrNameLst>
                                      </p:cBhvr>
                                      <p:tavLst>
                                        <p:tav tm="0">
                                          <p:val>
                                            <p:fltVal val="0"/>
                                          </p:val>
                                        </p:tav>
                                        <p:tav tm="100000">
                                          <p:val>
                                            <p:strVal val="#ppt_h"/>
                                          </p:val>
                                        </p:tav>
                                      </p:tavLst>
                                    </p:anim>
                                    <p:animEffect transition="in" filter="fade">
                                      <p:cBhvr>
                                        <p:cTn id="49" dur="500"/>
                                        <p:tgtEl>
                                          <p:spTgt spid="127"/>
                                        </p:tgtEl>
                                      </p:cBhvr>
                                    </p:animEffect>
                                  </p:childTnLst>
                                </p:cTn>
                              </p:par>
                              <p:par>
                                <p:cTn id="50" presetID="2" presetClass="entr" presetSubtype="12" fill="hold" nodeType="withEffect">
                                  <p:stCondLst>
                                    <p:cond delay="2000"/>
                                  </p:stCondLst>
                                  <p:childTnLst>
                                    <p:set>
                                      <p:cBhvr>
                                        <p:cTn id="51" dur="1" fill="hold">
                                          <p:stCondLst>
                                            <p:cond delay="0"/>
                                          </p:stCondLst>
                                        </p:cTn>
                                        <p:tgtEl>
                                          <p:spTgt spid="104"/>
                                        </p:tgtEl>
                                        <p:attrNameLst>
                                          <p:attrName>style.visibility</p:attrName>
                                        </p:attrNameLst>
                                      </p:cBhvr>
                                      <p:to>
                                        <p:strVal val="visible"/>
                                      </p:to>
                                    </p:set>
                                    <p:anim calcmode="lin" valueType="num">
                                      <p:cBhvr additive="base">
                                        <p:cTn id="52" dur="500" fill="hold"/>
                                        <p:tgtEl>
                                          <p:spTgt spid="104"/>
                                        </p:tgtEl>
                                        <p:attrNameLst>
                                          <p:attrName>ppt_x</p:attrName>
                                        </p:attrNameLst>
                                      </p:cBhvr>
                                      <p:tavLst>
                                        <p:tav tm="0">
                                          <p:val>
                                            <p:strVal val="0-#ppt_w/2"/>
                                          </p:val>
                                        </p:tav>
                                        <p:tav tm="100000">
                                          <p:val>
                                            <p:strVal val="#ppt_x"/>
                                          </p:val>
                                        </p:tav>
                                      </p:tavLst>
                                    </p:anim>
                                    <p:anim calcmode="lin" valueType="num">
                                      <p:cBhvr additive="base">
                                        <p:cTn id="53" dur="500" fill="hold"/>
                                        <p:tgtEl>
                                          <p:spTgt spid="104"/>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47" presetClass="entr" presetSubtype="0" fill="hold" nodeType="afterEffect">
                                  <p:stCondLst>
                                    <p:cond delay="0"/>
                                  </p:stCondLst>
                                  <p:childTnLst>
                                    <p:set>
                                      <p:cBhvr>
                                        <p:cTn id="56" dur="1" fill="hold">
                                          <p:stCondLst>
                                            <p:cond delay="0"/>
                                          </p:stCondLst>
                                        </p:cTn>
                                        <p:tgtEl>
                                          <p:spTgt spid="128"/>
                                        </p:tgtEl>
                                        <p:attrNameLst>
                                          <p:attrName>style.visibility</p:attrName>
                                        </p:attrNameLst>
                                      </p:cBhvr>
                                      <p:to>
                                        <p:strVal val="visible"/>
                                      </p:to>
                                    </p:set>
                                    <p:animEffect transition="in" filter="fade">
                                      <p:cBhvr>
                                        <p:cTn id="57" dur="750"/>
                                        <p:tgtEl>
                                          <p:spTgt spid="128"/>
                                        </p:tgtEl>
                                      </p:cBhvr>
                                    </p:animEffect>
                                    <p:anim calcmode="lin" valueType="num">
                                      <p:cBhvr>
                                        <p:cTn id="58" dur="750" fill="hold"/>
                                        <p:tgtEl>
                                          <p:spTgt spid="128"/>
                                        </p:tgtEl>
                                        <p:attrNameLst>
                                          <p:attrName>ppt_x</p:attrName>
                                        </p:attrNameLst>
                                      </p:cBhvr>
                                      <p:tavLst>
                                        <p:tav tm="0">
                                          <p:val>
                                            <p:strVal val="#ppt_x"/>
                                          </p:val>
                                        </p:tav>
                                        <p:tav tm="100000">
                                          <p:val>
                                            <p:strVal val="#ppt_x"/>
                                          </p:val>
                                        </p:tav>
                                      </p:tavLst>
                                    </p:anim>
                                    <p:anim calcmode="lin" valueType="num">
                                      <p:cBhvr>
                                        <p:cTn id="59" dur="750" fill="hold"/>
                                        <p:tgtEl>
                                          <p:spTgt spid="128"/>
                                        </p:tgtEl>
                                        <p:attrNameLst>
                                          <p:attrName>ppt_y</p:attrName>
                                        </p:attrNameLst>
                                      </p:cBhvr>
                                      <p:tavLst>
                                        <p:tav tm="0">
                                          <p:val>
                                            <p:strVal val="#ppt_y-.1"/>
                                          </p:val>
                                        </p:tav>
                                        <p:tav tm="100000">
                                          <p:val>
                                            <p:strVal val="#ppt_y"/>
                                          </p:val>
                                        </p:tav>
                                      </p:tavLst>
                                    </p:anim>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137"/>
                                        </p:tgtEl>
                                        <p:attrNameLst>
                                          <p:attrName>style.visibility</p:attrName>
                                        </p:attrNameLst>
                                      </p:cBhvr>
                                      <p:to>
                                        <p:strVal val="visible"/>
                                      </p:to>
                                    </p:set>
                                    <p:animEffect transition="in" filter="wipe(left)">
                                      <p:cBhvr>
                                        <p:cTn id="63" dur="500"/>
                                        <p:tgtEl>
                                          <p:spTgt spid="137"/>
                                        </p:tgtEl>
                                      </p:cBhvr>
                                    </p:animEffect>
                                  </p:childTnLst>
                                </p:cTn>
                              </p:par>
                            </p:childTnLst>
                          </p:cTn>
                        </p:par>
                        <p:par>
                          <p:cTn id="64" fill="hold">
                            <p:stCondLst>
                              <p:cond delay="2000"/>
                            </p:stCondLst>
                            <p:childTnLst>
                              <p:par>
                                <p:cTn id="65" presetID="22" presetClass="entr" presetSubtype="1" fill="hold" grpId="0" nodeType="after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wipe(up)">
                                      <p:cBhvr>
                                        <p:cTn id="67" dur="500"/>
                                        <p:tgtEl>
                                          <p:spTgt spid="138"/>
                                        </p:tgtEl>
                                      </p:cBhvr>
                                    </p:animEffect>
                                  </p:childTnLst>
                                </p:cTn>
                              </p:par>
                            </p:childTnLst>
                          </p:cTn>
                        </p:par>
                        <p:par>
                          <p:cTn id="68" fill="hold">
                            <p:stCondLst>
                              <p:cond delay="2500"/>
                            </p:stCondLst>
                            <p:childTnLst>
                              <p:par>
                                <p:cTn id="69" presetID="47" presetClass="entr" presetSubtype="0" fill="hold" nodeType="afterEffect">
                                  <p:stCondLst>
                                    <p:cond delay="0"/>
                                  </p:stCondLst>
                                  <p:childTnLst>
                                    <p:set>
                                      <p:cBhvr>
                                        <p:cTn id="70" dur="1" fill="hold">
                                          <p:stCondLst>
                                            <p:cond delay="0"/>
                                          </p:stCondLst>
                                        </p:cTn>
                                        <p:tgtEl>
                                          <p:spTgt spid="131"/>
                                        </p:tgtEl>
                                        <p:attrNameLst>
                                          <p:attrName>style.visibility</p:attrName>
                                        </p:attrNameLst>
                                      </p:cBhvr>
                                      <p:to>
                                        <p:strVal val="visible"/>
                                      </p:to>
                                    </p:set>
                                    <p:animEffect transition="in" filter="fade">
                                      <p:cBhvr>
                                        <p:cTn id="71" dur="750"/>
                                        <p:tgtEl>
                                          <p:spTgt spid="131"/>
                                        </p:tgtEl>
                                      </p:cBhvr>
                                    </p:animEffect>
                                    <p:anim calcmode="lin" valueType="num">
                                      <p:cBhvr>
                                        <p:cTn id="72" dur="750" fill="hold"/>
                                        <p:tgtEl>
                                          <p:spTgt spid="131"/>
                                        </p:tgtEl>
                                        <p:attrNameLst>
                                          <p:attrName>ppt_x</p:attrName>
                                        </p:attrNameLst>
                                      </p:cBhvr>
                                      <p:tavLst>
                                        <p:tav tm="0">
                                          <p:val>
                                            <p:strVal val="#ppt_x"/>
                                          </p:val>
                                        </p:tav>
                                        <p:tav tm="100000">
                                          <p:val>
                                            <p:strVal val="#ppt_x"/>
                                          </p:val>
                                        </p:tav>
                                      </p:tavLst>
                                    </p:anim>
                                    <p:anim calcmode="lin" valueType="num">
                                      <p:cBhvr>
                                        <p:cTn id="73" dur="750" fill="hold"/>
                                        <p:tgtEl>
                                          <p:spTgt spid="131"/>
                                        </p:tgtEl>
                                        <p:attrNameLst>
                                          <p:attrName>ppt_y</p:attrName>
                                        </p:attrNameLst>
                                      </p:cBhvr>
                                      <p:tavLst>
                                        <p:tav tm="0">
                                          <p:val>
                                            <p:strVal val="#ppt_y-.1"/>
                                          </p:val>
                                        </p:tav>
                                        <p:tav tm="100000">
                                          <p:val>
                                            <p:strVal val="#ppt_y"/>
                                          </p:val>
                                        </p:tav>
                                      </p:tavLst>
                                    </p:anim>
                                  </p:childTnLst>
                                </p:cTn>
                              </p:par>
                            </p:childTnLst>
                          </p:cTn>
                        </p:par>
                        <p:par>
                          <p:cTn id="74" fill="hold">
                            <p:stCondLst>
                              <p:cond delay="3500"/>
                            </p:stCondLst>
                            <p:childTnLst>
                              <p:par>
                                <p:cTn id="75" presetID="22" presetClass="entr" presetSubtype="8" fill="hold" grpId="0" nodeType="afterEffect">
                                  <p:stCondLst>
                                    <p:cond delay="0"/>
                                  </p:stCondLst>
                                  <p:childTnLst>
                                    <p:set>
                                      <p:cBhvr>
                                        <p:cTn id="76" dur="1" fill="hold">
                                          <p:stCondLst>
                                            <p:cond delay="0"/>
                                          </p:stCondLst>
                                        </p:cTn>
                                        <p:tgtEl>
                                          <p:spTgt spid="139"/>
                                        </p:tgtEl>
                                        <p:attrNameLst>
                                          <p:attrName>style.visibility</p:attrName>
                                        </p:attrNameLst>
                                      </p:cBhvr>
                                      <p:to>
                                        <p:strVal val="visible"/>
                                      </p:to>
                                    </p:set>
                                    <p:animEffect transition="in" filter="wipe(left)">
                                      <p:cBhvr>
                                        <p:cTn id="77" dur="500"/>
                                        <p:tgtEl>
                                          <p:spTgt spid="139"/>
                                        </p:tgtEl>
                                      </p:cBhvr>
                                    </p:animEffect>
                                  </p:childTnLst>
                                </p:cTn>
                              </p:par>
                            </p:childTnLst>
                          </p:cTn>
                        </p:par>
                        <p:par>
                          <p:cTn id="78" fill="hold">
                            <p:stCondLst>
                              <p:cond delay="4000"/>
                            </p:stCondLst>
                            <p:childTnLst>
                              <p:par>
                                <p:cTn id="79" presetID="22" presetClass="entr" presetSubtype="1" fill="hold" grpId="0" nodeType="afterEffect">
                                  <p:stCondLst>
                                    <p:cond delay="0"/>
                                  </p:stCondLst>
                                  <p:childTnLst>
                                    <p:set>
                                      <p:cBhvr>
                                        <p:cTn id="80" dur="1" fill="hold">
                                          <p:stCondLst>
                                            <p:cond delay="0"/>
                                          </p:stCondLst>
                                        </p:cTn>
                                        <p:tgtEl>
                                          <p:spTgt spid="140"/>
                                        </p:tgtEl>
                                        <p:attrNameLst>
                                          <p:attrName>style.visibility</p:attrName>
                                        </p:attrNameLst>
                                      </p:cBhvr>
                                      <p:to>
                                        <p:strVal val="visible"/>
                                      </p:to>
                                    </p:set>
                                    <p:animEffect transition="in" filter="wipe(up)">
                                      <p:cBhvr>
                                        <p:cTn id="81" dur="500"/>
                                        <p:tgtEl>
                                          <p:spTgt spid="140"/>
                                        </p:tgtEl>
                                      </p:cBhvr>
                                    </p:animEffect>
                                  </p:childTnLst>
                                </p:cTn>
                              </p:par>
                            </p:childTnLst>
                          </p:cTn>
                        </p:par>
                        <p:par>
                          <p:cTn id="82" fill="hold">
                            <p:stCondLst>
                              <p:cond delay="4500"/>
                            </p:stCondLst>
                            <p:childTnLst>
                              <p:par>
                                <p:cTn id="83" presetID="47" presetClass="entr" presetSubtype="0" fill="hold" nodeType="afterEffect">
                                  <p:stCondLst>
                                    <p:cond delay="0"/>
                                  </p:stCondLst>
                                  <p:childTnLst>
                                    <p:set>
                                      <p:cBhvr>
                                        <p:cTn id="84" dur="1" fill="hold">
                                          <p:stCondLst>
                                            <p:cond delay="0"/>
                                          </p:stCondLst>
                                        </p:cTn>
                                        <p:tgtEl>
                                          <p:spTgt spid="134"/>
                                        </p:tgtEl>
                                        <p:attrNameLst>
                                          <p:attrName>style.visibility</p:attrName>
                                        </p:attrNameLst>
                                      </p:cBhvr>
                                      <p:to>
                                        <p:strVal val="visible"/>
                                      </p:to>
                                    </p:set>
                                    <p:animEffect transition="in" filter="fade">
                                      <p:cBhvr>
                                        <p:cTn id="85" dur="750"/>
                                        <p:tgtEl>
                                          <p:spTgt spid="134"/>
                                        </p:tgtEl>
                                      </p:cBhvr>
                                    </p:animEffect>
                                    <p:anim calcmode="lin" valueType="num">
                                      <p:cBhvr>
                                        <p:cTn id="86" dur="750" fill="hold"/>
                                        <p:tgtEl>
                                          <p:spTgt spid="134"/>
                                        </p:tgtEl>
                                        <p:attrNameLst>
                                          <p:attrName>ppt_x</p:attrName>
                                        </p:attrNameLst>
                                      </p:cBhvr>
                                      <p:tavLst>
                                        <p:tav tm="0">
                                          <p:val>
                                            <p:strVal val="#ppt_x"/>
                                          </p:val>
                                        </p:tav>
                                        <p:tav tm="100000">
                                          <p:val>
                                            <p:strVal val="#ppt_x"/>
                                          </p:val>
                                        </p:tav>
                                      </p:tavLst>
                                    </p:anim>
                                    <p:anim calcmode="lin" valueType="num">
                                      <p:cBhvr>
                                        <p:cTn id="87" dur="750" fill="hold"/>
                                        <p:tgtEl>
                                          <p:spTgt spid="134"/>
                                        </p:tgtEl>
                                        <p:attrNameLst>
                                          <p:attrName>ppt_y</p:attrName>
                                        </p:attrNameLst>
                                      </p:cBhvr>
                                      <p:tavLst>
                                        <p:tav tm="0">
                                          <p:val>
                                            <p:strVal val="#ppt_y-.1"/>
                                          </p:val>
                                        </p:tav>
                                        <p:tav tm="100000">
                                          <p:val>
                                            <p:strVal val="#ppt_y"/>
                                          </p:val>
                                        </p:tav>
                                      </p:tavLst>
                                    </p:anim>
                                  </p:childTnLst>
                                </p:cTn>
                              </p:par>
                            </p:childTnLst>
                          </p:cTn>
                        </p:par>
                        <p:par>
                          <p:cTn id="88" fill="hold">
                            <p:stCondLst>
                              <p:cond delay="5500"/>
                            </p:stCondLst>
                            <p:childTnLst>
                              <p:par>
                                <p:cTn id="89" presetID="22" presetClass="entr" presetSubtype="8" fill="hold" grpId="0" nodeType="afterEffect">
                                  <p:stCondLst>
                                    <p:cond delay="0"/>
                                  </p:stCondLst>
                                  <p:childTnLst>
                                    <p:set>
                                      <p:cBhvr>
                                        <p:cTn id="90" dur="1" fill="hold">
                                          <p:stCondLst>
                                            <p:cond delay="0"/>
                                          </p:stCondLst>
                                        </p:cTn>
                                        <p:tgtEl>
                                          <p:spTgt spid="141"/>
                                        </p:tgtEl>
                                        <p:attrNameLst>
                                          <p:attrName>style.visibility</p:attrName>
                                        </p:attrNameLst>
                                      </p:cBhvr>
                                      <p:to>
                                        <p:strVal val="visible"/>
                                      </p:to>
                                    </p:set>
                                    <p:animEffect transition="in" filter="wipe(left)">
                                      <p:cBhvr>
                                        <p:cTn id="91" dur="500"/>
                                        <p:tgtEl>
                                          <p:spTgt spid="141"/>
                                        </p:tgtEl>
                                      </p:cBhvr>
                                    </p:animEffect>
                                  </p:childTnLst>
                                </p:cTn>
                              </p:par>
                            </p:childTnLst>
                          </p:cTn>
                        </p:par>
                        <p:par>
                          <p:cTn id="92" fill="hold">
                            <p:stCondLst>
                              <p:cond delay="6000"/>
                            </p:stCondLst>
                            <p:childTnLst>
                              <p:par>
                                <p:cTn id="93" presetID="22" presetClass="entr" presetSubtype="1" fill="hold" grpId="0" nodeType="afterEffect">
                                  <p:stCondLst>
                                    <p:cond delay="0"/>
                                  </p:stCondLst>
                                  <p:childTnLst>
                                    <p:set>
                                      <p:cBhvr>
                                        <p:cTn id="94" dur="1" fill="hold">
                                          <p:stCondLst>
                                            <p:cond delay="0"/>
                                          </p:stCondLst>
                                        </p:cTn>
                                        <p:tgtEl>
                                          <p:spTgt spid="142"/>
                                        </p:tgtEl>
                                        <p:attrNameLst>
                                          <p:attrName>style.visibility</p:attrName>
                                        </p:attrNameLst>
                                      </p:cBhvr>
                                      <p:to>
                                        <p:strVal val="visible"/>
                                      </p:to>
                                    </p:set>
                                    <p:animEffect transition="in" filter="wipe(up)">
                                      <p:cBhvr>
                                        <p:cTn id="95" dur="500"/>
                                        <p:tgtEl>
                                          <p:spTgt spid="142"/>
                                        </p:tgtEl>
                                      </p:cBhvr>
                                    </p:animEffect>
                                  </p:childTnLst>
                                </p:cTn>
                              </p:par>
                              <p:par>
                                <p:cTn id="96" presetID="2" presetClass="entr" presetSubtype="12" fill="hold" nodeType="withEffect">
                                  <p:stCondLst>
                                    <p:cond delay="2000"/>
                                  </p:stCondLst>
                                  <p:childTnLst>
                                    <p:set>
                                      <p:cBhvr>
                                        <p:cTn id="97" dur="1" fill="hold">
                                          <p:stCondLst>
                                            <p:cond delay="0"/>
                                          </p:stCondLst>
                                        </p:cTn>
                                        <p:tgtEl>
                                          <p:spTgt spid="148"/>
                                        </p:tgtEl>
                                        <p:attrNameLst>
                                          <p:attrName>style.visibility</p:attrName>
                                        </p:attrNameLst>
                                      </p:cBhvr>
                                      <p:to>
                                        <p:strVal val="visible"/>
                                      </p:to>
                                    </p:set>
                                    <p:anim calcmode="lin" valueType="num">
                                      <p:cBhvr additive="base">
                                        <p:cTn id="98" dur="500" fill="hold"/>
                                        <p:tgtEl>
                                          <p:spTgt spid="148"/>
                                        </p:tgtEl>
                                        <p:attrNameLst>
                                          <p:attrName>ppt_x</p:attrName>
                                        </p:attrNameLst>
                                      </p:cBhvr>
                                      <p:tavLst>
                                        <p:tav tm="0">
                                          <p:val>
                                            <p:strVal val="0-#ppt_w/2"/>
                                          </p:val>
                                        </p:tav>
                                        <p:tav tm="100000">
                                          <p:val>
                                            <p:strVal val="#ppt_x"/>
                                          </p:val>
                                        </p:tav>
                                      </p:tavLst>
                                    </p:anim>
                                    <p:anim calcmode="lin" valueType="num">
                                      <p:cBhvr additive="base">
                                        <p:cTn id="99" dur="500" fill="hold"/>
                                        <p:tgtEl>
                                          <p:spTgt spid="148"/>
                                        </p:tgtEl>
                                        <p:attrNameLst>
                                          <p:attrName>ppt_y</p:attrName>
                                        </p:attrNameLst>
                                      </p:cBhvr>
                                      <p:tavLst>
                                        <p:tav tm="0">
                                          <p:val>
                                            <p:strVal val="1+#ppt_h/2"/>
                                          </p:val>
                                        </p:tav>
                                        <p:tav tm="100000">
                                          <p:val>
                                            <p:strVal val="#ppt_y"/>
                                          </p:val>
                                        </p:tav>
                                      </p:tavLst>
                                    </p:anim>
                                  </p:childTnLst>
                                </p:cTn>
                              </p:par>
                              <p:par>
                                <p:cTn id="100" presetID="2" presetClass="entr" presetSubtype="12" fill="hold" nodeType="withEffect">
                                  <p:stCondLst>
                                    <p:cond delay="2000"/>
                                  </p:stCondLst>
                                  <p:childTnLst>
                                    <p:set>
                                      <p:cBhvr>
                                        <p:cTn id="101" dur="1" fill="hold">
                                          <p:stCondLst>
                                            <p:cond delay="0"/>
                                          </p:stCondLst>
                                        </p:cTn>
                                        <p:tgtEl>
                                          <p:spTgt spid="170"/>
                                        </p:tgtEl>
                                        <p:attrNameLst>
                                          <p:attrName>style.visibility</p:attrName>
                                        </p:attrNameLst>
                                      </p:cBhvr>
                                      <p:to>
                                        <p:strVal val="visible"/>
                                      </p:to>
                                    </p:set>
                                    <p:anim calcmode="lin" valueType="num">
                                      <p:cBhvr additive="base">
                                        <p:cTn id="102" dur="500" fill="hold"/>
                                        <p:tgtEl>
                                          <p:spTgt spid="170"/>
                                        </p:tgtEl>
                                        <p:attrNameLst>
                                          <p:attrName>ppt_x</p:attrName>
                                        </p:attrNameLst>
                                      </p:cBhvr>
                                      <p:tavLst>
                                        <p:tav tm="0">
                                          <p:val>
                                            <p:strVal val="0-#ppt_w/2"/>
                                          </p:val>
                                        </p:tav>
                                        <p:tav tm="100000">
                                          <p:val>
                                            <p:strVal val="#ppt_x"/>
                                          </p:val>
                                        </p:tav>
                                      </p:tavLst>
                                    </p:anim>
                                    <p:anim calcmode="lin" valueType="num">
                                      <p:cBhvr additive="base">
                                        <p:cTn id="103"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P spid="102" grpId="0" animBg="1"/>
      <p:bldP spid="103" grpId="0" animBg="1"/>
      <p:bldP spid="126" grpId="0" animBg="1"/>
      <p:bldP spid="127" grpId="0" animBg="1"/>
      <p:bldP spid="137" grpId="0"/>
      <p:bldP spid="138" grpId="0"/>
      <p:bldP spid="139" grpId="0"/>
      <p:bldP spid="140" grpId="0"/>
      <p:bldP spid="141" grpId="0"/>
      <p:bldP spid="1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5"/>
          <p:cNvGrpSpPr/>
          <p:nvPr/>
        </p:nvGrpSpPr>
        <p:grpSpPr>
          <a:xfrm>
            <a:off x="1891475" y="4241029"/>
            <a:ext cx="5681362" cy="2166650"/>
            <a:chOff x="3597275" y="4287838"/>
            <a:chExt cx="4991101" cy="1903412"/>
          </a:xfrm>
          <a:effectLst>
            <a:outerShdw blurRad="50800" dist="38100" dir="5400000" algn="t" rotWithShape="0">
              <a:prstClr val="black">
                <a:alpha val="40000"/>
              </a:prstClr>
            </a:outerShdw>
          </a:effectLst>
        </p:grpSpPr>
        <p:sp>
          <p:nvSpPr>
            <p:cNvPr id="126" name="Freeform 5"/>
            <p:cNvSpPr/>
            <p:nvPr/>
          </p:nvSpPr>
          <p:spPr bwMode="auto">
            <a:xfrm>
              <a:off x="3635375" y="4692650"/>
              <a:ext cx="4897438" cy="1498600"/>
            </a:xfrm>
            <a:custGeom>
              <a:avLst/>
              <a:gdLst>
                <a:gd name="T0" fmla="*/ 0 w 1766"/>
                <a:gd name="T1" fmla="*/ 504 h 539"/>
                <a:gd name="T2" fmla="*/ 0 w 1766"/>
                <a:gd name="T3" fmla="*/ 506 h 539"/>
                <a:gd name="T4" fmla="*/ 0 w 1766"/>
                <a:gd name="T5" fmla="*/ 506 h 539"/>
                <a:gd name="T6" fmla="*/ 0 w 1766"/>
                <a:gd name="T7" fmla="*/ 506 h 539"/>
                <a:gd name="T8" fmla="*/ 110 w 1766"/>
                <a:gd name="T9" fmla="*/ 539 h 539"/>
                <a:gd name="T10" fmla="*/ 1696 w 1766"/>
                <a:gd name="T11" fmla="*/ 538 h 539"/>
                <a:gd name="T12" fmla="*/ 1763 w 1766"/>
                <a:gd name="T13" fmla="*/ 512 h 539"/>
                <a:gd name="T14" fmla="*/ 1766 w 1766"/>
                <a:gd name="T15" fmla="*/ 469 h 539"/>
                <a:gd name="T16" fmla="*/ 1766 w 1766"/>
                <a:gd name="T17" fmla="*/ 469 h 539"/>
                <a:gd name="T18" fmla="*/ 1724 w 1766"/>
                <a:gd name="T19" fmla="*/ 424 h 539"/>
                <a:gd name="T20" fmla="*/ 1271 w 1766"/>
                <a:gd name="T21" fmla="*/ 37 h 539"/>
                <a:gd name="T22" fmla="*/ 1178 w 1766"/>
                <a:gd name="T23" fmla="*/ 0 h 539"/>
                <a:gd name="T24" fmla="*/ 546 w 1766"/>
                <a:gd name="T25" fmla="*/ 0 h 539"/>
                <a:gd name="T26" fmla="*/ 467 w 1766"/>
                <a:gd name="T27" fmla="*/ 30 h 539"/>
                <a:gd name="T28" fmla="*/ 44 w 1766"/>
                <a:gd name="T29" fmla="*/ 422 h 539"/>
                <a:gd name="T30" fmla="*/ 3 w 1766"/>
                <a:gd name="T31" fmla="*/ 465 h 539"/>
                <a:gd name="T32" fmla="*/ 3 w 1766"/>
                <a:gd name="T33" fmla="*/ 465 h 539"/>
                <a:gd name="T34" fmla="*/ 0 w 1766"/>
                <a:gd name="T35" fmla="*/ 50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6" h="539">
                  <a:moveTo>
                    <a:pt x="0" y="504"/>
                  </a:moveTo>
                  <a:cubicBezTo>
                    <a:pt x="0" y="504"/>
                    <a:pt x="0" y="505"/>
                    <a:pt x="0" y="506"/>
                  </a:cubicBezTo>
                  <a:cubicBezTo>
                    <a:pt x="0" y="506"/>
                    <a:pt x="0" y="506"/>
                    <a:pt x="0" y="506"/>
                  </a:cubicBezTo>
                  <a:cubicBezTo>
                    <a:pt x="0" y="506"/>
                    <a:pt x="0" y="506"/>
                    <a:pt x="0" y="506"/>
                  </a:cubicBezTo>
                  <a:cubicBezTo>
                    <a:pt x="0" y="526"/>
                    <a:pt x="26" y="539"/>
                    <a:pt x="110" y="539"/>
                  </a:cubicBezTo>
                  <a:cubicBezTo>
                    <a:pt x="1696" y="538"/>
                    <a:pt x="1696" y="538"/>
                    <a:pt x="1696" y="538"/>
                  </a:cubicBezTo>
                  <a:cubicBezTo>
                    <a:pt x="1747" y="538"/>
                    <a:pt x="1764" y="528"/>
                    <a:pt x="1763" y="512"/>
                  </a:cubicBezTo>
                  <a:cubicBezTo>
                    <a:pt x="1766" y="469"/>
                    <a:pt x="1766" y="469"/>
                    <a:pt x="1766" y="469"/>
                  </a:cubicBezTo>
                  <a:cubicBezTo>
                    <a:pt x="1766" y="469"/>
                    <a:pt x="1766" y="469"/>
                    <a:pt x="1766" y="469"/>
                  </a:cubicBezTo>
                  <a:cubicBezTo>
                    <a:pt x="1763" y="457"/>
                    <a:pt x="1739" y="442"/>
                    <a:pt x="1724" y="424"/>
                  </a:cubicBezTo>
                  <a:cubicBezTo>
                    <a:pt x="1271" y="37"/>
                    <a:pt x="1271" y="37"/>
                    <a:pt x="1271" y="37"/>
                  </a:cubicBezTo>
                  <a:cubicBezTo>
                    <a:pt x="1249" y="18"/>
                    <a:pt x="1235" y="0"/>
                    <a:pt x="1178" y="0"/>
                  </a:cubicBezTo>
                  <a:cubicBezTo>
                    <a:pt x="546" y="0"/>
                    <a:pt x="546" y="0"/>
                    <a:pt x="546" y="0"/>
                  </a:cubicBezTo>
                  <a:cubicBezTo>
                    <a:pt x="501" y="0"/>
                    <a:pt x="485" y="8"/>
                    <a:pt x="467" y="30"/>
                  </a:cubicBezTo>
                  <a:cubicBezTo>
                    <a:pt x="44" y="422"/>
                    <a:pt x="44" y="422"/>
                    <a:pt x="44" y="422"/>
                  </a:cubicBezTo>
                  <a:cubicBezTo>
                    <a:pt x="33" y="433"/>
                    <a:pt x="10" y="452"/>
                    <a:pt x="3" y="465"/>
                  </a:cubicBezTo>
                  <a:cubicBezTo>
                    <a:pt x="3" y="465"/>
                    <a:pt x="3" y="465"/>
                    <a:pt x="3" y="465"/>
                  </a:cubicBezTo>
                  <a:lnTo>
                    <a:pt x="0" y="504"/>
                  </a:lnTo>
                  <a:close/>
                </a:path>
              </a:pathLst>
            </a:custGeom>
            <a:solidFill>
              <a:schemeClr val="bg1"/>
            </a:solidFill>
            <a:ln>
              <a:noFill/>
            </a:ln>
          </p:spPr>
          <p:txBody>
            <a:bodyPr vert="horz" wrap="square" lIns="51435" tIns="25718" rIns="51435" bIns="25718" numCol="1" anchor="t" anchorCtr="0" compatLnSpc="1"/>
            <a:lstStyle/>
            <a:p>
              <a:endParaRPr lang="id-ID" sz="1200"/>
            </a:p>
          </p:txBody>
        </p:sp>
        <p:sp>
          <p:nvSpPr>
            <p:cNvPr id="127" name="Freeform 6"/>
            <p:cNvSpPr/>
            <p:nvPr/>
          </p:nvSpPr>
          <p:spPr bwMode="auto">
            <a:xfrm>
              <a:off x="3597275" y="4287838"/>
              <a:ext cx="4991101" cy="1792287"/>
            </a:xfrm>
            <a:custGeom>
              <a:avLst/>
              <a:gdLst>
                <a:gd name="T0" fmla="*/ 1202 w 1800"/>
                <a:gd name="T1" fmla="*/ 0 h 645"/>
                <a:gd name="T2" fmla="*/ 570 w 1800"/>
                <a:gd name="T3" fmla="*/ 0 h 645"/>
                <a:gd name="T4" fmla="*/ 491 w 1800"/>
                <a:gd name="T5" fmla="*/ 30 h 645"/>
                <a:gd name="T6" fmla="*/ 34 w 1800"/>
                <a:gd name="T7" fmla="*/ 578 h 645"/>
                <a:gd name="T8" fmla="*/ 126 w 1800"/>
                <a:gd name="T9" fmla="*/ 645 h 645"/>
                <a:gd name="T10" fmla="*/ 1712 w 1800"/>
                <a:gd name="T11" fmla="*/ 644 h 645"/>
                <a:gd name="T12" fmla="*/ 1757 w 1800"/>
                <a:gd name="T13" fmla="*/ 577 h 645"/>
                <a:gd name="T14" fmla="*/ 1295 w 1800"/>
                <a:gd name="T15" fmla="*/ 37 h 645"/>
                <a:gd name="T16" fmla="*/ 1202 w 1800"/>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 h="645">
                  <a:moveTo>
                    <a:pt x="1202" y="0"/>
                  </a:moveTo>
                  <a:cubicBezTo>
                    <a:pt x="570" y="0"/>
                    <a:pt x="570" y="0"/>
                    <a:pt x="570" y="0"/>
                  </a:cubicBezTo>
                  <a:cubicBezTo>
                    <a:pt x="525" y="0"/>
                    <a:pt x="509" y="8"/>
                    <a:pt x="491" y="30"/>
                  </a:cubicBezTo>
                  <a:cubicBezTo>
                    <a:pt x="34" y="578"/>
                    <a:pt x="34" y="578"/>
                    <a:pt x="34" y="578"/>
                  </a:cubicBezTo>
                  <a:cubicBezTo>
                    <a:pt x="4" y="614"/>
                    <a:pt x="0" y="645"/>
                    <a:pt x="126" y="645"/>
                  </a:cubicBezTo>
                  <a:cubicBezTo>
                    <a:pt x="1712" y="644"/>
                    <a:pt x="1712" y="644"/>
                    <a:pt x="1712" y="644"/>
                  </a:cubicBezTo>
                  <a:cubicBezTo>
                    <a:pt x="1800" y="644"/>
                    <a:pt x="1788" y="613"/>
                    <a:pt x="1757" y="577"/>
                  </a:cubicBezTo>
                  <a:cubicBezTo>
                    <a:pt x="1295" y="37"/>
                    <a:pt x="1295" y="37"/>
                    <a:pt x="1295" y="37"/>
                  </a:cubicBezTo>
                  <a:cubicBezTo>
                    <a:pt x="1276" y="15"/>
                    <a:pt x="1259" y="0"/>
                    <a:pt x="1202" y="0"/>
                  </a:cubicBezTo>
                  <a:close/>
                </a:path>
              </a:pathLst>
            </a:custGeom>
            <a:solidFill>
              <a:schemeClr val="tx1">
                <a:lumMod val="65000"/>
                <a:lumOff val="35000"/>
              </a:schemeClr>
            </a:solidFill>
            <a:ln>
              <a:noFill/>
            </a:ln>
          </p:spPr>
          <p:txBody>
            <a:bodyPr vert="horz" wrap="square" lIns="51435" tIns="25718" rIns="51435" bIns="25718" numCol="1" anchor="t" anchorCtr="0" compatLnSpc="1"/>
            <a:lstStyle/>
            <a:p>
              <a:endParaRPr lang="id-ID" sz="1200"/>
            </a:p>
          </p:txBody>
        </p:sp>
        <p:sp>
          <p:nvSpPr>
            <p:cNvPr id="128" name="Freeform 7"/>
            <p:cNvSpPr/>
            <p:nvPr/>
          </p:nvSpPr>
          <p:spPr bwMode="auto">
            <a:xfrm>
              <a:off x="3910013" y="4381500"/>
              <a:ext cx="4352925" cy="1535112"/>
            </a:xfrm>
            <a:custGeom>
              <a:avLst/>
              <a:gdLst>
                <a:gd name="T0" fmla="*/ 0 w 2742"/>
                <a:gd name="T1" fmla="*/ 967 h 967"/>
                <a:gd name="T2" fmla="*/ 2742 w 2742"/>
                <a:gd name="T3" fmla="*/ 963 h 967"/>
                <a:gd name="T4" fmla="*/ 1998 w 2742"/>
                <a:gd name="T5" fmla="*/ 0 h 967"/>
                <a:gd name="T6" fmla="*/ 728 w 2742"/>
                <a:gd name="T7" fmla="*/ 2 h 967"/>
                <a:gd name="T8" fmla="*/ 0 w 2742"/>
                <a:gd name="T9" fmla="*/ 967 h 967"/>
              </a:gdLst>
              <a:ahLst/>
              <a:cxnLst>
                <a:cxn ang="0">
                  <a:pos x="T0" y="T1"/>
                </a:cxn>
                <a:cxn ang="0">
                  <a:pos x="T2" y="T3"/>
                </a:cxn>
                <a:cxn ang="0">
                  <a:pos x="T4" y="T5"/>
                </a:cxn>
                <a:cxn ang="0">
                  <a:pos x="T6" y="T7"/>
                </a:cxn>
                <a:cxn ang="0">
                  <a:pos x="T8" y="T9"/>
                </a:cxn>
              </a:cxnLst>
              <a:rect l="0" t="0" r="r" b="b"/>
              <a:pathLst>
                <a:path w="2742" h="967">
                  <a:moveTo>
                    <a:pt x="0" y="967"/>
                  </a:moveTo>
                  <a:lnTo>
                    <a:pt x="2742" y="963"/>
                  </a:lnTo>
                  <a:lnTo>
                    <a:pt x="1998" y="0"/>
                  </a:lnTo>
                  <a:lnTo>
                    <a:pt x="728" y="2"/>
                  </a:lnTo>
                  <a:lnTo>
                    <a:pt x="0" y="967"/>
                  </a:lnTo>
                  <a:close/>
                </a:path>
              </a:pathLst>
            </a:cu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txBody>
            <a:bodyPr vert="horz" wrap="square" lIns="51435" tIns="25718" rIns="51435" bIns="25718" numCol="1" anchor="t" anchorCtr="0" compatLnSpc="1"/>
            <a:lstStyle/>
            <a:p>
              <a:endParaRPr lang="id-ID" sz="1200"/>
            </a:p>
          </p:txBody>
        </p:sp>
        <p:sp>
          <p:nvSpPr>
            <p:cNvPr id="129" name="Freeform 8"/>
            <p:cNvSpPr/>
            <p:nvPr/>
          </p:nvSpPr>
          <p:spPr bwMode="auto">
            <a:xfrm>
              <a:off x="5684838" y="4321175"/>
              <a:ext cx="757238" cy="26987"/>
            </a:xfrm>
            <a:custGeom>
              <a:avLst/>
              <a:gdLst>
                <a:gd name="T0" fmla="*/ 259 w 273"/>
                <a:gd name="T1" fmla="*/ 0 h 10"/>
                <a:gd name="T2" fmla="*/ 136 w 273"/>
                <a:gd name="T3" fmla="*/ 1 h 10"/>
                <a:gd name="T4" fmla="*/ 14 w 273"/>
                <a:gd name="T5" fmla="*/ 1 h 10"/>
                <a:gd name="T6" fmla="*/ 0 w 273"/>
                <a:gd name="T7" fmla="*/ 6 h 10"/>
                <a:gd name="T8" fmla="*/ 0 w 273"/>
                <a:gd name="T9" fmla="*/ 6 h 10"/>
                <a:gd name="T10" fmla="*/ 11 w 273"/>
                <a:gd name="T11" fmla="*/ 10 h 10"/>
                <a:gd name="T12" fmla="*/ 136 w 273"/>
                <a:gd name="T13" fmla="*/ 10 h 10"/>
                <a:gd name="T14" fmla="*/ 261 w 273"/>
                <a:gd name="T15" fmla="*/ 10 h 10"/>
                <a:gd name="T16" fmla="*/ 272 w 273"/>
                <a:gd name="T17" fmla="*/ 5 h 10"/>
                <a:gd name="T18" fmla="*/ 272 w 273"/>
                <a:gd name="T19" fmla="*/ 5 h 10"/>
                <a:gd name="T20" fmla="*/ 259 w 27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0">
                  <a:moveTo>
                    <a:pt x="259" y="0"/>
                  </a:moveTo>
                  <a:cubicBezTo>
                    <a:pt x="218" y="0"/>
                    <a:pt x="177" y="1"/>
                    <a:pt x="136" y="1"/>
                  </a:cubicBezTo>
                  <a:cubicBezTo>
                    <a:pt x="95" y="1"/>
                    <a:pt x="54" y="1"/>
                    <a:pt x="14" y="1"/>
                  </a:cubicBezTo>
                  <a:cubicBezTo>
                    <a:pt x="7" y="1"/>
                    <a:pt x="1" y="3"/>
                    <a:pt x="0" y="6"/>
                  </a:cubicBezTo>
                  <a:cubicBezTo>
                    <a:pt x="0" y="6"/>
                    <a:pt x="0" y="6"/>
                    <a:pt x="0" y="6"/>
                  </a:cubicBezTo>
                  <a:cubicBezTo>
                    <a:pt x="0" y="8"/>
                    <a:pt x="4" y="10"/>
                    <a:pt x="11" y="10"/>
                  </a:cubicBezTo>
                  <a:cubicBezTo>
                    <a:pt x="53" y="10"/>
                    <a:pt x="95" y="10"/>
                    <a:pt x="136" y="10"/>
                  </a:cubicBezTo>
                  <a:cubicBezTo>
                    <a:pt x="178" y="10"/>
                    <a:pt x="219" y="10"/>
                    <a:pt x="261" y="10"/>
                  </a:cubicBezTo>
                  <a:cubicBezTo>
                    <a:pt x="268" y="10"/>
                    <a:pt x="273" y="8"/>
                    <a:pt x="272" y="5"/>
                  </a:cubicBezTo>
                  <a:cubicBezTo>
                    <a:pt x="272" y="5"/>
                    <a:pt x="272" y="5"/>
                    <a:pt x="272" y="5"/>
                  </a:cubicBezTo>
                  <a:cubicBezTo>
                    <a:pt x="272" y="3"/>
                    <a:pt x="265" y="0"/>
                    <a:pt x="25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t" anchorCtr="0" compatLnSpc="1"/>
            <a:lstStyle/>
            <a:p>
              <a:endParaRPr lang="id-ID" sz="1200"/>
            </a:p>
          </p:txBody>
        </p:sp>
        <p:sp>
          <p:nvSpPr>
            <p:cNvPr id="130" name="Freeform 9"/>
            <p:cNvSpPr>
              <a:spLocks noEditPoints="1"/>
            </p:cNvSpPr>
            <p:nvPr/>
          </p:nvSpPr>
          <p:spPr bwMode="auto">
            <a:xfrm>
              <a:off x="5830888" y="5949950"/>
              <a:ext cx="504825" cy="92075"/>
            </a:xfrm>
            <a:custGeom>
              <a:avLst/>
              <a:gdLst>
                <a:gd name="T0" fmla="*/ 91 w 182"/>
                <a:gd name="T1" fmla="*/ 6 h 33"/>
                <a:gd name="T2" fmla="*/ 119 w 182"/>
                <a:gd name="T3" fmla="*/ 17 h 33"/>
                <a:gd name="T4" fmla="*/ 119 w 182"/>
                <a:gd name="T5" fmla="*/ 29 h 33"/>
                <a:gd name="T6" fmla="*/ 99 w 182"/>
                <a:gd name="T7" fmla="*/ 29 h 33"/>
                <a:gd name="T8" fmla="*/ 99 w 182"/>
                <a:gd name="T9" fmla="*/ 24 h 33"/>
                <a:gd name="T10" fmla="*/ 90 w 182"/>
                <a:gd name="T11" fmla="*/ 21 h 33"/>
                <a:gd name="T12" fmla="*/ 90 w 182"/>
                <a:gd name="T13" fmla="*/ 21 h 33"/>
                <a:gd name="T14" fmla="*/ 90 w 182"/>
                <a:gd name="T15" fmla="*/ 33 h 33"/>
                <a:gd name="T16" fmla="*/ 91 w 182"/>
                <a:gd name="T17" fmla="*/ 33 h 33"/>
                <a:gd name="T18" fmla="*/ 181 w 182"/>
                <a:gd name="T19" fmla="*/ 16 h 33"/>
                <a:gd name="T20" fmla="*/ 90 w 182"/>
                <a:gd name="T21" fmla="*/ 0 h 33"/>
                <a:gd name="T22" fmla="*/ 90 w 182"/>
                <a:gd name="T23" fmla="*/ 2 h 33"/>
                <a:gd name="T24" fmla="*/ 92 w 182"/>
                <a:gd name="T25" fmla="*/ 2 h 33"/>
                <a:gd name="T26" fmla="*/ 130 w 182"/>
                <a:gd name="T27" fmla="*/ 17 h 33"/>
                <a:gd name="T28" fmla="*/ 126 w 182"/>
                <a:gd name="T29" fmla="*/ 18 h 33"/>
                <a:gd name="T30" fmla="*/ 91 w 182"/>
                <a:gd name="T31" fmla="*/ 5 h 33"/>
                <a:gd name="T32" fmla="*/ 90 w 182"/>
                <a:gd name="T33" fmla="*/ 5 h 33"/>
                <a:gd name="T34" fmla="*/ 90 w 182"/>
                <a:gd name="T35" fmla="*/ 7 h 33"/>
                <a:gd name="T36" fmla="*/ 91 w 182"/>
                <a:gd name="T37" fmla="*/ 6 h 33"/>
                <a:gd name="T38" fmla="*/ 90 w 182"/>
                <a:gd name="T39" fmla="*/ 21 h 33"/>
                <a:gd name="T40" fmla="*/ 82 w 182"/>
                <a:gd name="T41" fmla="*/ 24 h 33"/>
                <a:gd name="T42" fmla="*/ 81 w 182"/>
                <a:gd name="T43" fmla="*/ 29 h 33"/>
                <a:gd name="T44" fmla="*/ 61 w 182"/>
                <a:gd name="T45" fmla="*/ 29 h 33"/>
                <a:gd name="T46" fmla="*/ 62 w 182"/>
                <a:gd name="T47" fmla="*/ 17 h 33"/>
                <a:gd name="T48" fmla="*/ 90 w 182"/>
                <a:gd name="T49" fmla="*/ 7 h 33"/>
                <a:gd name="T50" fmla="*/ 90 w 182"/>
                <a:gd name="T51" fmla="*/ 5 h 33"/>
                <a:gd name="T52" fmla="*/ 55 w 182"/>
                <a:gd name="T53" fmla="*/ 18 h 33"/>
                <a:gd name="T54" fmla="*/ 51 w 182"/>
                <a:gd name="T55" fmla="*/ 17 h 33"/>
                <a:gd name="T56" fmla="*/ 68 w 182"/>
                <a:gd name="T57" fmla="*/ 10 h 33"/>
                <a:gd name="T58" fmla="*/ 69 w 182"/>
                <a:gd name="T59" fmla="*/ 3 h 33"/>
                <a:gd name="T60" fmla="*/ 77 w 182"/>
                <a:gd name="T61" fmla="*/ 3 h 33"/>
                <a:gd name="T62" fmla="*/ 77 w 182"/>
                <a:gd name="T63" fmla="*/ 7 h 33"/>
                <a:gd name="T64" fmla="*/ 90 w 182"/>
                <a:gd name="T65" fmla="*/ 2 h 33"/>
                <a:gd name="T66" fmla="*/ 90 w 182"/>
                <a:gd name="T67" fmla="*/ 0 h 33"/>
                <a:gd name="T68" fmla="*/ 90 w 182"/>
                <a:gd name="T69" fmla="*/ 0 h 33"/>
                <a:gd name="T70" fmla="*/ 1 w 182"/>
                <a:gd name="T71" fmla="*/ 16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6"/>
                  </a:moveTo>
                  <a:cubicBezTo>
                    <a:pt x="119" y="17"/>
                    <a:pt x="119" y="17"/>
                    <a:pt x="119" y="17"/>
                  </a:cubicBezTo>
                  <a:cubicBezTo>
                    <a:pt x="119" y="29"/>
                    <a:pt x="119" y="29"/>
                    <a:pt x="119" y="29"/>
                  </a:cubicBezTo>
                  <a:cubicBezTo>
                    <a:pt x="99" y="29"/>
                    <a:pt x="99" y="29"/>
                    <a:pt x="99" y="29"/>
                  </a:cubicBezTo>
                  <a:cubicBezTo>
                    <a:pt x="99" y="24"/>
                    <a:pt x="99" y="24"/>
                    <a:pt x="99" y="24"/>
                  </a:cubicBezTo>
                  <a:cubicBezTo>
                    <a:pt x="99" y="22"/>
                    <a:pt x="95" y="21"/>
                    <a:pt x="90" y="21"/>
                  </a:cubicBezTo>
                  <a:cubicBezTo>
                    <a:pt x="90" y="21"/>
                    <a:pt x="90" y="21"/>
                    <a:pt x="90" y="21"/>
                  </a:cubicBezTo>
                  <a:cubicBezTo>
                    <a:pt x="90" y="33"/>
                    <a:pt x="90" y="33"/>
                    <a:pt x="90" y="33"/>
                  </a:cubicBezTo>
                  <a:cubicBezTo>
                    <a:pt x="91" y="33"/>
                    <a:pt x="91" y="33"/>
                    <a:pt x="91" y="33"/>
                  </a:cubicBezTo>
                  <a:cubicBezTo>
                    <a:pt x="142" y="33"/>
                    <a:pt x="182" y="25"/>
                    <a:pt x="181" y="16"/>
                  </a:cubicBezTo>
                  <a:cubicBezTo>
                    <a:pt x="180" y="7"/>
                    <a:pt x="139" y="0"/>
                    <a:pt x="90" y="0"/>
                  </a:cubicBezTo>
                  <a:cubicBezTo>
                    <a:pt x="90" y="2"/>
                    <a:pt x="90" y="2"/>
                    <a:pt x="90" y="2"/>
                  </a:cubicBezTo>
                  <a:cubicBezTo>
                    <a:pt x="92" y="2"/>
                    <a:pt x="92" y="2"/>
                    <a:pt x="92" y="2"/>
                  </a:cubicBezTo>
                  <a:cubicBezTo>
                    <a:pt x="130" y="17"/>
                    <a:pt x="130" y="17"/>
                    <a:pt x="130" y="17"/>
                  </a:cubicBezTo>
                  <a:cubicBezTo>
                    <a:pt x="126" y="18"/>
                    <a:pt x="126" y="18"/>
                    <a:pt x="126" y="18"/>
                  </a:cubicBezTo>
                  <a:cubicBezTo>
                    <a:pt x="91" y="5"/>
                    <a:pt x="91" y="5"/>
                    <a:pt x="91" y="5"/>
                  </a:cubicBezTo>
                  <a:cubicBezTo>
                    <a:pt x="90" y="5"/>
                    <a:pt x="90" y="5"/>
                    <a:pt x="90" y="5"/>
                  </a:cubicBezTo>
                  <a:cubicBezTo>
                    <a:pt x="90" y="7"/>
                    <a:pt x="90" y="7"/>
                    <a:pt x="90" y="7"/>
                  </a:cubicBezTo>
                  <a:lnTo>
                    <a:pt x="91" y="6"/>
                  </a:lnTo>
                  <a:close/>
                  <a:moveTo>
                    <a:pt x="90" y="21"/>
                  </a:moveTo>
                  <a:cubicBezTo>
                    <a:pt x="86" y="21"/>
                    <a:pt x="82" y="22"/>
                    <a:pt x="82" y="24"/>
                  </a:cubicBezTo>
                  <a:cubicBezTo>
                    <a:pt x="81" y="29"/>
                    <a:pt x="81" y="29"/>
                    <a:pt x="81" y="29"/>
                  </a:cubicBezTo>
                  <a:cubicBezTo>
                    <a:pt x="61" y="29"/>
                    <a:pt x="61" y="29"/>
                    <a:pt x="61" y="29"/>
                  </a:cubicBezTo>
                  <a:cubicBezTo>
                    <a:pt x="62" y="17"/>
                    <a:pt x="62" y="17"/>
                    <a:pt x="62" y="17"/>
                  </a:cubicBezTo>
                  <a:cubicBezTo>
                    <a:pt x="90" y="7"/>
                    <a:pt x="90" y="7"/>
                    <a:pt x="90" y="7"/>
                  </a:cubicBezTo>
                  <a:cubicBezTo>
                    <a:pt x="90" y="5"/>
                    <a:pt x="90" y="5"/>
                    <a:pt x="90" y="5"/>
                  </a:cubicBezTo>
                  <a:cubicBezTo>
                    <a:pt x="55" y="18"/>
                    <a:pt x="55" y="18"/>
                    <a:pt x="55" y="18"/>
                  </a:cubicBezTo>
                  <a:cubicBezTo>
                    <a:pt x="51" y="17"/>
                    <a:pt x="51" y="17"/>
                    <a:pt x="51" y="17"/>
                  </a:cubicBezTo>
                  <a:cubicBezTo>
                    <a:pt x="68" y="10"/>
                    <a:pt x="68" y="10"/>
                    <a:pt x="68" y="10"/>
                  </a:cubicBezTo>
                  <a:cubicBezTo>
                    <a:pt x="69" y="3"/>
                    <a:pt x="69" y="3"/>
                    <a:pt x="69" y="3"/>
                  </a:cubicBezTo>
                  <a:cubicBezTo>
                    <a:pt x="77" y="3"/>
                    <a:pt x="77" y="3"/>
                    <a:pt x="77" y="3"/>
                  </a:cubicBezTo>
                  <a:cubicBezTo>
                    <a:pt x="77" y="7"/>
                    <a:pt x="77" y="7"/>
                    <a:pt x="77" y="7"/>
                  </a:cubicBezTo>
                  <a:cubicBezTo>
                    <a:pt x="90" y="2"/>
                    <a:pt x="90" y="2"/>
                    <a:pt x="90" y="2"/>
                  </a:cubicBezTo>
                  <a:cubicBezTo>
                    <a:pt x="90" y="0"/>
                    <a:pt x="90" y="0"/>
                    <a:pt x="90" y="0"/>
                  </a:cubicBezTo>
                  <a:cubicBezTo>
                    <a:pt x="90" y="0"/>
                    <a:pt x="90" y="0"/>
                    <a:pt x="90" y="0"/>
                  </a:cubicBezTo>
                  <a:cubicBezTo>
                    <a:pt x="41" y="0"/>
                    <a:pt x="1" y="7"/>
                    <a:pt x="1" y="16"/>
                  </a:cubicBezTo>
                  <a:cubicBezTo>
                    <a:pt x="0" y="25"/>
                    <a:pt x="40" y="33"/>
                    <a:pt x="90" y="33"/>
                  </a:cubicBezTo>
                  <a:lnTo>
                    <a:pt x="90"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t" anchorCtr="0" compatLnSpc="1"/>
            <a:lstStyle/>
            <a:p>
              <a:endParaRPr lang="id-ID" sz="1200"/>
            </a:p>
          </p:txBody>
        </p:sp>
      </p:grpSp>
      <p:grpSp>
        <p:nvGrpSpPr>
          <p:cNvPr id="2" name="组合 1"/>
          <p:cNvGrpSpPr/>
          <p:nvPr/>
        </p:nvGrpSpPr>
        <p:grpSpPr>
          <a:xfrm>
            <a:off x="2633471" y="1318039"/>
            <a:ext cx="4378478" cy="3500252"/>
            <a:chOff x="3907625" y="1429261"/>
            <a:chExt cx="4378478" cy="3500252"/>
          </a:xfrm>
        </p:grpSpPr>
        <p:sp>
          <p:nvSpPr>
            <p:cNvPr id="10" name="Freeform 18"/>
            <p:cNvSpPr>
              <a:spLocks noEditPoints="1"/>
            </p:cNvSpPr>
            <p:nvPr/>
          </p:nvSpPr>
          <p:spPr bwMode="auto">
            <a:xfrm>
              <a:off x="7064537" y="1937041"/>
              <a:ext cx="421043" cy="401165"/>
            </a:xfrm>
            <a:custGeom>
              <a:avLst/>
              <a:gdLst>
                <a:gd name="T0" fmla="*/ 145 w 164"/>
                <a:gd name="T1" fmla="*/ 34 h 156"/>
                <a:gd name="T2" fmla="*/ 147 w 164"/>
                <a:gd name="T3" fmla="*/ 100 h 156"/>
                <a:gd name="T4" fmla="*/ 144 w 164"/>
                <a:gd name="T5" fmla="*/ 103 h 156"/>
                <a:gd name="T6" fmla="*/ 135 w 164"/>
                <a:gd name="T7" fmla="*/ 101 h 156"/>
                <a:gd name="T8" fmla="*/ 117 w 164"/>
                <a:gd name="T9" fmla="*/ 108 h 156"/>
                <a:gd name="T10" fmla="*/ 117 w 164"/>
                <a:gd name="T11" fmla="*/ 143 h 156"/>
                <a:gd name="T12" fmla="*/ 135 w 164"/>
                <a:gd name="T13" fmla="*/ 151 h 156"/>
                <a:gd name="T14" fmla="*/ 160 w 164"/>
                <a:gd name="T15" fmla="*/ 126 h 156"/>
                <a:gd name="T16" fmla="*/ 160 w 164"/>
                <a:gd name="T17" fmla="*/ 37 h 156"/>
                <a:gd name="T18" fmla="*/ 145 w 164"/>
                <a:gd name="T19" fmla="*/ 5 h 156"/>
                <a:gd name="T20" fmla="*/ 82 w 164"/>
                <a:gd name="T21" fmla="*/ 0 h 156"/>
                <a:gd name="T22" fmla="*/ 162 w 164"/>
                <a:gd name="T23" fmla="*/ 0 h 156"/>
                <a:gd name="T24" fmla="*/ 164 w 164"/>
                <a:gd name="T25" fmla="*/ 37 h 156"/>
                <a:gd name="T26" fmla="*/ 164 w 164"/>
                <a:gd name="T27" fmla="*/ 126 h 156"/>
                <a:gd name="T28" fmla="*/ 156 w 164"/>
                <a:gd name="T29" fmla="*/ 147 h 156"/>
                <a:gd name="T30" fmla="*/ 114 w 164"/>
                <a:gd name="T31" fmla="*/ 147 h 156"/>
                <a:gd name="T32" fmla="*/ 105 w 164"/>
                <a:gd name="T33" fmla="*/ 126 h 156"/>
                <a:gd name="T34" fmla="*/ 114 w 164"/>
                <a:gd name="T35" fmla="*/ 105 h 156"/>
                <a:gd name="T36" fmla="*/ 114 w 164"/>
                <a:gd name="T37" fmla="*/ 105 h 156"/>
                <a:gd name="T38" fmla="*/ 140 w 164"/>
                <a:gd name="T39" fmla="*/ 97 h 156"/>
                <a:gd name="T40" fmla="*/ 142 w 164"/>
                <a:gd name="T41" fmla="*/ 39 h 156"/>
                <a:gd name="T42" fmla="*/ 82 w 164"/>
                <a:gd name="T43" fmla="*/ 34 h 156"/>
                <a:gd name="T44" fmla="*/ 47 w 164"/>
                <a:gd name="T45" fmla="*/ 144 h 156"/>
                <a:gd name="T46" fmla="*/ 54 w 164"/>
                <a:gd name="T47" fmla="*/ 126 h 156"/>
                <a:gd name="T48" fmla="*/ 54 w 164"/>
                <a:gd name="T49" fmla="*/ 37 h 156"/>
                <a:gd name="T50" fmla="*/ 82 w 164"/>
                <a:gd name="T51" fmla="*/ 34 h 156"/>
                <a:gd name="T52" fmla="*/ 59 w 164"/>
                <a:gd name="T53" fmla="*/ 39 h 156"/>
                <a:gd name="T54" fmla="*/ 59 w 164"/>
                <a:gd name="T55" fmla="*/ 126 h 156"/>
                <a:gd name="T56" fmla="*/ 50 w 164"/>
                <a:gd name="T57" fmla="*/ 147 h 156"/>
                <a:gd name="T58" fmla="*/ 29 w 164"/>
                <a:gd name="T59" fmla="*/ 156 h 156"/>
                <a:gd name="T60" fmla="*/ 0 w 164"/>
                <a:gd name="T61" fmla="*/ 126 h 156"/>
                <a:gd name="T62" fmla="*/ 29 w 164"/>
                <a:gd name="T63" fmla="*/ 96 h 156"/>
                <a:gd name="T64" fmla="*/ 37 w 164"/>
                <a:gd name="T65" fmla="*/ 97 h 156"/>
                <a:gd name="T66" fmla="*/ 37 w 164"/>
                <a:gd name="T67" fmla="*/ 2 h 156"/>
                <a:gd name="T68" fmla="*/ 57 w 164"/>
                <a:gd name="T69" fmla="*/ 0 h 156"/>
                <a:gd name="T70" fmla="*/ 82 w 164"/>
                <a:gd name="T71" fmla="*/ 5 h 156"/>
                <a:gd name="T72" fmla="*/ 42 w 164"/>
                <a:gd name="T73" fmla="*/ 5 h 156"/>
                <a:gd name="T74" fmla="*/ 42 w 164"/>
                <a:gd name="T75" fmla="*/ 100 h 156"/>
                <a:gd name="T76" fmla="*/ 39 w 164"/>
                <a:gd name="T77" fmla="*/ 103 h 156"/>
                <a:gd name="T78" fmla="*/ 29 w 164"/>
                <a:gd name="T79" fmla="*/ 101 h 156"/>
                <a:gd name="T80" fmla="*/ 4 w 164"/>
                <a:gd name="T81" fmla="*/ 126 h 156"/>
                <a:gd name="T82" fmla="*/ 29 w 164"/>
                <a:gd name="T83" fmla="*/ 15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56">
                  <a:moveTo>
                    <a:pt x="82" y="34"/>
                  </a:moveTo>
                  <a:cubicBezTo>
                    <a:pt x="145" y="34"/>
                    <a:pt x="145" y="34"/>
                    <a:pt x="145" y="34"/>
                  </a:cubicBezTo>
                  <a:cubicBezTo>
                    <a:pt x="146" y="34"/>
                    <a:pt x="147" y="36"/>
                    <a:pt x="147" y="37"/>
                  </a:cubicBezTo>
                  <a:cubicBezTo>
                    <a:pt x="147" y="100"/>
                    <a:pt x="147" y="100"/>
                    <a:pt x="147" y="100"/>
                  </a:cubicBezTo>
                  <a:cubicBezTo>
                    <a:pt x="147" y="102"/>
                    <a:pt x="146" y="103"/>
                    <a:pt x="145" y="103"/>
                  </a:cubicBezTo>
                  <a:cubicBezTo>
                    <a:pt x="144" y="103"/>
                    <a:pt x="144" y="103"/>
                    <a:pt x="144" y="103"/>
                  </a:cubicBezTo>
                  <a:cubicBezTo>
                    <a:pt x="142" y="102"/>
                    <a:pt x="141" y="102"/>
                    <a:pt x="139" y="101"/>
                  </a:cubicBezTo>
                  <a:cubicBezTo>
                    <a:pt x="138" y="101"/>
                    <a:pt x="136" y="101"/>
                    <a:pt x="135" y="101"/>
                  </a:cubicBezTo>
                  <a:cubicBezTo>
                    <a:pt x="128" y="101"/>
                    <a:pt x="121" y="104"/>
                    <a:pt x="117" y="108"/>
                  </a:cubicBezTo>
                  <a:cubicBezTo>
                    <a:pt x="117" y="108"/>
                    <a:pt x="117" y="108"/>
                    <a:pt x="117" y="108"/>
                  </a:cubicBezTo>
                  <a:cubicBezTo>
                    <a:pt x="112" y="113"/>
                    <a:pt x="110" y="119"/>
                    <a:pt x="110" y="126"/>
                  </a:cubicBezTo>
                  <a:cubicBezTo>
                    <a:pt x="110" y="133"/>
                    <a:pt x="112" y="139"/>
                    <a:pt x="117" y="143"/>
                  </a:cubicBezTo>
                  <a:cubicBezTo>
                    <a:pt x="117" y="144"/>
                    <a:pt x="117" y="144"/>
                    <a:pt x="117" y="144"/>
                  </a:cubicBezTo>
                  <a:cubicBezTo>
                    <a:pt x="122" y="148"/>
                    <a:pt x="128" y="151"/>
                    <a:pt x="135" y="151"/>
                  </a:cubicBezTo>
                  <a:cubicBezTo>
                    <a:pt x="142" y="151"/>
                    <a:pt x="148" y="148"/>
                    <a:pt x="152" y="143"/>
                  </a:cubicBezTo>
                  <a:cubicBezTo>
                    <a:pt x="157" y="139"/>
                    <a:pt x="160" y="133"/>
                    <a:pt x="160" y="126"/>
                  </a:cubicBezTo>
                  <a:cubicBezTo>
                    <a:pt x="160" y="126"/>
                    <a:pt x="160" y="126"/>
                    <a:pt x="160" y="126"/>
                  </a:cubicBezTo>
                  <a:cubicBezTo>
                    <a:pt x="160" y="37"/>
                    <a:pt x="160" y="37"/>
                    <a:pt x="160" y="37"/>
                  </a:cubicBezTo>
                  <a:cubicBezTo>
                    <a:pt x="160" y="5"/>
                    <a:pt x="160" y="5"/>
                    <a:pt x="160" y="5"/>
                  </a:cubicBezTo>
                  <a:cubicBezTo>
                    <a:pt x="145" y="5"/>
                    <a:pt x="145" y="5"/>
                    <a:pt x="145" y="5"/>
                  </a:cubicBezTo>
                  <a:cubicBezTo>
                    <a:pt x="82" y="5"/>
                    <a:pt x="82" y="5"/>
                    <a:pt x="82" y="5"/>
                  </a:cubicBezTo>
                  <a:cubicBezTo>
                    <a:pt x="82" y="0"/>
                    <a:pt x="82" y="0"/>
                    <a:pt x="82" y="0"/>
                  </a:cubicBezTo>
                  <a:cubicBezTo>
                    <a:pt x="145" y="0"/>
                    <a:pt x="145" y="0"/>
                    <a:pt x="145" y="0"/>
                  </a:cubicBezTo>
                  <a:cubicBezTo>
                    <a:pt x="162" y="0"/>
                    <a:pt x="162" y="0"/>
                    <a:pt x="162" y="0"/>
                  </a:cubicBezTo>
                  <a:cubicBezTo>
                    <a:pt x="163" y="0"/>
                    <a:pt x="164" y="1"/>
                    <a:pt x="164" y="2"/>
                  </a:cubicBezTo>
                  <a:cubicBezTo>
                    <a:pt x="164" y="37"/>
                    <a:pt x="164" y="37"/>
                    <a:pt x="164" y="37"/>
                  </a:cubicBezTo>
                  <a:cubicBezTo>
                    <a:pt x="164" y="126"/>
                    <a:pt x="164" y="126"/>
                    <a:pt x="164" y="126"/>
                  </a:cubicBezTo>
                  <a:cubicBezTo>
                    <a:pt x="164" y="126"/>
                    <a:pt x="164" y="126"/>
                    <a:pt x="164" y="126"/>
                  </a:cubicBezTo>
                  <a:cubicBezTo>
                    <a:pt x="164" y="126"/>
                    <a:pt x="164" y="126"/>
                    <a:pt x="164" y="126"/>
                  </a:cubicBezTo>
                  <a:cubicBezTo>
                    <a:pt x="164" y="134"/>
                    <a:pt x="161" y="141"/>
                    <a:pt x="156" y="147"/>
                  </a:cubicBezTo>
                  <a:cubicBezTo>
                    <a:pt x="150" y="152"/>
                    <a:pt x="143" y="156"/>
                    <a:pt x="135" y="156"/>
                  </a:cubicBezTo>
                  <a:cubicBezTo>
                    <a:pt x="126" y="156"/>
                    <a:pt x="119" y="152"/>
                    <a:pt x="114" y="147"/>
                  </a:cubicBezTo>
                  <a:cubicBezTo>
                    <a:pt x="114" y="147"/>
                    <a:pt x="114" y="147"/>
                    <a:pt x="114" y="147"/>
                  </a:cubicBezTo>
                  <a:cubicBezTo>
                    <a:pt x="108" y="141"/>
                    <a:pt x="105" y="134"/>
                    <a:pt x="105" y="126"/>
                  </a:cubicBezTo>
                  <a:cubicBezTo>
                    <a:pt x="105" y="118"/>
                    <a:pt x="108" y="110"/>
                    <a:pt x="114" y="105"/>
                  </a:cubicBezTo>
                  <a:cubicBezTo>
                    <a:pt x="114" y="105"/>
                    <a:pt x="114" y="105"/>
                    <a:pt x="114" y="105"/>
                  </a:cubicBezTo>
                  <a:cubicBezTo>
                    <a:pt x="114" y="105"/>
                    <a:pt x="114" y="105"/>
                    <a:pt x="114" y="105"/>
                  </a:cubicBezTo>
                  <a:cubicBezTo>
                    <a:pt x="114" y="105"/>
                    <a:pt x="114" y="105"/>
                    <a:pt x="114" y="105"/>
                  </a:cubicBezTo>
                  <a:cubicBezTo>
                    <a:pt x="119" y="99"/>
                    <a:pt x="126" y="96"/>
                    <a:pt x="135" y="96"/>
                  </a:cubicBezTo>
                  <a:cubicBezTo>
                    <a:pt x="137" y="96"/>
                    <a:pt x="138" y="96"/>
                    <a:pt x="140" y="97"/>
                  </a:cubicBezTo>
                  <a:cubicBezTo>
                    <a:pt x="141" y="97"/>
                    <a:pt x="142" y="97"/>
                    <a:pt x="142" y="97"/>
                  </a:cubicBezTo>
                  <a:cubicBezTo>
                    <a:pt x="142" y="39"/>
                    <a:pt x="142" y="39"/>
                    <a:pt x="142" y="39"/>
                  </a:cubicBezTo>
                  <a:cubicBezTo>
                    <a:pt x="82" y="39"/>
                    <a:pt x="82" y="39"/>
                    <a:pt x="82" y="39"/>
                  </a:cubicBezTo>
                  <a:lnTo>
                    <a:pt x="82" y="34"/>
                  </a:lnTo>
                  <a:close/>
                  <a:moveTo>
                    <a:pt x="29" y="151"/>
                  </a:moveTo>
                  <a:cubicBezTo>
                    <a:pt x="36" y="151"/>
                    <a:pt x="43" y="148"/>
                    <a:pt x="47" y="144"/>
                  </a:cubicBezTo>
                  <a:cubicBezTo>
                    <a:pt x="47" y="143"/>
                    <a:pt x="47" y="143"/>
                    <a:pt x="47" y="143"/>
                  </a:cubicBezTo>
                  <a:cubicBezTo>
                    <a:pt x="52" y="139"/>
                    <a:pt x="54" y="133"/>
                    <a:pt x="54" y="126"/>
                  </a:cubicBezTo>
                  <a:cubicBezTo>
                    <a:pt x="54" y="126"/>
                    <a:pt x="54" y="126"/>
                    <a:pt x="54" y="126"/>
                  </a:cubicBezTo>
                  <a:cubicBezTo>
                    <a:pt x="54" y="37"/>
                    <a:pt x="54" y="37"/>
                    <a:pt x="54" y="37"/>
                  </a:cubicBezTo>
                  <a:cubicBezTo>
                    <a:pt x="54" y="36"/>
                    <a:pt x="55" y="34"/>
                    <a:pt x="57" y="34"/>
                  </a:cubicBezTo>
                  <a:cubicBezTo>
                    <a:pt x="82" y="34"/>
                    <a:pt x="82" y="34"/>
                    <a:pt x="82" y="34"/>
                  </a:cubicBezTo>
                  <a:cubicBezTo>
                    <a:pt x="82" y="39"/>
                    <a:pt x="82" y="39"/>
                    <a:pt x="82" y="39"/>
                  </a:cubicBezTo>
                  <a:cubicBezTo>
                    <a:pt x="59" y="39"/>
                    <a:pt x="59" y="39"/>
                    <a:pt x="59" y="39"/>
                  </a:cubicBezTo>
                  <a:cubicBezTo>
                    <a:pt x="59" y="126"/>
                    <a:pt x="59" y="126"/>
                    <a:pt x="59" y="126"/>
                  </a:cubicBezTo>
                  <a:cubicBezTo>
                    <a:pt x="59" y="126"/>
                    <a:pt x="59" y="126"/>
                    <a:pt x="59" y="126"/>
                  </a:cubicBezTo>
                  <a:cubicBezTo>
                    <a:pt x="59" y="134"/>
                    <a:pt x="56" y="141"/>
                    <a:pt x="50" y="147"/>
                  </a:cubicBezTo>
                  <a:cubicBezTo>
                    <a:pt x="50" y="147"/>
                    <a:pt x="50" y="147"/>
                    <a:pt x="50" y="147"/>
                  </a:cubicBezTo>
                  <a:cubicBezTo>
                    <a:pt x="50" y="147"/>
                    <a:pt x="50" y="147"/>
                    <a:pt x="50" y="147"/>
                  </a:cubicBezTo>
                  <a:cubicBezTo>
                    <a:pt x="45" y="152"/>
                    <a:pt x="38" y="156"/>
                    <a:pt x="29" y="156"/>
                  </a:cubicBezTo>
                  <a:cubicBezTo>
                    <a:pt x="21" y="156"/>
                    <a:pt x="14" y="152"/>
                    <a:pt x="8" y="147"/>
                  </a:cubicBezTo>
                  <a:cubicBezTo>
                    <a:pt x="3" y="141"/>
                    <a:pt x="0" y="134"/>
                    <a:pt x="0" y="126"/>
                  </a:cubicBezTo>
                  <a:cubicBezTo>
                    <a:pt x="0" y="118"/>
                    <a:pt x="3" y="110"/>
                    <a:pt x="8" y="105"/>
                  </a:cubicBezTo>
                  <a:cubicBezTo>
                    <a:pt x="14" y="99"/>
                    <a:pt x="21" y="96"/>
                    <a:pt x="29" y="96"/>
                  </a:cubicBezTo>
                  <a:cubicBezTo>
                    <a:pt x="31" y="96"/>
                    <a:pt x="33" y="96"/>
                    <a:pt x="35" y="97"/>
                  </a:cubicBezTo>
                  <a:cubicBezTo>
                    <a:pt x="36" y="97"/>
                    <a:pt x="36" y="97"/>
                    <a:pt x="37" y="97"/>
                  </a:cubicBezTo>
                  <a:cubicBezTo>
                    <a:pt x="37" y="37"/>
                    <a:pt x="37" y="37"/>
                    <a:pt x="37" y="37"/>
                  </a:cubicBezTo>
                  <a:cubicBezTo>
                    <a:pt x="37" y="2"/>
                    <a:pt x="37" y="2"/>
                    <a:pt x="37" y="2"/>
                  </a:cubicBezTo>
                  <a:cubicBezTo>
                    <a:pt x="37" y="1"/>
                    <a:pt x="38" y="0"/>
                    <a:pt x="40" y="0"/>
                  </a:cubicBezTo>
                  <a:cubicBezTo>
                    <a:pt x="57" y="0"/>
                    <a:pt x="57" y="0"/>
                    <a:pt x="57" y="0"/>
                  </a:cubicBezTo>
                  <a:cubicBezTo>
                    <a:pt x="82" y="0"/>
                    <a:pt x="82" y="0"/>
                    <a:pt x="82" y="0"/>
                  </a:cubicBezTo>
                  <a:cubicBezTo>
                    <a:pt x="82" y="5"/>
                    <a:pt x="82" y="5"/>
                    <a:pt x="82" y="5"/>
                  </a:cubicBezTo>
                  <a:cubicBezTo>
                    <a:pt x="57" y="5"/>
                    <a:pt x="57" y="5"/>
                    <a:pt x="57" y="5"/>
                  </a:cubicBezTo>
                  <a:cubicBezTo>
                    <a:pt x="42" y="5"/>
                    <a:pt x="42" y="5"/>
                    <a:pt x="42" y="5"/>
                  </a:cubicBezTo>
                  <a:cubicBezTo>
                    <a:pt x="42" y="37"/>
                    <a:pt x="42" y="37"/>
                    <a:pt x="42" y="37"/>
                  </a:cubicBezTo>
                  <a:cubicBezTo>
                    <a:pt x="42" y="100"/>
                    <a:pt x="42" y="100"/>
                    <a:pt x="42" y="100"/>
                  </a:cubicBezTo>
                  <a:cubicBezTo>
                    <a:pt x="42" y="102"/>
                    <a:pt x="41" y="103"/>
                    <a:pt x="40" y="103"/>
                  </a:cubicBezTo>
                  <a:cubicBezTo>
                    <a:pt x="39" y="103"/>
                    <a:pt x="39" y="103"/>
                    <a:pt x="39" y="103"/>
                  </a:cubicBezTo>
                  <a:cubicBezTo>
                    <a:pt x="37" y="102"/>
                    <a:pt x="36" y="102"/>
                    <a:pt x="34" y="101"/>
                  </a:cubicBezTo>
                  <a:cubicBezTo>
                    <a:pt x="33" y="101"/>
                    <a:pt x="31" y="101"/>
                    <a:pt x="29" y="101"/>
                  </a:cubicBezTo>
                  <a:cubicBezTo>
                    <a:pt x="23" y="101"/>
                    <a:pt x="16" y="104"/>
                    <a:pt x="12" y="108"/>
                  </a:cubicBezTo>
                  <a:cubicBezTo>
                    <a:pt x="7" y="113"/>
                    <a:pt x="4" y="119"/>
                    <a:pt x="4" y="126"/>
                  </a:cubicBezTo>
                  <a:cubicBezTo>
                    <a:pt x="4" y="133"/>
                    <a:pt x="7" y="139"/>
                    <a:pt x="12" y="143"/>
                  </a:cubicBezTo>
                  <a:cubicBezTo>
                    <a:pt x="16" y="148"/>
                    <a:pt x="23" y="151"/>
                    <a:pt x="29" y="15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 name="Freeform 20"/>
            <p:cNvSpPr>
              <a:spLocks noEditPoints="1"/>
            </p:cNvSpPr>
            <p:nvPr/>
          </p:nvSpPr>
          <p:spPr bwMode="auto">
            <a:xfrm>
              <a:off x="5891762" y="2209906"/>
              <a:ext cx="278285" cy="292741"/>
            </a:xfrm>
            <a:custGeom>
              <a:avLst/>
              <a:gdLst>
                <a:gd name="T0" fmla="*/ 54 w 108"/>
                <a:gd name="T1" fmla="*/ 108 h 114"/>
                <a:gd name="T2" fmla="*/ 54 w 108"/>
                <a:gd name="T3" fmla="*/ 108 h 114"/>
                <a:gd name="T4" fmla="*/ 100 w 108"/>
                <a:gd name="T5" fmla="*/ 50 h 114"/>
                <a:gd name="T6" fmla="*/ 87 w 108"/>
                <a:gd name="T7" fmla="*/ 50 h 114"/>
                <a:gd name="T8" fmla="*/ 85 w 108"/>
                <a:gd name="T9" fmla="*/ 48 h 114"/>
                <a:gd name="T10" fmla="*/ 85 w 108"/>
                <a:gd name="T11" fmla="*/ 4 h 114"/>
                <a:gd name="T12" fmla="*/ 54 w 108"/>
                <a:gd name="T13" fmla="*/ 4 h 114"/>
                <a:gd name="T14" fmla="*/ 54 w 108"/>
                <a:gd name="T15" fmla="*/ 0 h 114"/>
                <a:gd name="T16" fmla="*/ 87 w 108"/>
                <a:gd name="T17" fmla="*/ 0 h 114"/>
                <a:gd name="T18" fmla="*/ 90 w 108"/>
                <a:gd name="T19" fmla="*/ 2 h 114"/>
                <a:gd name="T20" fmla="*/ 90 w 108"/>
                <a:gd name="T21" fmla="*/ 45 h 114"/>
                <a:gd name="T22" fmla="*/ 105 w 108"/>
                <a:gd name="T23" fmla="*/ 45 h 114"/>
                <a:gd name="T24" fmla="*/ 105 w 108"/>
                <a:gd name="T25" fmla="*/ 45 h 114"/>
                <a:gd name="T26" fmla="*/ 107 w 108"/>
                <a:gd name="T27" fmla="*/ 46 h 114"/>
                <a:gd name="T28" fmla="*/ 107 w 108"/>
                <a:gd name="T29" fmla="*/ 49 h 114"/>
                <a:gd name="T30" fmla="*/ 56 w 108"/>
                <a:gd name="T31" fmla="*/ 113 h 114"/>
                <a:gd name="T32" fmla="*/ 55 w 108"/>
                <a:gd name="T33" fmla="*/ 113 h 114"/>
                <a:gd name="T34" fmla="*/ 54 w 108"/>
                <a:gd name="T35" fmla="*/ 114 h 114"/>
                <a:gd name="T36" fmla="*/ 54 w 108"/>
                <a:gd name="T37" fmla="*/ 108 h 114"/>
                <a:gd name="T38" fmla="*/ 20 w 108"/>
                <a:gd name="T39" fmla="*/ 50 h 114"/>
                <a:gd name="T40" fmla="*/ 8 w 108"/>
                <a:gd name="T41" fmla="*/ 50 h 114"/>
                <a:gd name="T42" fmla="*/ 54 w 108"/>
                <a:gd name="T43" fmla="*/ 108 h 114"/>
                <a:gd name="T44" fmla="*/ 54 w 108"/>
                <a:gd name="T45" fmla="*/ 114 h 114"/>
                <a:gd name="T46" fmla="*/ 52 w 108"/>
                <a:gd name="T47" fmla="*/ 113 h 114"/>
                <a:gd name="T48" fmla="*/ 1 w 108"/>
                <a:gd name="T49" fmla="*/ 50 h 114"/>
                <a:gd name="T50" fmla="*/ 0 w 108"/>
                <a:gd name="T51" fmla="*/ 48 h 114"/>
                <a:gd name="T52" fmla="*/ 3 w 108"/>
                <a:gd name="T53" fmla="*/ 45 h 114"/>
                <a:gd name="T54" fmla="*/ 18 w 108"/>
                <a:gd name="T55" fmla="*/ 45 h 114"/>
                <a:gd name="T56" fmla="*/ 18 w 108"/>
                <a:gd name="T57" fmla="*/ 2 h 114"/>
                <a:gd name="T58" fmla="*/ 20 w 108"/>
                <a:gd name="T59" fmla="*/ 0 h 114"/>
                <a:gd name="T60" fmla="*/ 54 w 108"/>
                <a:gd name="T61" fmla="*/ 0 h 114"/>
                <a:gd name="T62" fmla="*/ 54 w 108"/>
                <a:gd name="T63" fmla="*/ 4 h 114"/>
                <a:gd name="T64" fmla="*/ 23 w 108"/>
                <a:gd name="T65" fmla="*/ 4 h 114"/>
                <a:gd name="T66" fmla="*/ 23 w 108"/>
                <a:gd name="T67" fmla="*/ 48 h 114"/>
                <a:gd name="T68" fmla="*/ 20 w 108"/>
                <a:gd name="T6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14">
                  <a:moveTo>
                    <a:pt x="54" y="108"/>
                  </a:moveTo>
                  <a:cubicBezTo>
                    <a:pt x="54" y="108"/>
                    <a:pt x="54" y="108"/>
                    <a:pt x="54" y="108"/>
                  </a:cubicBezTo>
                  <a:cubicBezTo>
                    <a:pt x="100" y="50"/>
                    <a:pt x="100" y="50"/>
                    <a:pt x="100" y="50"/>
                  </a:cubicBezTo>
                  <a:cubicBezTo>
                    <a:pt x="87" y="50"/>
                    <a:pt x="87" y="50"/>
                    <a:pt x="87" y="50"/>
                  </a:cubicBezTo>
                  <a:cubicBezTo>
                    <a:pt x="86" y="50"/>
                    <a:pt x="85" y="49"/>
                    <a:pt x="85" y="48"/>
                  </a:cubicBezTo>
                  <a:cubicBezTo>
                    <a:pt x="85" y="4"/>
                    <a:pt x="85" y="4"/>
                    <a:pt x="85" y="4"/>
                  </a:cubicBezTo>
                  <a:cubicBezTo>
                    <a:pt x="54" y="4"/>
                    <a:pt x="54" y="4"/>
                    <a:pt x="54" y="4"/>
                  </a:cubicBezTo>
                  <a:cubicBezTo>
                    <a:pt x="54" y="0"/>
                    <a:pt x="54" y="0"/>
                    <a:pt x="54" y="0"/>
                  </a:cubicBezTo>
                  <a:cubicBezTo>
                    <a:pt x="87" y="0"/>
                    <a:pt x="87" y="0"/>
                    <a:pt x="87" y="0"/>
                  </a:cubicBezTo>
                  <a:cubicBezTo>
                    <a:pt x="89" y="0"/>
                    <a:pt x="90" y="1"/>
                    <a:pt x="90" y="2"/>
                  </a:cubicBezTo>
                  <a:cubicBezTo>
                    <a:pt x="90" y="45"/>
                    <a:pt x="90" y="45"/>
                    <a:pt x="90" y="45"/>
                  </a:cubicBezTo>
                  <a:cubicBezTo>
                    <a:pt x="105" y="45"/>
                    <a:pt x="105" y="45"/>
                    <a:pt x="105" y="45"/>
                  </a:cubicBezTo>
                  <a:cubicBezTo>
                    <a:pt x="105" y="45"/>
                    <a:pt x="105" y="45"/>
                    <a:pt x="105" y="45"/>
                  </a:cubicBezTo>
                  <a:cubicBezTo>
                    <a:pt x="106" y="45"/>
                    <a:pt x="106" y="46"/>
                    <a:pt x="107" y="46"/>
                  </a:cubicBezTo>
                  <a:cubicBezTo>
                    <a:pt x="108" y="47"/>
                    <a:pt x="108" y="48"/>
                    <a:pt x="107" y="49"/>
                  </a:cubicBezTo>
                  <a:cubicBezTo>
                    <a:pt x="56" y="113"/>
                    <a:pt x="56" y="113"/>
                    <a:pt x="56" y="113"/>
                  </a:cubicBezTo>
                  <a:cubicBezTo>
                    <a:pt x="56" y="113"/>
                    <a:pt x="55" y="113"/>
                    <a:pt x="55" y="113"/>
                  </a:cubicBezTo>
                  <a:cubicBezTo>
                    <a:pt x="55" y="114"/>
                    <a:pt x="54" y="114"/>
                    <a:pt x="54" y="114"/>
                  </a:cubicBezTo>
                  <a:lnTo>
                    <a:pt x="54" y="108"/>
                  </a:lnTo>
                  <a:close/>
                  <a:moveTo>
                    <a:pt x="20" y="50"/>
                  </a:moveTo>
                  <a:cubicBezTo>
                    <a:pt x="8" y="50"/>
                    <a:pt x="8" y="50"/>
                    <a:pt x="8" y="50"/>
                  </a:cubicBezTo>
                  <a:cubicBezTo>
                    <a:pt x="54" y="108"/>
                    <a:pt x="54" y="108"/>
                    <a:pt x="54" y="108"/>
                  </a:cubicBezTo>
                  <a:cubicBezTo>
                    <a:pt x="54" y="114"/>
                    <a:pt x="54" y="114"/>
                    <a:pt x="54" y="114"/>
                  </a:cubicBezTo>
                  <a:cubicBezTo>
                    <a:pt x="53" y="114"/>
                    <a:pt x="52" y="114"/>
                    <a:pt x="52" y="113"/>
                  </a:cubicBezTo>
                  <a:cubicBezTo>
                    <a:pt x="1" y="50"/>
                    <a:pt x="1" y="50"/>
                    <a:pt x="1" y="50"/>
                  </a:cubicBezTo>
                  <a:cubicBezTo>
                    <a:pt x="0" y="49"/>
                    <a:pt x="0" y="49"/>
                    <a:pt x="0" y="48"/>
                  </a:cubicBezTo>
                  <a:cubicBezTo>
                    <a:pt x="0" y="47"/>
                    <a:pt x="1" y="45"/>
                    <a:pt x="3" y="45"/>
                  </a:cubicBezTo>
                  <a:cubicBezTo>
                    <a:pt x="18" y="45"/>
                    <a:pt x="18" y="45"/>
                    <a:pt x="18" y="45"/>
                  </a:cubicBezTo>
                  <a:cubicBezTo>
                    <a:pt x="18" y="2"/>
                    <a:pt x="18" y="2"/>
                    <a:pt x="18" y="2"/>
                  </a:cubicBezTo>
                  <a:cubicBezTo>
                    <a:pt x="18" y="1"/>
                    <a:pt x="19" y="0"/>
                    <a:pt x="20" y="0"/>
                  </a:cubicBezTo>
                  <a:cubicBezTo>
                    <a:pt x="54" y="0"/>
                    <a:pt x="54" y="0"/>
                    <a:pt x="54" y="0"/>
                  </a:cubicBezTo>
                  <a:cubicBezTo>
                    <a:pt x="54" y="4"/>
                    <a:pt x="54" y="4"/>
                    <a:pt x="54" y="4"/>
                  </a:cubicBezTo>
                  <a:cubicBezTo>
                    <a:pt x="23" y="4"/>
                    <a:pt x="23" y="4"/>
                    <a:pt x="23" y="4"/>
                  </a:cubicBezTo>
                  <a:cubicBezTo>
                    <a:pt x="23" y="48"/>
                    <a:pt x="23" y="48"/>
                    <a:pt x="23" y="48"/>
                  </a:cubicBezTo>
                  <a:cubicBezTo>
                    <a:pt x="23" y="49"/>
                    <a:pt x="22" y="50"/>
                    <a:pt x="20" y="5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 name="Freeform 21"/>
            <p:cNvSpPr>
              <a:spLocks noEditPoints="1"/>
            </p:cNvSpPr>
            <p:nvPr/>
          </p:nvSpPr>
          <p:spPr bwMode="auto">
            <a:xfrm>
              <a:off x="7263311" y="2446629"/>
              <a:ext cx="415622" cy="417429"/>
            </a:xfrm>
            <a:custGeom>
              <a:avLst/>
              <a:gdLst>
                <a:gd name="T0" fmla="*/ 135 w 162"/>
                <a:gd name="T1" fmla="*/ 135 h 162"/>
                <a:gd name="T2" fmla="*/ 135 w 162"/>
                <a:gd name="T3" fmla="*/ 27 h 162"/>
                <a:gd name="T4" fmla="*/ 81 w 162"/>
                <a:gd name="T5" fmla="*/ 0 h 162"/>
                <a:gd name="T6" fmla="*/ 162 w 162"/>
                <a:gd name="T7" fmla="*/ 81 h 162"/>
                <a:gd name="T8" fmla="*/ 81 w 162"/>
                <a:gd name="T9" fmla="*/ 162 h 162"/>
                <a:gd name="T10" fmla="*/ 81 w 162"/>
                <a:gd name="T11" fmla="*/ 147 h 162"/>
                <a:gd name="T12" fmla="*/ 146 w 162"/>
                <a:gd name="T13" fmla="*/ 81 h 162"/>
                <a:gd name="T14" fmla="*/ 111 w 162"/>
                <a:gd name="T15" fmla="*/ 23 h 162"/>
                <a:gd name="T16" fmla="*/ 101 w 162"/>
                <a:gd name="T17" fmla="*/ 36 h 162"/>
                <a:gd name="T18" fmla="*/ 122 w 162"/>
                <a:gd name="T19" fmla="*/ 56 h 162"/>
                <a:gd name="T20" fmla="*/ 115 w 162"/>
                <a:gd name="T21" fmla="*/ 115 h 162"/>
                <a:gd name="T22" fmla="*/ 81 w 162"/>
                <a:gd name="T23" fmla="*/ 134 h 162"/>
                <a:gd name="T24" fmla="*/ 133 w 162"/>
                <a:gd name="T25" fmla="*/ 81 h 162"/>
                <a:gd name="T26" fmla="*/ 107 w 162"/>
                <a:gd name="T27" fmla="*/ 36 h 162"/>
                <a:gd name="T28" fmla="*/ 133 w 162"/>
                <a:gd name="T29" fmla="*/ 49 h 162"/>
                <a:gd name="T30" fmla="*/ 124 w 162"/>
                <a:gd name="T31" fmla="*/ 124 h 162"/>
                <a:gd name="T32" fmla="*/ 81 w 162"/>
                <a:gd name="T33" fmla="*/ 147 h 162"/>
                <a:gd name="T34" fmla="*/ 88 w 162"/>
                <a:gd name="T35" fmla="*/ 83 h 162"/>
                <a:gd name="T36" fmla="*/ 90 w 162"/>
                <a:gd name="T37" fmla="*/ 12 h 162"/>
                <a:gd name="T38" fmla="*/ 81 w 162"/>
                <a:gd name="T39" fmla="*/ 9 h 162"/>
                <a:gd name="T40" fmla="*/ 85 w 162"/>
                <a:gd name="T41" fmla="*/ 14 h 162"/>
                <a:gd name="T42" fmla="*/ 81 w 162"/>
                <a:gd name="T43" fmla="*/ 79 h 162"/>
                <a:gd name="T44" fmla="*/ 81 w 162"/>
                <a:gd name="T45" fmla="*/ 5 h 162"/>
                <a:gd name="T46" fmla="*/ 5 w 162"/>
                <a:gd name="T47" fmla="*/ 81 h 162"/>
                <a:gd name="T48" fmla="*/ 81 w 162"/>
                <a:gd name="T49" fmla="*/ 157 h 162"/>
                <a:gd name="T50" fmla="*/ 24 w 162"/>
                <a:gd name="T51" fmla="*/ 139 h 162"/>
                <a:gd name="T52" fmla="*/ 24 w 162"/>
                <a:gd name="T53" fmla="*/ 24 h 162"/>
                <a:gd name="T54" fmla="*/ 81 w 162"/>
                <a:gd name="T55" fmla="*/ 5 h 162"/>
                <a:gd name="T56" fmla="*/ 74 w 162"/>
                <a:gd name="T57" fmla="*/ 9 h 162"/>
                <a:gd name="T58" fmla="*/ 72 w 162"/>
                <a:gd name="T59" fmla="*/ 81 h 162"/>
                <a:gd name="T60" fmla="*/ 81 w 162"/>
                <a:gd name="T61" fmla="*/ 83 h 162"/>
                <a:gd name="T62" fmla="*/ 77 w 162"/>
                <a:gd name="T63" fmla="*/ 79 h 162"/>
                <a:gd name="T64" fmla="*/ 81 w 162"/>
                <a:gd name="T65" fmla="*/ 14 h 162"/>
                <a:gd name="T66" fmla="*/ 81 w 162"/>
                <a:gd name="T67" fmla="*/ 129 h 162"/>
                <a:gd name="T68" fmla="*/ 33 w 162"/>
                <a:gd name="T69" fmla="*/ 81 h 162"/>
                <a:gd name="T70" fmla="*/ 40 w 162"/>
                <a:gd name="T71" fmla="*/ 56 h 162"/>
                <a:gd name="T72" fmla="*/ 61 w 162"/>
                <a:gd name="T73" fmla="*/ 36 h 162"/>
                <a:gd name="T74" fmla="*/ 51 w 162"/>
                <a:gd name="T75" fmla="*/ 23 h 162"/>
                <a:gd name="T76" fmla="*/ 16 w 162"/>
                <a:gd name="T77" fmla="*/ 81 h 162"/>
                <a:gd name="T78" fmla="*/ 81 w 162"/>
                <a:gd name="T79" fmla="*/ 147 h 162"/>
                <a:gd name="T80" fmla="*/ 38 w 162"/>
                <a:gd name="T81" fmla="*/ 124 h 162"/>
                <a:gd name="T82" fmla="*/ 29 w 162"/>
                <a:gd name="T83" fmla="*/ 49 h 162"/>
                <a:gd name="T84" fmla="*/ 55 w 162"/>
                <a:gd name="T85" fmla="*/ 36 h 162"/>
                <a:gd name="T86" fmla="*/ 36 w 162"/>
                <a:gd name="T87" fmla="*/ 54 h 162"/>
                <a:gd name="T88" fmla="*/ 44 w 162"/>
                <a:gd name="T89" fmla="*/ 118 h 162"/>
                <a:gd name="T90" fmla="*/ 81 w 162"/>
                <a:gd name="T91" fmla="*/ 12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62">
                  <a:moveTo>
                    <a:pt x="81" y="157"/>
                  </a:moveTo>
                  <a:cubicBezTo>
                    <a:pt x="102" y="157"/>
                    <a:pt x="121" y="149"/>
                    <a:pt x="135" y="135"/>
                  </a:cubicBezTo>
                  <a:cubicBezTo>
                    <a:pt x="149" y="121"/>
                    <a:pt x="157" y="102"/>
                    <a:pt x="157" y="81"/>
                  </a:cubicBezTo>
                  <a:cubicBezTo>
                    <a:pt x="157" y="60"/>
                    <a:pt x="149" y="41"/>
                    <a:pt x="135" y="27"/>
                  </a:cubicBezTo>
                  <a:cubicBezTo>
                    <a:pt x="121" y="13"/>
                    <a:pt x="102" y="5"/>
                    <a:pt x="81" y="5"/>
                  </a:cubicBezTo>
                  <a:cubicBezTo>
                    <a:pt x="81" y="0"/>
                    <a:pt x="81" y="0"/>
                    <a:pt x="81" y="0"/>
                  </a:cubicBezTo>
                  <a:cubicBezTo>
                    <a:pt x="103" y="0"/>
                    <a:pt x="124" y="9"/>
                    <a:pt x="138" y="24"/>
                  </a:cubicBezTo>
                  <a:cubicBezTo>
                    <a:pt x="153" y="39"/>
                    <a:pt x="162" y="59"/>
                    <a:pt x="162" y="81"/>
                  </a:cubicBezTo>
                  <a:cubicBezTo>
                    <a:pt x="162" y="104"/>
                    <a:pt x="153" y="124"/>
                    <a:pt x="138" y="139"/>
                  </a:cubicBezTo>
                  <a:cubicBezTo>
                    <a:pt x="124" y="153"/>
                    <a:pt x="103" y="162"/>
                    <a:pt x="81" y="162"/>
                  </a:cubicBezTo>
                  <a:cubicBezTo>
                    <a:pt x="81" y="157"/>
                    <a:pt x="81" y="157"/>
                    <a:pt x="81" y="157"/>
                  </a:cubicBezTo>
                  <a:close/>
                  <a:moveTo>
                    <a:pt x="81" y="147"/>
                  </a:moveTo>
                  <a:cubicBezTo>
                    <a:pt x="99" y="147"/>
                    <a:pt x="115" y="139"/>
                    <a:pt x="127" y="127"/>
                  </a:cubicBezTo>
                  <a:cubicBezTo>
                    <a:pt x="139" y="116"/>
                    <a:pt x="146" y="99"/>
                    <a:pt x="146" y="81"/>
                  </a:cubicBezTo>
                  <a:cubicBezTo>
                    <a:pt x="146" y="69"/>
                    <a:pt x="143" y="57"/>
                    <a:pt x="137" y="47"/>
                  </a:cubicBezTo>
                  <a:cubicBezTo>
                    <a:pt x="131" y="37"/>
                    <a:pt x="122" y="29"/>
                    <a:pt x="111" y="23"/>
                  </a:cubicBezTo>
                  <a:cubicBezTo>
                    <a:pt x="109" y="22"/>
                    <a:pt x="108" y="23"/>
                    <a:pt x="107" y="24"/>
                  </a:cubicBezTo>
                  <a:cubicBezTo>
                    <a:pt x="101" y="36"/>
                    <a:pt x="101" y="36"/>
                    <a:pt x="101" y="36"/>
                  </a:cubicBezTo>
                  <a:cubicBezTo>
                    <a:pt x="101" y="37"/>
                    <a:pt x="101" y="38"/>
                    <a:pt x="102" y="39"/>
                  </a:cubicBezTo>
                  <a:cubicBezTo>
                    <a:pt x="110" y="43"/>
                    <a:pt x="117" y="49"/>
                    <a:pt x="122" y="56"/>
                  </a:cubicBezTo>
                  <a:cubicBezTo>
                    <a:pt x="126" y="64"/>
                    <a:pt x="128" y="72"/>
                    <a:pt x="128" y="81"/>
                  </a:cubicBezTo>
                  <a:cubicBezTo>
                    <a:pt x="128" y="94"/>
                    <a:pt x="123" y="106"/>
                    <a:pt x="115" y="115"/>
                  </a:cubicBezTo>
                  <a:cubicBezTo>
                    <a:pt x="106" y="123"/>
                    <a:pt x="94" y="129"/>
                    <a:pt x="81" y="129"/>
                  </a:cubicBezTo>
                  <a:cubicBezTo>
                    <a:pt x="81" y="134"/>
                    <a:pt x="81" y="134"/>
                    <a:pt x="81" y="134"/>
                  </a:cubicBezTo>
                  <a:cubicBezTo>
                    <a:pt x="95" y="134"/>
                    <a:pt x="108" y="128"/>
                    <a:pt x="118" y="118"/>
                  </a:cubicBezTo>
                  <a:cubicBezTo>
                    <a:pt x="127" y="109"/>
                    <a:pt x="133" y="96"/>
                    <a:pt x="133" y="81"/>
                  </a:cubicBezTo>
                  <a:cubicBezTo>
                    <a:pt x="133" y="71"/>
                    <a:pt x="131" y="62"/>
                    <a:pt x="126" y="54"/>
                  </a:cubicBezTo>
                  <a:cubicBezTo>
                    <a:pt x="121" y="46"/>
                    <a:pt x="115" y="40"/>
                    <a:pt x="107" y="36"/>
                  </a:cubicBezTo>
                  <a:cubicBezTo>
                    <a:pt x="110" y="28"/>
                    <a:pt x="110" y="28"/>
                    <a:pt x="110" y="28"/>
                  </a:cubicBezTo>
                  <a:cubicBezTo>
                    <a:pt x="120" y="33"/>
                    <a:pt x="127" y="41"/>
                    <a:pt x="133" y="49"/>
                  </a:cubicBezTo>
                  <a:cubicBezTo>
                    <a:pt x="138" y="59"/>
                    <a:pt x="142" y="70"/>
                    <a:pt x="142" y="81"/>
                  </a:cubicBezTo>
                  <a:cubicBezTo>
                    <a:pt x="142" y="98"/>
                    <a:pt x="135" y="113"/>
                    <a:pt x="124" y="124"/>
                  </a:cubicBezTo>
                  <a:cubicBezTo>
                    <a:pt x="113" y="135"/>
                    <a:pt x="98" y="142"/>
                    <a:pt x="81" y="142"/>
                  </a:cubicBezTo>
                  <a:cubicBezTo>
                    <a:pt x="81" y="147"/>
                    <a:pt x="81" y="147"/>
                    <a:pt x="81" y="147"/>
                  </a:cubicBezTo>
                  <a:close/>
                  <a:moveTo>
                    <a:pt x="81" y="83"/>
                  </a:moveTo>
                  <a:cubicBezTo>
                    <a:pt x="88" y="83"/>
                    <a:pt x="88" y="83"/>
                    <a:pt x="88" y="83"/>
                  </a:cubicBezTo>
                  <a:cubicBezTo>
                    <a:pt x="89" y="83"/>
                    <a:pt x="90" y="82"/>
                    <a:pt x="90" y="81"/>
                  </a:cubicBezTo>
                  <a:cubicBezTo>
                    <a:pt x="90" y="12"/>
                    <a:pt x="90" y="12"/>
                    <a:pt x="90" y="12"/>
                  </a:cubicBezTo>
                  <a:cubicBezTo>
                    <a:pt x="90" y="10"/>
                    <a:pt x="89" y="9"/>
                    <a:pt x="88" y="9"/>
                  </a:cubicBezTo>
                  <a:cubicBezTo>
                    <a:pt x="81" y="9"/>
                    <a:pt x="81" y="9"/>
                    <a:pt x="81" y="9"/>
                  </a:cubicBezTo>
                  <a:cubicBezTo>
                    <a:pt x="81" y="14"/>
                    <a:pt x="81" y="14"/>
                    <a:pt x="81" y="14"/>
                  </a:cubicBezTo>
                  <a:cubicBezTo>
                    <a:pt x="85" y="14"/>
                    <a:pt x="85" y="14"/>
                    <a:pt x="85" y="14"/>
                  </a:cubicBezTo>
                  <a:cubicBezTo>
                    <a:pt x="85" y="79"/>
                    <a:pt x="85" y="79"/>
                    <a:pt x="85" y="79"/>
                  </a:cubicBezTo>
                  <a:cubicBezTo>
                    <a:pt x="81" y="79"/>
                    <a:pt x="81" y="79"/>
                    <a:pt x="81" y="79"/>
                  </a:cubicBezTo>
                  <a:lnTo>
                    <a:pt x="81" y="83"/>
                  </a:lnTo>
                  <a:close/>
                  <a:moveTo>
                    <a:pt x="81" y="5"/>
                  </a:moveTo>
                  <a:cubicBezTo>
                    <a:pt x="60" y="5"/>
                    <a:pt x="41" y="13"/>
                    <a:pt x="27" y="27"/>
                  </a:cubicBezTo>
                  <a:cubicBezTo>
                    <a:pt x="13" y="41"/>
                    <a:pt x="5" y="60"/>
                    <a:pt x="5" y="81"/>
                  </a:cubicBezTo>
                  <a:cubicBezTo>
                    <a:pt x="5" y="102"/>
                    <a:pt x="13" y="121"/>
                    <a:pt x="27" y="135"/>
                  </a:cubicBezTo>
                  <a:cubicBezTo>
                    <a:pt x="41" y="149"/>
                    <a:pt x="60" y="157"/>
                    <a:pt x="81" y="157"/>
                  </a:cubicBezTo>
                  <a:cubicBezTo>
                    <a:pt x="81" y="162"/>
                    <a:pt x="81" y="162"/>
                    <a:pt x="81" y="162"/>
                  </a:cubicBezTo>
                  <a:cubicBezTo>
                    <a:pt x="59" y="162"/>
                    <a:pt x="38" y="153"/>
                    <a:pt x="24" y="139"/>
                  </a:cubicBezTo>
                  <a:cubicBezTo>
                    <a:pt x="9" y="124"/>
                    <a:pt x="0" y="104"/>
                    <a:pt x="0" y="81"/>
                  </a:cubicBezTo>
                  <a:cubicBezTo>
                    <a:pt x="0" y="59"/>
                    <a:pt x="9" y="39"/>
                    <a:pt x="24" y="24"/>
                  </a:cubicBezTo>
                  <a:cubicBezTo>
                    <a:pt x="38" y="9"/>
                    <a:pt x="59" y="0"/>
                    <a:pt x="81" y="0"/>
                  </a:cubicBezTo>
                  <a:cubicBezTo>
                    <a:pt x="81" y="5"/>
                    <a:pt x="81" y="5"/>
                    <a:pt x="81" y="5"/>
                  </a:cubicBezTo>
                  <a:close/>
                  <a:moveTo>
                    <a:pt x="81" y="9"/>
                  </a:moveTo>
                  <a:cubicBezTo>
                    <a:pt x="74" y="9"/>
                    <a:pt x="74" y="9"/>
                    <a:pt x="74" y="9"/>
                  </a:cubicBezTo>
                  <a:cubicBezTo>
                    <a:pt x="73" y="9"/>
                    <a:pt x="72" y="10"/>
                    <a:pt x="72" y="12"/>
                  </a:cubicBezTo>
                  <a:cubicBezTo>
                    <a:pt x="72" y="81"/>
                    <a:pt x="72" y="81"/>
                    <a:pt x="72" y="81"/>
                  </a:cubicBezTo>
                  <a:cubicBezTo>
                    <a:pt x="72" y="82"/>
                    <a:pt x="73" y="83"/>
                    <a:pt x="74" y="83"/>
                  </a:cubicBezTo>
                  <a:cubicBezTo>
                    <a:pt x="81" y="83"/>
                    <a:pt x="81" y="83"/>
                    <a:pt x="81" y="83"/>
                  </a:cubicBezTo>
                  <a:cubicBezTo>
                    <a:pt x="81" y="79"/>
                    <a:pt x="81" y="79"/>
                    <a:pt x="81" y="79"/>
                  </a:cubicBezTo>
                  <a:cubicBezTo>
                    <a:pt x="77" y="79"/>
                    <a:pt x="77" y="79"/>
                    <a:pt x="77" y="79"/>
                  </a:cubicBezTo>
                  <a:cubicBezTo>
                    <a:pt x="77" y="14"/>
                    <a:pt x="77" y="14"/>
                    <a:pt x="77" y="14"/>
                  </a:cubicBezTo>
                  <a:cubicBezTo>
                    <a:pt x="81" y="14"/>
                    <a:pt x="81" y="14"/>
                    <a:pt x="81" y="14"/>
                  </a:cubicBezTo>
                  <a:cubicBezTo>
                    <a:pt x="81" y="9"/>
                    <a:pt x="81" y="9"/>
                    <a:pt x="81" y="9"/>
                  </a:cubicBezTo>
                  <a:close/>
                  <a:moveTo>
                    <a:pt x="81" y="129"/>
                  </a:moveTo>
                  <a:cubicBezTo>
                    <a:pt x="68" y="129"/>
                    <a:pt x="56" y="123"/>
                    <a:pt x="47" y="115"/>
                  </a:cubicBezTo>
                  <a:cubicBezTo>
                    <a:pt x="39" y="106"/>
                    <a:pt x="33" y="94"/>
                    <a:pt x="33" y="81"/>
                  </a:cubicBezTo>
                  <a:cubicBezTo>
                    <a:pt x="33" y="72"/>
                    <a:pt x="36" y="64"/>
                    <a:pt x="40" y="56"/>
                  </a:cubicBezTo>
                  <a:cubicBezTo>
                    <a:pt x="40" y="56"/>
                    <a:pt x="40" y="56"/>
                    <a:pt x="40" y="56"/>
                  </a:cubicBezTo>
                  <a:cubicBezTo>
                    <a:pt x="45" y="49"/>
                    <a:pt x="51" y="43"/>
                    <a:pt x="60" y="39"/>
                  </a:cubicBezTo>
                  <a:cubicBezTo>
                    <a:pt x="61" y="38"/>
                    <a:pt x="61" y="37"/>
                    <a:pt x="61" y="36"/>
                  </a:cubicBezTo>
                  <a:cubicBezTo>
                    <a:pt x="55" y="24"/>
                    <a:pt x="55" y="24"/>
                    <a:pt x="55" y="24"/>
                  </a:cubicBezTo>
                  <a:cubicBezTo>
                    <a:pt x="54" y="23"/>
                    <a:pt x="53" y="22"/>
                    <a:pt x="51" y="23"/>
                  </a:cubicBezTo>
                  <a:cubicBezTo>
                    <a:pt x="40" y="29"/>
                    <a:pt x="31" y="37"/>
                    <a:pt x="25" y="47"/>
                  </a:cubicBezTo>
                  <a:cubicBezTo>
                    <a:pt x="19" y="57"/>
                    <a:pt x="16" y="69"/>
                    <a:pt x="16" y="81"/>
                  </a:cubicBezTo>
                  <a:cubicBezTo>
                    <a:pt x="16" y="99"/>
                    <a:pt x="23" y="116"/>
                    <a:pt x="35" y="127"/>
                  </a:cubicBezTo>
                  <a:cubicBezTo>
                    <a:pt x="47" y="139"/>
                    <a:pt x="63" y="147"/>
                    <a:pt x="81" y="147"/>
                  </a:cubicBezTo>
                  <a:cubicBezTo>
                    <a:pt x="81" y="142"/>
                    <a:pt x="81" y="142"/>
                    <a:pt x="81" y="142"/>
                  </a:cubicBezTo>
                  <a:cubicBezTo>
                    <a:pt x="64" y="142"/>
                    <a:pt x="49" y="135"/>
                    <a:pt x="38" y="124"/>
                  </a:cubicBezTo>
                  <a:cubicBezTo>
                    <a:pt x="27" y="113"/>
                    <a:pt x="20" y="98"/>
                    <a:pt x="20" y="81"/>
                  </a:cubicBezTo>
                  <a:cubicBezTo>
                    <a:pt x="20" y="70"/>
                    <a:pt x="24" y="59"/>
                    <a:pt x="29" y="49"/>
                  </a:cubicBezTo>
                  <a:cubicBezTo>
                    <a:pt x="35" y="41"/>
                    <a:pt x="42" y="33"/>
                    <a:pt x="52" y="28"/>
                  </a:cubicBezTo>
                  <a:cubicBezTo>
                    <a:pt x="55" y="36"/>
                    <a:pt x="55" y="36"/>
                    <a:pt x="55" y="36"/>
                  </a:cubicBezTo>
                  <a:cubicBezTo>
                    <a:pt x="47" y="40"/>
                    <a:pt x="41" y="46"/>
                    <a:pt x="36" y="54"/>
                  </a:cubicBezTo>
                  <a:cubicBezTo>
                    <a:pt x="36" y="54"/>
                    <a:pt x="36" y="54"/>
                    <a:pt x="36" y="54"/>
                  </a:cubicBezTo>
                  <a:cubicBezTo>
                    <a:pt x="31" y="62"/>
                    <a:pt x="29" y="71"/>
                    <a:pt x="29" y="81"/>
                  </a:cubicBezTo>
                  <a:cubicBezTo>
                    <a:pt x="29" y="96"/>
                    <a:pt x="35" y="109"/>
                    <a:pt x="44" y="118"/>
                  </a:cubicBezTo>
                  <a:cubicBezTo>
                    <a:pt x="53" y="128"/>
                    <a:pt x="67" y="134"/>
                    <a:pt x="81" y="134"/>
                  </a:cubicBezTo>
                  <a:lnTo>
                    <a:pt x="81" y="12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3" name="Freeform 28"/>
            <p:cNvSpPr>
              <a:spLocks noEditPoints="1"/>
            </p:cNvSpPr>
            <p:nvPr/>
          </p:nvSpPr>
          <p:spPr bwMode="auto">
            <a:xfrm>
              <a:off x="5472527" y="2376155"/>
              <a:ext cx="468026" cy="574642"/>
            </a:xfrm>
            <a:custGeom>
              <a:avLst/>
              <a:gdLst>
                <a:gd name="T0" fmla="*/ 171 w 182"/>
                <a:gd name="T1" fmla="*/ 218 h 223"/>
                <a:gd name="T2" fmla="*/ 120 w 182"/>
                <a:gd name="T3" fmla="*/ 125 h 223"/>
                <a:gd name="T4" fmla="*/ 104 w 182"/>
                <a:gd name="T5" fmla="*/ 74 h 223"/>
                <a:gd name="T6" fmla="*/ 129 w 182"/>
                <a:gd name="T7" fmla="*/ 127 h 223"/>
                <a:gd name="T8" fmla="*/ 182 w 182"/>
                <a:gd name="T9" fmla="*/ 221 h 223"/>
                <a:gd name="T10" fmla="*/ 125 w 182"/>
                <a:gd name="T11" fmla="*/ 206 h 223"/>
                <a:gd name="T12" fmla="*/ 112 w 182"/>
                <a:gd name="T13" fmla="*/ 190 h 223"/>
                <a:gd name="T14" fmla="*/ 106 w 182"/>
                <a:gd name="T15" fmla="*/ 185 h 223"/>
                <a:gd name="T16" fmla="*/ 107 w 182"/>
                <a:gd name="T17" fmla="*/ 170 h 223"/>
                <a:gd name="T18" fmla="*/ 106 w 182"/>
                <a:gd name="T19" fmla="*/ 151 h 223"/>
                <a:gd name="T20" fmla="*/ 104 w 182"/>
                <a:gd name="T21" fmla="*/ 167 h 223"/>
                <a:gd name="T22" fmla="*/ 91 w 182"/>
                <a:gd name="T23" fmla="*/ 201 h 223"/>
                <a:gd name="T24" fmla="*/ 104 w 182"/>
                <a:gd name="T25" fmla="*/ 74 h 223"/>
                <a:gd name="T26" fmla="*/ 91 w 182"/>
                <a:gd name="T27" fmla="*/ 0 h 223"/>
                <a:gd name="T28" fmla="*/ 102 w 182"/>
                <a:gd name="T29" fmla="*/ 35 h 223"/>
                <a:gd name="T30" fmla="*/ 103 w 182"/>
                <a:gd name="T31" fmla="*/ 141 h 223"/>
                <a:gd name="T32" fmla="*/ 99 w 182"/>
                <a:gd name="T33" fmla="*/ 139 h 223"/>
                <a:gd name="T34" fmla="*/ 102 w 182"/>
                <a:gd name="T35" fmla="*/ 127 h 223"/>
                <a:gd name="T36" fmla="*/ 97 w 182"/>
                <a:gd name="T37" fmla="*/ 157 h 223"/>
                <a:gd name="T38" fmla="*/ 103 w 182"/>
                <a:gd name="T39" fmla="*/ 157 h 223"/>
                <a:gd name="T40" fmla="*/ 91 w 182"/>
                <a:gd name="T41" fmla="*/ 170 h 223"/>
                <a:gd name="T42" fmla="*/ 104 w 182"/>
                <a:gd name="T43" fmla="*/ 176 h 223"/>
                <a:gd name="T44" fmla="*/ 104 w 182"/>
                <a:gd name="T45" fmla="*/ 185 h 223"/>
                <a:gd name="T46" fmla="*/ 97 w 182"/>
                <a:gd name="T47" fmla="*/ 108 h 223"/>
                <a:gd name="T48" fmla="*/ 91 w 182"/>
                <a:gd name="T49" fmla="*/ 100 h 223"/>
                <a:gd name="T50" fmla="*/ 91 w 182"/>
                <a:gd name="T51" fmla="*/ 201 h 223"/>
                <a:gd name="T52" fmla="*/ 78 w 182"/>
                <a:gd name="T53" fmla="*/ 201 h 223"/>
                <a:gd name="T54" fmla="*/ 85 w 182"/>
                <a:gd name="T55" fmla="*/ 38 h 223"/>
                <a:gd name="T56" fmla="*/ 82 w 182"/>
                <a:gd name="T57" fmla="*/ 33 h 223"/>
                <a:gd name="T58" fmla="*/ 91 w 182"/>
                <a:gd name="T59" fmla="*/ 17 h 223"/>
                <a:gd name="T60" fmla="*/ 87 w 182"/>
                <a:gd name="T61" fmla="*/ 111 h 223"/>
                <a:gd name="T62" fmla="*/ 90 w 182"/>
                <a:gd name="T63" fmla="*/ 106 h 223"/>
                <a:gd name="T64" fmla="*/ 91 w 182"/>
                <a:gd name="T65" fmla="*/ 130 h 223"/>
                <a:gd name="T66" fmla="*/ 91 w 182"/>
                <a:gd name="T67" fmla="*/ 153 h 223"/>
                <a:gd name="T68" fmla="*/ 78 w 182"/>
                <a:gd name="T69" fmla="*/ 139 h 223"/>
                <a:gd name="T70" fmla="*/ 91 w 182"/>
                <a:gd name="T71" fmla="*/ 125 h 223"/>
                <a:gd name="T72" fmla="*/ 89 w 182"/>
                <a:gd name="T73" fmla="*/ 165 h 223"/>
                <a:gd name="T74" fmla="*/ 78 w 182"/>
                <a:gd name="T75" fmla="*/ 190 h 223"/>
                <a:gd name="T76" fmla="*/ 85 w 182"/>
                <a:gd name="T77" fmla="*/ 160 h 223"/>
                <a:gd name="T78" fmla="*/ 79 w 182"/>
                <a:gd name="T79" fmla="*/ 151 h 223"/>
                <a:gd name="T80" fmla="*/ 78 w 182"/>
                <a:gd name="T81" fmla="*/ 160 h 223"/>
                <a:gd name="T82" fmla="*/ 56 w 182"/>
                <a:gd name="T83" fmla="*/ 201 h 223"/>
                <a:gd name="T84" fmla="*/ 40 w 182"/>
                <a:gd name="T85" fmla="*/ 222 h 223"/>
                <a:gd name="T86" fmla="*/ 1 w 182"/>
                <a:gd name="T87" fmla="*/ 218 h 223"/>
                <a:gd name="T88" fmla="*/ 53 w 182"/>
                <a:gd name="T89" fmla="*/ 109 h 223"/>
                <a:gd name="T90" fmla="*/ 70 w 182"/>
                <a:gd name="T91" fmla="*/ 109 h 223"/>
                <a:gd name="T92" fmla="*/ 62 w 182"/>
                <a:gd name="T93" fmla="*/ 125 h 223"/>
                <a:gd name="T94" fmla="*/ 78 w 182"/>
                <a:gd name="T95" fmla="*/ 139 h 223"/>
                <a:gd name="T96" fmla="*/ 78 w 182"/>
                <a:gd name="T97" fmla="*/ 151 h 223"/>
                <a:gd name="T98" fmla="*/ 72 w 182"/>
                <a:gd name="T99" fmla="*/ 170 h 223"/>
                <a:gd name="T100" fmla="*/ 78 w 182"/>
                <a:gd name="T101" fmla="*/ 160 h 223"/>
                <a:gd name="T102" fmla="*/ 70 w 182"/>
                <a:gd name="T103" fmla="*/ 190 h 223"/>
                <a:gd name="T104" fmla="*/ 78 w 182"/>
                <a:gd name="T105" fmla="*/ 17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 h="223">
                  <a:moveTo>
                    <a:pt x="104" y="201"/>
                  </a:moveTo>
                  <a:cubicBezTo>
                    <a:pt x="126" y="201"/>
                    <a:pt x="126" y="201"/>
                    <a:pt x="126" y="201"/>
                  </a:cubicBezTo>
                  <a:cubicBezTo>
                    <a:pt x="127" y="201"/>
                    <a:pt x="128" y="201"/>
                    <a:pt x="128" y="202"/>
                  </a:cubicBezTo>
                  <a:cubicBezTo>
                    <a:pt x="145" y="218"/>
                    <a:pt x="145" y="218"/>
                    <a:pt x="145" y="218"/>
                  </a:cubicBezTo>
                  <a:cubicBezTo>
                    <a:pt x="171" y="218"/>
                    <a:pt x="171" y="218"/>
                    <a:pt x="171" y="218"/>
                  </a:cubicBezTo>
                  <a:cubicBezTo>
                    <a:pt x="161" y="211"/>
                    <a:pt x="152" y="201"/>
                    <a:pt x="145" y="189"/>
                  </a:cubicBezTo>
                  <a:cubicBezTo>
                    <a:pt x="133" y="171"/>
                    <a:pt x="125" y="149"/>
                    <a:pt x="118" y="128"/>
                  </a:cubicBezTo>
                  <a:cubicBezTo>
                    <a:pt x="117" y="127"/>
                    <a:pt x="118" y="125"/>
                    <a:pt x="119" y="125"/>
                  </a:cubicBezTo>
                  <a:cubicBezTo>
                    <a:pt x="120" y="125"/>
                    <a:pt x="120" y="125"/>
                    <a:pt x="120" y="125"/>
                  </a:cubicBezTo>
                  <a:cubicBezTo>
                    <a:pt x="120" y="125"/>
                    <a:pt x="120" y="125"/>
                    <a:pt x="120" y="125"/>
                  </a:cubicBezTo>
                  <a:cubicBezTo>
                    <a:pt x="124" y="125"/>
                    <a:pt x="124" y="125"/>
                    <a:pt x="124" y="125"/>
                  </a:cubicBezTo>
                  <a:cubicBezTo>
                    <a:pt x="124" y="111"/>
                    <a:pt x="124" y="111"/>
                    <a:pt x="124" y="111"/>
                  </a:cubicBezTo>
                  <a:cubicBezTo>
                    <a:pt x="115" y="111"/>
                    <a:pt x="115" y="111"/>
                    <a:pt x="115" y="111"/>
                  </a:cubicBezTo>
                  <a:cubicBezTo>
                    <a:pt x="113" y="111"/>
                    <a:pt x="113" y="110"/>
                    <a:pt x="112" y="109"/>
                  </a:cubicBezTo>
                  <a:cubicBezTo>
                    <a:pt x="109" y="96"/>
                    <a:pt x="106" y="84"/>
                    <a:pt x="104" y="74"/>
                  </a:cubicBezTo>
                  <a:cubicBezTo>
                    <a:pt x="104" y="46"/>
                    <a:pt x="104" y="46"/>
                    <a:pt x="104" y="46"/>
                  </a:cubicBezTo>
                  <a:cubicBezTo>
                    <a:pt x="106" y="58"/>
                    <a:pt x="110" y="81"/>
                    <a:pt x="116" y="106"/>
                  </a:cubicBezTo>
                  <a:cubicBezTo>
                    <a:pt x="126" y="106"/>
                    <a:pt x="126" y="106"/>
                    <a:pt x="126" y="106"/>
                  </a:cubicBezTo>
                  <a:cubicBezTo>
                    <a:pt x="128" y="106"/>
                    <a:pt x="129" y="107"/>
                    <a:pt x="129" y="109"/>
                  </a:cubicBezTo>
                  <a:cubicBezTo>
                    <a:pt x="129" y="127"/>
                    <a:pt x="129" y="127"/>
                    <a:pt x="129" y="127"/>
                  </a:cubicBezTo>
                  <a:cubicBezTo>
                    <a:pt x="129" y="128"/>
                    <a:pt x="128" y="130"/>
                    <a:pt x="126" y="130"/>
                  </a:cubicBezTo>
                  <a:cubicBezTo>
                    <a:pt x="123" y="130"/>
                    <a:pt x="123" y="130"/>
                    <a:pt x="123" y="130"/>
                  </a:cubicBezTo>
                  <a:cubicBezTo>
                    <a:pt x="130" y="150"/>
                    <a:pt x="138" y="170"/>
                    <a:pt x="149" y="186"/>
                  </a:cubicBezTo>
                  <a:cubicBezTo>
                    <a:pt x="158" y="200"/>
                    <a:pt x="168" y="212"/>
                    <a:pt x="181" y="218"/>
                  </a:cubicBezTo>
                  <a:cubicBezTo>
                    <a:pt x="181" y="219"/>
                    <a:pt x="182" y="220"/>
                    <a:pt x="182" y="221"/>
                  </a:cubicBezTo>
                  <a:cubicBezTo>
                    <a:pt x="182" y="222"/>
                    <a:pt x="181" y="223"/>
                    <a:pt x="179" y="223"/>
                  </a:cubicBezTo>
                  <a:cubicBezTo>
                    <a:pt x="144" y="223"/>
                    <a:pt x="144" y="223"/>
                    <a:pt x="144" y="223"/>
                  </a:cubicBezTo>
                  <a:cubicBezTo>
                    <a:pt x="144" y="223"/>
                    <a:pt x="144" y="223"/>
                    <a:pt x="144" y="223"/>
                  </a:cubicBezTo>
                  <a:cubicBezTo>
                    <a:pt x="144" y="223"/>
                    <a:pt x="143" y="223"/>
                    <a:pt x="143" y="222"/>
                  </a:cubicBezTo>
                  <a:cubicBezTo>
                    <a:pt x="125" y="206"/>
                    <a:pt x="125" y="206"/>
                    <a:pt x="125" y="206"/>
                  </a:cubicBezTo>
                  <a:cubicBezTo>
                    <a:pt x="104" y="206"/>
                    <a:pt x="104" y="206"/>
                    <a:pt x="104" y="206"/>
                  </a:cubicBezTo>
                  <a:cubicBezTo>
                    <a:pt x="104" y="201"/>
                    <a:pt x="104" y="201"/>
                    <a:pt x="104" y="201"/>
                  </a:cubicBezTo>
                  <a:close/>
                  <a:moveTo>
                    <a:pt x="104" y="190"/>
                  </a:moveTo>
                  <a:cubicBezTo>
                    <a:pt x="112" y="190"/>
                    <a:pt x="112" y="190"/>
                    <a:pt x="112" y="190"/>
                  </a:cubicBezTo>
                  <a:cubicBezTo>
                    <a:pt x="112" y="190"/>
                    <a:pt x="112" y="190"/>
                    <a:pt x="112" y="190"/>
                  </a:cubicBezTo>
                  <a:cubicBezTo>
                    <a:pt x="113" y="190"/>
                    <a:pt x="113" y="189"/>
                    <a:pt x="114" y="189"/>
                  </a:cubicBezTo>
                  <a:cubicBezTo>
                    <a:pt x="115" y="188"/>
                    <a:pt x="115" y="187"/>
                    <a:pt x="114" y="186"/>
                  </a:cubicBezTo>
                  <a:cubicBezTo>
                    <a:pt x="104" y="176"/>
                    <a:pt x="104" y="176"/>
                    <a:pt x="104" y="176"/>
                  </a:cubicBezTo>
                  <a:cubicBezTo>
                    <a:pt x="104" y="183"/>
                    <a:pt x="104" y="183"/>
                    <a:pt x="104" y="183"/>
                  </a:cubicBezTo>
                  <a:cubicBezTo>
                    <a:pt x="106" y="185"/>
                    <a:pt x="106" y="185"/>
                    <a:pt x="106" y="185"/>
                  </a:cubicBezTo>
                  <a:cubicBezTo>
                    <a:pt x="104" y="185"/>
                    <a:pt x="104" y="185"/>
                    <a:pt x="104" y="185"/>
                  </a:cubicBezTo>
                  <a:cubicBezTo>
                    <a:pt x="104" y="190"/>
                    <a:pt x="104" y="190"/>
                    <a:pt x="104" y="190"/>
                  </a:cubicBezTo>
                  <a:close/>
                  <a:moveTo>
                    <a:pt x="104" y="167"/>
                  </a:moveTo>
                  <a:cubicBezTo>
                    <a:pt x="107" y="170"/>
                    <a:pt x="107" y="170"/>
                    <a:pt x="107" y="170"/>
                  </a:cubicBezTo>
                  <a:cubicBezTo>
                    <a:pt x="107" y="170"/>
                    <a:pt x="107" y="170"/>
                    <a:pt x="107" y="170"/>
                  </a:cubicBezTo>
                  <a:cubicBezTo>
                    <a:pt x="108" y="170"/>
                    <a:pt x="109" y="170"/>
                    <a:pt x="109" y="170"/>
                  </a:cubicBezTo>
                  <a:cubicBezTo>
                    <a:pt x="111" y="170"/>
                    <a:pt x="111" y="168"/>
                    <a:pt x="111" y="167"/>
                  </a:cubicBezTo>
                  <a:cubicBezTo>
                    <a:pt x="110" y="165"/>
                    <a:pt x="110" y="162"/>
                    <a:pt x="109" y="160"/>
                  </a:cubicBezTo>
                  <a:cubicBezTo>
                    <a:pt x="108" y="157"/>
                    <a:pt x="108" y="155"/>
                    <a:pt x="107" y="152"/>
                  </a:cubicBezTo>
                  <a:cubicBezTo>
                    <a:pt x="107" y="152"/>
                    <a:pt x="107" y="151"/>
                    <a:pt x="106" y="151"/>
                  </a:cubicBezTo>
                  <a:cubicBezTo>
                    <a:pt x="106" y="150"/>
                    <a:pt x="105" y="150"/>
                    <a:pt x="104" y="151"/>
                  </a:cubicBezTo>
                  <a:cubicBezTo>
                    <a:pt x="104" y="160"/>
                    <a:pt x="104" y="160"/>
                    <a:pt x="104" y="160"/>
                  </a:cubicBezTo>
                  <a:cubicBezTo>
                    <a:pt x="104" y="160"/>
                    <a:pt x="104" y="160"/>
                    <a:pt x="104" y="160"/>
                  </a:cubicBezTo>
                  <a:cubicBezTo>
                    <a:pt x="104" y="160"/>
                    <a:pt x="104" y="160"/>
                    <a:pt x="104" y="160"/>
                  </a:cubicBezTo>
                  <a:cubicBezTo>
                    <a:pt x="104" y="167"/>
                    <a:pt x="104" y="167"/>
                    <a:pt x="104" y="167"/>
                  </a:cubicBezTo>
                  <a:close/>
                  <a:moveTo>
                    <a:pt x="104" y="141"/>
                  </a:moveTo>
                  <a:cubicBezTo>
                    <a:pt x="104" y="140"/>
                    <a:pt x="104" y="140"/>
                    <a:pt x="104" y="139"/>
                  </a:cubicBezTo>
                  <a:cubicBezTo>
                    <a:pt x="104" y="138"/>
                    <a:pt x="104" y="138"/>
                    <a:pt x="104" y="138"/>
                  </a:cubicBezTo>
                  <a:lnTo>
                    <a:pt x="104" y="141"/>
                  </a:lnTo>
                  <a:close/>
                  <a:moveTo>
                    <a:pt x="91" y="201"/>
                  </a:moveTo>
                  <a:cubicBezTo>
                    <a:pt x="104" y="201"/>
                    <a:pt x="104" y="201"/>
                    <a:pt x="104" y="201"/>
                  </a:cubicBezTo>
                  <a:cubicBezTo>
                    <a:pt x="104" y="206"/>
                    <a:pt x="104" y="206"/>
                    <a:pt x="104" y="206"/>
                  </a:cubicBezTo>
                  <a:cubicBezTo>
                    <a:pt x="91" y="206"/>
                    <a:pt x="91" y="206"/>
                    <a:pt x="91" y="206"/>
                  </a:cubicBezTo>
                  <a:cubicBezTo>
                    <a:pt x="91" y="201"/>
                    <a:pt x="91" y="201"/>
                    <a:pt x="91" y="201"/>
                  </a:cubicBezTo>
                  <a:close/>
                  <a:moveTo>
                    <a:pt x="104" y="74"/>
                  </a:moveTo>
                  <a:cubicBezTo>
                    <a:pt x="100" y="56"/>
                    <a:pt x="99" y="43"/>
                    <a:pt x="98" y="38"/>
                  </a:cubicBezTo>
                  <a:cubicBezTo>
                    <a:pt x="97" y="38"/>
                    <a:pt x="97" y="38"/>
                    <a:pt x="97" y="38"/>
                  </a:cubicBezTo>
                  <a:cubicBezTo>
                    <a:pt x="95" y="38"/>
                    <a:pt x="94" y="37"/>
                    <a:pt x="94" y="36"/>
                  </a:cubicBezTo>
                  <a:cubicBezTo>
                    <a:pt x="91" y="17"/>
                    <a:pt x="91" y="17"/>
                    <a:pt x="91" y="17"/>
                  </a:cubicBezTo>
                  <a:cubicBezTo>
                    <a:pt x="91" y="0"/>
                    <a:pt x="91" y="0"/>
                    <a:pt x="91" y="0"/>
                  </a:cubicBezTo>
                  <a:cubicBezTo>
                    <a:pt x="92" y="0"/>
                    <a:pt x="93" y="1"/>
                    <a:pt x="93" y="2"/>
                  </a:cubicBezTo>
                  <a:cubicBezTo>
                    <a:pt x="99" y="33"/>
                    <a:pt x="99" y="33"/>
                    <a:pt x="99" y="33"/>
                  </a:cubicBezTo>
                  <a:cubicBezTo>
                    <a:pt x="100" y="33"/>
                    <a:pt x="100" y="33"/>
                    <a:pt x="100" y="33"/>
                  </a:cubicBezTo>
                  <a:cubicBezTo>
                    <a:pt x="100" y="33"/>
                    <a:pt x="100" y="33"/>
                    <a:pt x="100" y="33"/>
                  </a:cubicBezTo>
                  <a:cubicBezTo>
                    <a:pt x="101" y="33"/>
                    <a:pt x="102" y="34"/>
                    <a:pt x="102" y="35"/>
                  </a:cubicBezTo>
                  <a:cubicBezTo>
                    <a:pt x="102" y="35"/>
                    <a:pt x="103" y="39"/>
                    <a:pt x="104" y="46"/>
                  </a:cubicBezTo>
                  <a:cubicBezTo>
                    <a:pt x="104" y="74"/>
                    <a:pt x="104" y="74"/>
                    <a:pt x="104" y="74"/>
                  </a:cubicBezTo>
                  <a:close/>
                  <a:moveTo>
                    <a:pt x="104" y="138"/>
                  </a:moveTo>
                  <a:cubicBezTo>
                    <a:pt x="104" y="141"/>
                    <a:pt x="104" y="141"/>
                    <a:pt x="104" y="141"/>
                  </a:cubicBezTo>
                  <a:cubicBezTo>
                    <a:pt x="104" y="141"/>
                    <a:pt x="104" y="141"/>
                    <a:pt x="103" y="141"/>
                  </a:cubicBezTo>
                  <a:cubicBezTo>
                    <a:pt x="103" y="141"/>
                    <a:pt x="103" y="141"/>
                    <a:pt x="103" y="141"/>
                  </a:cubicBezTo>
                  <a:cubicBezTo>
                    <a:pt x="93" y="152"/>
                    <a:pt x="93" y="152"/>
                    <a:pt x="93" y="152"/>
                  </a:cubicBezTo>
                  <a:cubicBezTo>
                    <a:pt x="92" y="152"/>
                    <a:pt x="92" y="153"/>
                    <a:pt x="91" y="153"/>
                  </a:cubicBezTo>
                  <a:cubicBezTo>
                    <a:pt x="91" y="147"/>
                    <a:pt x="91" y="147"/>
                    <a:pt x="91" y="147"/>
                  </a:cubicBezTo>
                  <a:cubicBezTo>
                    <a:pt x="99" y="139"/>
                    <a:pt x="99" y="139"/>
                    <a:pt x="99" y="139"/>
                  </a:cubicBezTo>
                  <a:cubicBezTo>
                    <a:pt x="98" y="135"/>
                    <a:pt x="98" y="132"/>
                    <a:pt x="97" y="130"/>
                  </a:cubicBezTo>
                  <a:cubicBezTo>
                    <a:pt x="91" y="130"/>
                    <a:pt x="91" y="130"/>
                    <a:pt x="91" y="130"/>
                  </a:cubicBezTo>
                  <a:cubicBezTo>
                    <a:pt x="91" y="125"/>
                    <a:pt x="91" y="125"/>
                    <a:pt x="91" y="125"/>
                  </a:cubicBezTo>
                  <a:cubicBezTo>
                    <a:pt x="99" y="125"/>
                    <a:pt x="99" y="125"/>
                    <a:pt x="99" y="125"/>
                  </a:cubicBezTo>
                  <a:cubicBezTo>
                    <a:pt x="100" y="125"/>
                    <a:pt x="101" y="126"/>
                    <a:pt x="102" y="127"/>
                  </a:cubicBezTo>
                  <a:cubicBezTo>
                    <a:pt x="102" y="127"/>
                    <a:pt x="103" y="132"/>
                    <a:pt x="104" y="138"/>
                  </a:cubicBezTo>
                  <a:close/>
                  <a:moveTo>
                    <a:pt x="104" y="151"/>
                  </a:moveTo>
                  <a:cubicBezTo>
                    <a:pt x="104" y="151"/>
                    <a:pt x="103" y="151"/>
                    <a:pt x="103" y="151"/>
                  </a:cubicBezTo>
                  <a:cubicBezTo>
                    <a:pt x="98" y="156"/>
                    <a:pt x="98" y="156"/>
                    <a:pt x="98" y="156"/>
                  </a:cubicBezTo>
                  <a:cubicBezTo>
                    <a:pt x="97" y="157"/>
                    <a:pt x="97" y="157"/>
                    <a:pt x="97" y="157"/>
                  </a:cubicBezTo>
                  <a:cubicBezTo>
                    <a:pt x="96" y="158"/>
                    <a:pt x="96" y="159"/>
                    <a:pt x="97" y="160"/>
                  </a:cubicBezTo>
                  <a:cubicBezTo>
                    <a:pt x="104" y="167"/>
                    <a:pt x="104" y="167"/>
                    <a:pt x="104" y="167"/>
                  </a:cubicBezTo>
                  <a:cubicBezTo>
                    <a:pt x="104" y="160"/>
                    <a:pt x="104" y="160"/>
                    <a:pt x="104" y="160"/>
                  </a:cubicBezTo>
                  <a:cubicBezTo>
                    <a:pt x="103" y="158"/>
                    <a:pt x="103" y="158"/>
                    <a:pt x="103" y="158"/>
                  </a:cubicBezTo>
                  <a:cubicBezTo>
                    <a:pt x="103" y="157"/>
                    <a:pt x="103" y="157"/>
                    <a:pt x="103" y="157"/>
                  </a:cubicBezTo>
                  <a:cubicBezTo>
                    <a:pt x="104" y="160"/>
                    <a:pt x="104" y="160"/>
                    <a:pt x="104" y="160"/>
                  </a:cubicBezTo>
                  <a:cubicBezTo>
                    <a:pt x="104" y="151"/>
                    <a:pt x="104" y="151"/>
                    <a:pt x="104" y="151"/>
                  </a:cubicBezTo>
                  <a:close/>
                  <a:moveTo>
                    <a:pt x="104" y="176"/>
                  </a:moveTo>
                  <a:cubicBezTo>
                    <a:pt x="104" y="183"/>
                    <a:pt x="104" y="183"/>
                    <a:pt x="104" y="183"/>
                  </a:cubicBezTo>
                  <a:cubicBezTo>
                    <a:pt x="91" y="170"/>
                    <a:pt x="91" y="170"/>
                    <a:pt x="91" y="170"/>
                  </a:cubicBezTo>
                  <a:cubicBezTo>
                    <a:pt x="91" y="170"/>
                    <a:pt x="91" y="170"/>
                    <a:pt x="91" y="170"/>
                  </a:cubicBezTo>
                  <a:cubicBezTo>
                    <a:pt x="91" y="164"/>
                    <a:pt x="91" y="164"/>
                    <a:pt x="91" y="164"/>
                  </a:cubicBezTo>
                  <a:cubicBezTo>
                    <a:pt x="92" y="164"/>
                    <a:pt x="92" y="164"/>
                    <a:pt x="93" y="165"/>
                  </a:cubicBezTo>
                  <a:cubicBezTo>
                    <a:pt x="93" y="165"/>
                    <a:pt x="93" y="165"/>
                    <a:pt x="93" y="165"/>
                  </a:cubicBezTo>
                  <a:cubicBezTo>
                    <a:pt x="104" y="176"/>
                    <a:pt x="104" y="176"/>
                    <a:pt x="104" y="176"/>
                  </a:cubicBezTo>
                  <a:close/>
                  <a:moveTo>
                    <a:pt x="104" y="185"/>
                  </a:moveTo>
                  <a:cubicBezTo>
                    <a:pt x="104" y="190"/>
                    <a:pt x="104" y="190"/>
                    <a:pt x="104" y="190"/>
                  </a:cubicBezTo>
                  <a:cubicBezTo>
                    <a:pt x="91" y="190"/>
                    <a:pt x="91" y="190"/>
                    <a:pt x="91" y="190"/>
                  </a:cubicBezTo>
                  <a:cubicBezTo>
                    <a:pt x="91" y="185"/>
                    <a:pt x="91" y="185"/>
                    <a:pt x="91" y="185"/>
                  </a:cubicBezTo>
                  <a:cubicBezTo>
                    <a:pt x="104" y="185"/>
                    <a:pt x="104" y="185"/>
                    <a:pt x="104" y="185"/>
                  </a:cubicBezTo>
                  <a:close/>
                  <a:moveTo>
                    <a:pt x="91" y="111"/>
                  </a:moveTo>
                  <a:cubicBezTo>
                    <a:pt x="95" y="111"/>
                    <a:pt x="95" y="111"/>
                    <a:pt x="95" y="111"/>
                  </a:cubicBezTo>
                  <a:cubicBezTo>
                    <a:pt x="95" y="111"/>
                    <a:pt x="95" y="111"/>
                    <a:pt x="95" y="111"/>
                  </a:cubicBezTo>
                  <a:cubicBezTo>
                    <a:pt x="95" y="111"/>
                    <a:pt x="95" y="111"/>
                    <a:pt x="95" y="111"/>
                  </a:cubicBezTo>
                  <a:cubicBezTo>
                    <a:pt x="96" y="111"/>
                    <a:pt x="97" y="110"/>
                    <a:pt x="97" y="108"/>
                  </a:cubicBezTo>
                  <a:cubicBezTo>
                    <a:pt x="95" y="99"/>
                    <a:pt x="93" y="67"/>
                    <a:pt x="93" y="67"/>
                  </a:cubicBezTo>
                  <a:cubicBezTo>
                    <a:pt x="93" y="66"/>
                    <a:pt x="92" y="65"/>
                    <a:pt x="91" y="65"/>
                  </a:cubicBezTo>
                  <a:cubicBezTo>
                    <a:pt x="91" y="65"/>
                    <a:pt x="91" y="65"/>
                    <a:pt x="91" y="65"/>
                  </a:cubicBezTo>
                  <a:cubicBezTo>
                    <a:pt x="91" y="100"/>
                    <a:pt x="91" y="100"/>
                    <a:pt x="91" y="100"/>
                  </a:cubicBezTo>
                  <a:cubicBezTo>
                    <a:pt x="91" y="100"/>
                    <a:pt x="91" y="100"/>
                    <a:pt x="91" y="100"/>
                  </a:cubicBezTo>
                  <a:cubicBezTo>
                    <a:pt x="91" y="102"/>
                    <a:pt x="92" y="104"/>
                    <a:pt x="92" y="106"/>
                  </a:cubicBezTo>
                  <a:cubicBezTo>
                    <a:pt x="91" y="106"/>
                    <a:pt x="91" y="106"/>
                    <a:pt x="91" y="106"/>
                  </a:cubicBezTo>
                  <a:lnTo>
                    <a:pt x="91" y="111"/>
                  </a:lnTo>
                  <a:close/>
                  <a:moveTo>
                    <a:pt x="78" y="201"/>
                  </a:moveTo>
                  <a:cubicBezTo>
                    <a:pt x="91" y="201"/>
                    <a:pt x="91" y="201"/>
                    <a:pt x="91" y="201"/>
                  </a:cubicBezTo>
                  <a:cubicBezTo>
                    <a:pt x="91" y="201"/>
                    <a:pt x="91" y="201"/>
                    <a:pt x="91" y="201"/>
                  </a:cubicBezTo>
                  <a:cubicBezTo>
                    <a:pt x="91" y="206"/>
                    <a:pt x="91" y="206"/>
                    <a:pt x="91" y="206"/>
                  </a:cubicBezTo>
                  <a:cubicBezTo>
                    <a:pt x="91" y="206"/>
                    <a:pt x="91" y="206"/>
                    <a:pt x="91" y="206"/>
                  </a:cubicBezTo>
                  <a:cubicBezTo>
                    <a:pt x="78" y="206"/>
                    <a:pt x="78" y="206"/>
                    <a:pt x="78" y="206"/>
                  </a:cubicBezTo>
                  <a:cubicBezTo>
                    <a:pt x="78" y="201"/>
                    <a:pt x="78" y="201"/>
                    <a:pt x="78" y="201"/>
                  </a:cubicBezTo>
                  <a:close/>
                  <a:moveTo>
                    <a:pt x="91" y="17"/>
                  </a:moveTo>
                  <a:cubicBezTo>
                    <a:pt x="91" y="17"/>
                    <a:pt x="91" y="17"/>
                    <a:pt x="91" y="17"/>
                  </a:cubicBezTo>
                  <a:cubicBezTo>
                    <a:pt x="88" y="36"/>
                    <a:pt x="88" y="36"/>
                    <a:pt x="88" y="36"/>
                  </a:cubicBezTo>
                  <a:cubicBezTo>
                    <a:pt x="88" y="37"/>
                    <a:pt x="87" y="38"/>
                    <a:pt x="85" y="38"/>
                  </a:cubicBezTo>
                  <a:cubicBezTo>
                    <a:pt x="85" y="38"/>
                    <a:pt x="85" y="38"/>
                    <a:pt x="85" y="38"/>
                  </a:cubicBezTo>
                  <a:cubicBezTo>
                    <a:pt x="84" y="38"/>
                    <a:pt x="84" y="38"/>
                    <a:pt x="84" y="38"/>
                  </a:cubicBezTo>
                  <a:cubicBezTo>
                    <a:pt x="84" y="43"/>
                    <a:pt x="82" y="56"/>
                    <a:pt x="78" y="74"/>
                  </a:cubicBezTo>
                  <a:cubicBezTo>
                    <a:pt x="78" y="46"/>
                    <a:pt x="78" y="46"/>
                    <a:pt x="78" y="46"/>
                  </a:cubicBezTo>
                  <a:cubicBezTo>
                    <a:pt x="79" y="40"/>
                    <a:pt x="80" y="36"/>
                    <a:pt x="80" y="35"/>
                  </a:cubicBezTo>
                  <a:cubicBezTo>
                    <a:pt x="80" y="34"/>
                    <a:pt x="81" y="33"/>
                    <a:pt x="82" y="33"/>
                  </a:cubicBezTo>
                  <a:cubicBezTo>
                    <a:pt x="83" y="33"/>
                    <a:pt x="83" y="33"/>
                    <a:pt x="83" y="33"/>
                  </a:cubicBezTo>
                  <a:cubicBezTo>
                    <a:pt x="89" y="2"/>
                    <a:pt x="89" y="2"/>
                    <a:pt x="89" y="2"/>
                  </a:cubicBezTo>
                  <a:cubicBezTo>
                    <a:pt x="89" y="1"/>
                    <a:pt x="90" y="1"/>
                    <a:pt x="91" y="0"/>
                  </a:cubicBezTo>
                  <a:cubicBezTo>
                    <a:pt x="91" y="0"/>
                    <a:pt x="91" y="0"/>
                    <a:pt x="91" y="0"/>
                  </a:cubicBezTo>
                  <a:cubicBezTo>
                    <a:pt x="91" y="17"/>
                    <a:pt x="91" y="17"/>
                    <a:pt x="91" y="17"/>
                  </a:cubicBezTo>
                  <a:close/>
                  <a:moveTo>
                    <a:pt x="91" y="65"/>
                  </a:moveTo>
                  <a:cubicBezTo>
                    <a:pt x="90" y="65"/>
                    <a:pt x="89" y="66"/>
                    <a:pt x="89" y="67"/>
                  </a:cubicBezTo>
                  <a:cubicBezTo>
                    <a:pt x="89" y="67"/>
                    <a:pt x="87" y="98"/>
                    <a:pt x="85" y="108"/>
                  </a:cubicBezTo>
                  <a:cubicBezTo>
                    <a:pt x="85" y="108"/>
                    <a:pt x="85" y="109"/>
                    <a:pt x="85" y="109"/>
                  </a:cubicBezTo>
                  <a:cubicBezTo>
                    <a:pt x="85" y="110"/>
                    <a:pt x="86" y="111"/>
                    <a:pt x="87" y="111"/>
                  </a:cubicBezTo>
                  <a:cubicBezTo>
                    <a:pt x="91" y="111"/>
                    <a:pt x="91" y="111"/>
                    <a:pt x="91" y="111"/>
                  </a:cubicBezTo>
                  <a:cubicBezTo>
                    <a:pt x="91" y="111"/>
                    <a:pt x="91" y="111"/>
                    <a:pt x="91" y="111"/>
                  </a:cubicBezTo>
                  <a:cubicBezTo>
                    <a:pt x="91" y="106"/>
                    <a:pt x="91" y="106"/>
                    <a:pt x="91" y="106"/>
                  </a:cubicBezTo>
                  <a:cubicBezTo>
                    <a:pt x="91" y="106"/>
                    <a:pt x="91" y="106"/>
                    <a:pt x="91" y="106"/>
                  </a:cubicBezTo>
                  <a:cubicBezTo>
                    <a:pt x="90" y="106"/>
                    <a:pt x="90" y="106"/>
                    <a:pt x="90" y="106"/>
                  </a:cubicBezTo>
                  <a:cubicBezTo>
                    <a:pt x="91" y="104"/>
                    <a:pt x="91" y="102"/>
                    <a:pt x="91" y="100"/>
                  </a:cubicBezTo>
                  <a:cubicBezTo>
                    <a:pt x="91" y="65"/>
                    <a:pt x="91" y="65"/>
                    <a:pt x="91" y="65"/>
                  </a:cubicBezTo>
                  <a:close/>
                  <a:moveTo>
                    <a:pt x="91" y="125"/>
                  </a:moveTo>
                  <a:cubicBezTo>
                    <a:pt x="91" y="130"/>
                    <a:pt x="91" y="130"/>
                    <a:pt x="91" y="130"/>
                  </a:cubicBezTo>
                  <a:cubicBezTo>
                    <a:pt x="91" y="130"/>
                    <a:pt x="91" y="130"/>
                    <a:pt x="91" y="130"/>
                  </a:cubicBezTo>
                  <a:cubicBezTo>
                    <a:pt x="85" y="130"/>
                    <a:pt x="85" y="130"/>
                    <a:pt x="85" y="130"/>
                  </a:cubicBezTo>
                  <a:cubicBezTo>
                    <a:pt x="84" y="132"/>
                    <a:pt x="84" y="135"/>
                    <a:pt x="83" y="139"/>
                  </a:cubicBezTo>
                  <a:cubicBezTo>
                    <a:pt x="91" y="147"/>
                    <a:pt x="91" y="147"/>
                    <a:pt x="91" y="147"/>
                  </a:cubicBezTo>
                  <a:cubicBezTo>
                    <a:pt x="91" y="147"/>
                    <a:pt x="91" y="147"/>
                    <a:pt x="91" y="147"/>
                  </a:cubicBezTo>
                  <a:cubicBezTo>
                    <a:pt x="91" y="153"/>
                    <a:pt x="91" y="153"/>
                    <a:pt x="91" y="153"/>
                  </a:cubicBezTo>
                  <a:cubicBezTo>
                    <a:pt x="90" y="153"/>
                    <a:pt x="90" y="152"/>
                    <a:pt x="89" y="152"/>
                  </a:cubicBezTo>
                  <a:cubicBezTo>
                    <a:pt x="89" y="152"/>
                    <a:pt x="89" y="152"/>
                    <a:pt x="89" y="152"/>
                  </a:cubicBezTo>
                  <a:cubicBezTo>
                    <a:pt x="79" y="141"/>
                    <a:pt x="79" y="141"/>
                    <a:pt x="79" y="141"/>
                  </a:cubicBezTo>
                  <a:cubicBezTo>
                    <a:pt x="78" y="141"/>
                    <a:pt x="78" y="141"/>
                    <a:pt x="78" y="141"/>
                  </a:cubicBezTo>
                  <a:cubicBezTo>
                    <a:pt x="78" y="139"/>
                    <a:pt x="78" y="139"/>
                    <a:pt x="78" y="139"/>
                  </a:cubicBezTo>
                  <a:cubicBezTo>
                    <a:pt x="80" y="132"/>
                    <a:pt x="80" y="127"/>
                    <a:pt x="80" y="127"/>
                  </a:cubicBezTo>
                  <a:cubicBezTo>
                    <a:pt x="81" y="126"/>
                    <a:pt x="82" y="125"/>
                    <a:pt x="83" y="125"/>
                  </a:cubicBezTo>
                  <a:cubicBezTo>
                    <a:pt x="83" y="125"/>
                    <a:pt x="83" y="125"/>
                    <a:pt x="83" y="125"/>
                  </a:cubicBezTo>
                  <a:cubicBezTo>
                    <a:pt x="91" y="125"/>
                    <a:pt x="91" y="125"/>
                    <a:pt x="91" y="125"/>
                  </a:cubicBezTo>
                  <a:cubicBezTo>
                    <a:pt x="91" y="125"/>
                    <a:pt x="91" y="125"/>
                    <a:pt x="91" y="125"/>
                  </a:cubicBezTo>
                  <a:close/>
                  <a:moveTo>
                    <a:pt x="91" y="164"/>
                  </a:moveTo>
                  <a:cubicBezTo>
                    <a:pt x="91" y="170"/>
                    <a:pt x="91" y="170"/>
                    <a:pt x="91" y="170"/>
                  </a:cubicBezTo>
                  <a:cubicBezTo>
                    <a:pt x="78" y="183"/>
                    <a:pt x="78" y="183"/>
                    <a:pt x="78" y="183"/>
                  </a:cubicBezTo>
                  <a:cubicBezTo>
                    <a:pt x="78" y="176"/>
                    <a:pt x="78" y="176"/>
                    <a:pt x="78" y="176"/>
                  </a:cubicBezTo>
                  <a:cubicBezTo>
                    <a:pt x="89" y="165"/>
                    <a:pt x="89" y="165"/>
                    <a:pt x="89" y="165"/>
                  </a:cubicBezTo>
                  <a:cubicBezTo>
                    <a:pt x="90" y="164"/>
                    <a:pt x="90" y="164"/>
                    <a:pt x="91" y="164"/>
                  </a:cubicBezTo>
                  <a:close/>
                  <a:moveTo>
                    <a:pt x="91" y="185"/>
                  </a:moveTo>
                  <a:cubicBezTo>
                    <a:pt x="91" y="190"/>
                    <a:pt x="91" y="190"/>
                    <a:pt x="91" y="190"/>
                  </a:cubicBezTo>
                  <a:cubicBezTo>
                    <a:pt x="91" y="190"/>
                    <a:pt x="91" y="190"/>
                    <a:pt x="91" y="190"/>
                  </a:cubicBezTo>
                  <a:cubicBezTo>
                    <a:pt x="78" y="190"/>
                    <a:pt x="78" y="190"/>
                    <a:pt x="78" y="190"/>
                  </a:cubicBezTo>
                  <a:cubicBezTo>
                    <a:pt x="78" y="185"/>
                    <a:pt x="78" y="185"/>
                    <a:pt x="78" y="185"/>
                  </a:cubicBezTo>
                  <a:cubicBezTo>
                    <a:pt x="91" y="185"/>
                    <a:pt x="91" y="185"/>
                    <a:pt x="91" y="185"/>
                  </a:cubicBezTo>
                  <a:cubicBezTo>
                    <a:pt x="91" y="185"/>
                    <a:pt x="91" y="185"/>
                    <a:pt x="91" y="185"/>
                  </a:cubicBezTo>
                  <a:close/>
                  <a:moveTo>
                    <a:pt x="78" y="167"/>
                  </a:moveTo>
                  <a:cubicBezTo>
                    <a:pt x="85" y="160"/>
                    <a:pt x="85" y="160"/>
                    <a:pt x="85" y="160"/>
                  </a:cubicBezTo>
                  <a:cubicBezTo>
                    <a:pt x="85" y="160"/>
                    <a:pt x="85" y="160"/>
                    <a:pt x="85" y="160"/>
                  </a:cubicBezTo>
                  <a:cubicBezTo>
                    <a:pt x="85" y="160"/>
                    <a:pt x="85" y="160"/>
                    <a:pt x="85" y="160"/>
                  </a:cubicBezTo>
                  <a:cubicBezTo>
                    <a:pt x="86" y="159"/>
                    <a:pt x="86" y="158"/>
                    <a:pt x="85" y="157"/>
                  </a:cubicBezTo>
                  <a:cubicBezTo>
                    <a:pt x="79" y="151"/>
                    <a:pt x="79" y="151"/>
                    <a:pt x="79" y="151"/>
                  </a:cubicBezTo>
                  <a:cubicBezTo>
                    <a:pt x="79" y="151"/>
                    <a:pt x="79" y="151"/>
                    <a:pt x="79" y="151"/>
                  </a:cubicBezTo>
                  <a:cubicBezTo>
                    <a:pt x="79" y="151"/>
                    <a:pt x="79" y="151"/>
                    <a:pt x="78" y="151"/>
                  </a:cubicBezTo>
                  <a:cubicBezTo>
                    <a:pt x="78" y="160"/>
                    <a:pt x="78" y="160"/>
                    <a:pt x="78" y="160"/>
                  </a:cubicBezTo>
                  <a:cubicBezTo>
                    <a:pt x="79" y="157"/>
                    <a:pt x="79" y="157"/>
                    <a:pt x="79" y="157"/>
                  </a:cubicBezTo>
                  <a:cubicBezTo>
                    <a:pt x="80" y="158"/>
                    <a:pt x="80" y="158"/>
                    <a:pt x="80" y="158"/>
                  </a:cubicBezTo>
                  <a:cubicBezTo>
                    <a:pt x="78" y="160"/>
                    <a:pt x="78" y="160"/>
                    <a:pt x="78" y="160"/>
                  </a:cubicBezTo>
                  <a:lnTo>
                    <a:pt x="78" y="167"/>
                  </a:lnTo>
                  <a:close/>
                  <a:moveTo>
                    <a:pt x="11" y="218"/>
                  </a:moveTo>
                  <a:cubicBezTo>
                    <a:pt x="37" y="218"/>
                    <a:pt x="37" y="218"/>
                    <a:pt x="37" y="218"/>
                  </a:cubicBezTo>
                  <a:cubicBezTo>
                    <a:pt x="54" y="202"/>
                    <a:pt x="54" y="202"/>
                    <a:pt x="54" y="202"/>
                  </a:cubicBezTo>
                  <a:cubicBezTo>
                    <a:pt x="55" y="201"/>
                    <a:pt x="55" y="201"/>
                    <a:pt x="56" y="201"/>
                  </a:cubicBezTo>
                  <a:cubicBezTo>
                    <a:pt x="56" y="201"/>
                    <a:pt x="56" y="201"/>
                    <a:pt x="56" y="201"/>
                  </a:cubicBezTo>
                  <a:cubicBezTo>
                    <a:pt x="78" y="201"/>
                    <a:pt x="78" y="201"/>
                    <a:pt x="78" y="201"/>
                  </a:cubicBezTo>
                  <a:cubicBezTo>
                    <a:pt x="78" y="206"/>
                    <a:pt x="78" y="206"/>
                    <a:pt x="78" y="206"/>
                  </a:cubicBezTo>
                  <a:cubicBezTo>
                    <a:pt x="57" y="206"/>
                    <a:pt x="57" y="206"/>
                    <a:pt x="57" y="206"/>
                  </a:cubicBezTo>
                  <a:cubicBezTo>
                    <a:pt x="40" y="222"/>
                    <a:pt x="40" y="222"/>
                    <a:pt x="40" y="222"/>
                  </a:cubicBezTo>
                  <a:cubicBezTo>
                    <a:pt x="39" y="223"/>
                    <a:pt x="39" y="223"/>
                    <a:pt x="38" y="223"/>
                  </a:cubicBezTo>
                  <a:cubicBezTo>
                    <a:pt x="3" y="223"/>
                    <a:pt x="3" y="223"/>
                    <a:pt x="3" y="223"/>
                  </a:cubicBezTo>
                  <a:cubicBezTo>
                    <a:pt x="3" y="223"/>
                    <a:pt x="3" y="223"/>
                    <a:pt x="3" y="223"/>
                  </a:cubicBezTo>
                  <a:cubicBezTo>
                    <a:pt x="2" y="223"/>
                    <a:pt x="1" y="223"/>
                    <a:pt x="0" y="222"/>
                  </a:cubicBezTo>
                  <a:cubicBezTo>
                    <a:pt x="0" y="221"/>
                    <a:pt x="0" y="219"/>
                    <a:pt x="1" y="218"/>
                  </a:cubicBezTo>
                  <a:cubicBezTo>
                    <a:pt x="15" y="211"/>
                    <a:pt x="27" y="198"/>
                    <a:pt x="36" y="181"/>
                  </a:cubicBezTo>
                  <a:cubicBezTo>
                    <a:pt x="45" y="166"/>
                    <a:pt x="53" y="148"/>
                    <a:pt x="59" y="130"/>
                  </a:cubicBezTo>
                  <a:cubicBezTo>
                    <a:pt x="56" y="130"/>
                    <a:pt x="56" y="130"/>
                    <a:pt x="56" y="130"/>
                  </a:cubicBezTo>
                  <a:cubicBezTo>
                    <a:pt x="54" y="130"/>
                    <a:pt x="53" y="128"/>
                    <a:pt x="53" y="127"/>
                  </a:cubicBezTo>
                  <a:cubicBezTo>
                    <a:pt x="53" y="109"/>
                    <a:pt x="53" y="109"/>
                    <a:pt x="53" y="109"/>
                  </a:cubicBezTo>
                  <a:cubicBezTo>
                    <a:pt x="53" y="107"/>
                    <a:pt x="54" y="106"/>
                    <a:pt x="56" y="106"/>
                  </a:cubicBezTo>
                  <a:cubicBezTo>
                    <a:pt x="66" y="106"/>
                    <a:pt x="66" y="106"/>
                    <a:pt x="66" y="106"/>
                  </a:cubicBezTo>
                  <a:cubicBezTo>
                    <a:pt x="72" y="81"/>
                    <a:pt x="76" y="59"/>
                    <a:pt x="78" y="46"/>
                  </a:cubicBezTo>
                  <a:cubicBezTo>
                    <a:pt x="78" y="74"/>
                    <a:pt x="78" y="74"/>
                    <a:pt x="78" y="74"/>
                  </a:cubicBezTo>
                  <a:cubicBezTo>
                    <a:pt x="76" y="84"/>
                    <a:pt x="73" y="97"/>
                    <a:pt x="70" y="109"/>
                  </a:cubicBezTo>
                  <a:cubicBezTo>
                    <a:pt x="69" y="110"/>
                    <a:pt x="69" y="111"/>
                    <a:pt x="67" y="111"/>
                  </a:cubicBezTo>
                  <a:cubicBezTo>
                    <a:pt x="67" y="111"/>
                    <a:pt x="67" y="111"/>
                    <a:pt x="67" y="111"/>
                  </a:cubicBezTo>
                  <a:cubicBezTo>
                    <a:pt x="58" y="111"/>
                    <a:pt x="58" y="111"/>
                    <a:pt x="58" y="111"/>
                  </a:cubicBezTo>
                  <a:cubicBezTo>
                    <a:pt x="58" y="125"/>
                    <a:pt x="58" y="125"/>
                    <a:pt x="58" y="125"/>
                  </a:cubicBezTo>
                  <a:cubicBezTo>
                    <a:pt x="62" y="125"/>
                    <a:pt x="62" y="125"/>
                    <a:pt x="62" y="125"/>
                  </a:cubicBezTo>
                  <a:cubicBezTo>
                    <a:pt x="63" y="125"/>
                    <a:pt x="64" y="126"/>
                    <a:pt x="64" y="127"/>
                  </a:cubicBezTo>
                  <a:cubicBezTo>
                    <a:pt x="64" y="127"/>
                    <a:pt x="64" y="128"/>
                    <a:pt x="64" y="128"/>
                  </a:cubicBezTo>
                  <a:cubicBezTo>
                    <a:pt x="58" y="148"/>
                    <a:pt x="50" y="167"/>
                    <a:pt x="40" y="184"/>
                  </a:cubicBezTo>
                  <a:cubicBezTo>
                    <a:pt x="32" y="198"/>
                    <a:pt x="22" y="210"/>
                    <a:pt x="11" y="218"/>
                  </a:cubicBezTo>
                  <a:close/>
                  <a:moveTo>
                    <a:pt x="78" y="139"/>
                  </a:moveTo>
                  <a:cubicBezTo>
                    <a:pt x="78" y="139"/>
                    <a:pt x="78" y="139"/>
                    <a:pt x="78" y="139"/>
                  </a:cubicBezTo>
                  <a:cubicBezTo>
                    <a:pt x="78" y="139"/>
                    <a:pt x="78" y="139"/>
                    <a:pt x="78" y="139"/>
                  </a:cubicBezTo>
                  <a:cubicBezTo>
                    <a:pt x="78" y="140"/>
                    <a:pt x="78" y="140"/>
                    <a:pt x="78" y="141"/>
                  </a:cubicBezTo>
                  <a:cubicBezTo>
                    <a:pt x="78" y="139"/>
                    <a:pt x="78" y="139"/>
                    <a:pt x="78" y="139"/>
                  </a:cubicBezTo>
                  <a:close/>
                  <a:moveTo>
                    <a:pt x="78" y="151"/>
                  </a:moveTo>
                  <a:cubicBezTo>
                    <a:pt x="78" y="150"/>
                    <a:pt x="78" y="150"/>
                    <a:pt x="78" y="150"/>
                  </a:cubicBezTo>
                  <a:cubicBezTo>
                    <a:pt x="77" y="150"/>
                    <a:pt x="75" y="151"/>
                    <a:pt x="75" y="152"/>
                  </a:cubicBezTo>
                  <a:cubicBezTo>
                    <a:pt x="74" y="155"/>
                    <a:pt x="74" y="157"/>
                    <a:pt x="73" y="160"/>
                  </a:cubicBezTo>
                  <a:cubicBezTo>
                    <a:pt x="72" y="162"/>
                    <a:pt x="72" y="165"/>
                    <a:pt x="71" y="167"/>
                  </a:cubicBezTo>
                  <a:cubicBezTo>
                    <a:pt x="71" y="168"/>
                    <a:pt x="71" y="169"/>
                    <a:pt x="72" y="170"/>
                  </a:cubicBezTo>
                  <a:cubicBezTo>
                    <a:pt x="73" y="171"/>
                    <a:pt x="74" y="171"/>
                    <a:pt x="75" y="170"/>
                  </a:cubicBezTo>
                  <a:cubicBezTo>
                    <a:pt x="78" y="167"/>
                    <a:pt x="78" y="167"/>
                    <a:pt x="78" y="167"/>
                  </a:cubicBezTo>
                  <a:cubicBezTo>
                    <a:pt x="78" y="160"/>
                    <a:pt x="78" y="160"/>
                    <a:pt x="78" y="160"/>
                  </a:cubicBezTo>
                  <a:cubicBezTo>
                    <a:pt x="78" y="160"/>
                    <a:pt x="78" y="160"/>
                    <a:pt x="78" y="160"/>
                  </a:cubicBezTo>
                  <a:cubicBezTo>
                    <a:pt x="78" y="160"/>
                    <a:pt x="78" y="160"/>
                    <a:pt x="78" y="160"/>
                  </a:cubicBezTo>
                  <a:cubicBezTo>
                    <a:pt x="78" y="151"/>
                    <a:pt x="78" y="151"/>
                    <a:pt x="78" y="151"/>
                  </a:cubicBezTo>
                  <a:close/>
                  <a:moveTo>
                    <a:pt x="78" y="176"/>
                  </a:moveTo>
                  <a:cubicBezTo>
                    <a:pt x="68" y="186"/>
                    <a:pt x="68" y="186"/>
                    <a:pt x="68" y="186"/>
                  </a:cubicBezTo>
                  <a:cubicBezTo>
                    <a:pt x="68" y="186"/>
                    <a:pt x="68" y="187"/>
                    <a:pt x="68" y="187"/>
                  </a:cubicBezTo>
                  <a:cubicBezTo>
                    <a:pt x="68" y="189"/>
                    <a:pt x="69" y="190"/>
                    <a:pt x="70" y="190"/>
                  </a:cubicBezTo>
                  <a:cubicBezTo>
                    <a:pt x="78" y="190"/>
                    <a:pt x="78" y="190"/>
                    <a:pt x="78" y="190"/>
                  </a:cubicBezTo>
                  <a:cubicBezTo>
                    <a:pt x="78" y="185"/>
                    <a:pt x="78" y="185"/>
                    <a:pt x="78" y="185"/>
                  </a:cubicBezTo>
                  <a:cubicBezTo>
                    <a:pt x="76" y="185"/>
                    <a:pt x="76" y="185"/>
                    <a:pt x="76" y="185"/>
                  </a:cubicBezTo>
                  <a:cubicBezTo>
                    <a:pt x="78" y="183"/>
                    <a:pt x="78" y="183"/>
                    <a:pt x="78" y="183"/>
                  </a:cubicBezTo>
                  <a:lnTo>
                    <a:pt x="78" y="17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4" name="Freeform 37"/>
            <p:cNvSpPr>
              <a:spLocks noEditPoints="1"/>
            </p:cNvSpPr>
            <p:nvPr/>
          </p:nvSpPr>
          <p:spPr bwMode="auto">
            <a:xfrm>
              <a:off x="5855622" y="1864759"/>
              <a:ext cx="533080" cy="254795"/>
            </a:xfrm>
            <a:custGeom>
              <a:avLst/>
              <a:gdLst>
                <a:gd name="T0" fmla="*/ 205 w 207"/>
                <a:gd name="T1" fmla="*/ 99 h 99"/>
                <a:gd name="T2" fmla="*/ 183 w 207"/>
                <a:gd name="T3" fmla="*/ 18 h 99"/>
                <a:gd name="T4" fmla="*/ 169 w 207"/>
                <a:gd name="T5" fmla="*/ 94 h 99"/>
                <a:gd name="T6" fmla="*/ 176 w 207"/>
                <a:gd name="T7" fmla="*/ 31 h 99"/>
                <a:gd name="T8" fmla="*/ 169 w 207"/>
                <a:gd name="T9" fmla="*/ 68 h 99"/>
                <a:gd name="T10" fmla="*/ 169 w 207"/>
                <a:gd name="T11" fmla="*/ 40 h 99"/>
                <a:gd name="T12" fmla="*/ 156 w 207"/>
                <a:gd name="T13" fmla="*/ 99 h 99"/>
                <a:gd name="T14" fmla="*/ 163 w 207"/>
                <a:gd name="T15" fmla="*/ 45 h 99"/>
                <a:gd name="T16" fmla="*/ 169 w 207"/>
                <a:gd name="T17" fmla="*/ 68 h 99"/>
                <a:gd name="T18" fmla="*/ 156 w 207"/>
                <a:gd name="T19" fmla="*/ 36 h 99"/>
                <a:gd name="T20" fmla="*/ 165 w 207"/>
                <a:gd name="T21" fmla="*/ 36 h 99"/>
                <a:gd name="T22" fmla="*/ 143 w 207"/>
                <a:gd name="T23" fmla="*/ 0 h 99"/>
                <a:gd name="T24" fmla="*/ 147 w 207"/>
                <a:gd name="T25" fmla="*/ 36 h 99"/>
                <a:gd name="T26" fmla="*/ 156 w 207"/>
                <a:gd name="T27" fmla="*/ 68 h 99"/>
                <a:gd name="T28" fmla="*/ 149 w 207"/>
                <a:gd name="T29" fmla="*/ 45 h 99"/>
                <a:gd name="T30" fmla="*/ 143 w 207"/>
                <a:gd name="T31" fmla="*/ 94 h 99"/>
                <a:gd name="T32" fmla="*/ 143 w 207"/>
                <a:gd name="T33" fmla="*/ 40 h 99"/>
                <a:gd name="T34" fmla="*/ 134 w 207"/>
                <a:gd name="T35" fmla="*/ 40 h 99"/>
                <a:gd name="T36" fmla="*/ 129 w 207"/>
                <a:gd name="T37" fmla="*/ 90 h 99"/>
                <a:gd name="T38" fmla="*/ 138 w 207"/>
                <a:gd name="T39" fmla="*/ 14 h 99"/>
                <a:gd name="T40" fmla="*/ 116 w 207"/>
                <a:gd name="T41" fmla="*/ 94 h 99"/>
                <a:gd name="T42" fmla="*/ 123 w 207"/>
                <a:gd name="T43" fmla="*/ 31 h 99"/>
                <a:gd name="T44" fmla="*/ 129 w 207"/>
                <a:gd name="T45" fmla="*/ 72 h 99"/>
                <a:gd name="T46" fmla="*/ 116 w 207"/>
                <a:gd name="T47" fmla="*/ 63 h 99"/>
                <a:gd name="T48" fmla="*/ 125 w 207"/>
                <a:gd name="T49" fmla="*/ 63 h 99"/>
                <a:gd name="T50" fmla="*/ 104 w 207"/>
                <a:gd name="T51" fmla="*/ 0 h 99"/>
                <a:gd name="T52" fmla="*/ 107 w 207"/>
                <a:gd name="T53" fmla="*/ 63 h 99"/>
                <a:gd name="T54" fmla="*/ 116 w 207"/>
                <a:gd name="T55" fmla="*/ 68 h 99"/>
                <a:gd name="T56" fmla="*/ 109 w 207"/>
                <a:gd name="T57" fmla="*/ 18 h 99"/>
                <a:gd name="T58" fmla="*/ 104 w 207"/>
                <a:gd name="T59" fmla="*/ 94 h 99"/>
                <a:gd name="T60" fmla="*/ 104 w 207"/>
                <a:gd name="T61" fmla="*/ 14 h 99"/>
                <a:gd name="T62" fmla="*/ 94 w 207"/>
                <a:gd name="T63" fmla="*/ 14 h 99"/>
                <a:gd name="T64" fmla="*/ 90 w 207"/>
                <a:gd name="T65" fmla="*/ 90 h 99"/>
                <a:gd name="T66" fmla="*/ 99 w 207"/>
                <a:gd name="T67" fmla="*/ 40 h 99"/>
                <a:gd name="T68" fmla="*/ 76 w 207"/>
                <a:gd name="T69" fmla="*/ 94 h 99"/>
                <a:gd name="T70" fmla="*/ 83 w 207"/>
                <a:gd name="T71" fmla="*/ 58 h 99"/>
                <a:gd name="T72" fmla="*/ 90 w 207"/>
                <a:gd name="T73" fmla="*/ 72 h 99"/>
                <a:gd name="T74" fmla="*/ 76 w 207"/>
                <a:gd name="T75" fmla="*/ 36 h 99"/>
                <a:gd name="T76" fmla="*/ 85 w 207"/>
                <a:gd name="T77" fmla="*/ 36 h 99"/>
                <a:gd name="T78" fmla="*/ 63 w 207"/>
                <a:gd name="T79" fmla="*/ 0 h 99"/>
                <a:gd name="T80" fmla="*/ 68 w 207"/>
                <a:gd name="T81" fmla="*/ 36 h 99"/>
                <a:gd name="T82" fmla="*/ 76 w 207"/>
                <a:gd name="T83" fmla="*/ 68 h 99"/>
                <a:gd name="T84" fmla="*/ 70 w 207"/>
                <a:gd name="T85" fmla="*/ 45 h 99"/>
                <a:gd name="T86" fmla="*/ 63 w 207"/>
                <a:gd name="T87" fmla="*/ 94 h 99"/>
                <a:gd name="T88" fmla="*/ 63 w 207"/>
                <a:gd name="T89" fmla="*/ 40 h 99"/>
                <a:gd name="T90" fmla="*/ 54 w 207"/>
                <a:gd name="T91" fmla="*/ 40 h 99"/>
                <a:gd name="T92" fmla="*/ 50 w 207"/>
                <a:gd name="T93" fmla="*/ 90 h 99"/>
                <a:gd name="T94" fmla="*/ 59 w 207"/>
                <a:gd name="T95" fmla="*/ 14 h 99"/>
                <a:gd name="T96" fmla="*/ 37 w 207"/>
                <a:gd name="T97" fmla="*/ 94 h 99"/>
                <a:gd name="T98" fmla="*/ 44 w 207"/>
                <a:gd name="T99" fmla="*/ 31 h 99"/>
                <a:gd name="T100" fmla="*/ 50 w 207"/>
                <a:gd name="T101" fmla="*/ 72 h 99"/>
                <a:gd name="T102" fmla="*/ 37 w 207"/>
                <a:gd name="T103" fmla="*/ 58 h 99"/>
                <a:gd name="T104" fmla="*/ 37 w 207"/>
                <a:gd name="T105" fmla="*/ 63 h 99"/>
                <a:gd name="T106" fmla="*/ 37 w 207"/>
                <a:gd name="T107" fmla="*/ 0 h 99"/>
                <a:gd name="T108" fmla="*/ 25 w 207"/>
                <a:gd name="T109" fmla="*/ 60 h 99"/>
                <a:gd name="T110" fmla="*/ 37 w 207"/>
                <a:gd name="T111" fmla="*/ 68 h 99"/>
                <a:gd name="T112" fmla="*/ 35 w 207"/>
                <a:gd name="T113" fmla="*/ 16 h 99"/>
                <a:gd name="T114" fmla="*/ 0 w 207"/>
                <a:gd name="T115" fmla="*/ 3 h 99"/>
                <a:gd name="T116" fmla="*/ 12 w 207"/>
                <a:gd name="T117"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 h="99">
                  <a:moveTo>
                    <a:pt x="183" y="94"/>
                  </a:moveTo>
                  <a:cubicBezTo>
                    <a:pt x="202" y="94"/>
                    <a:pt x="202" y="94"/>
                    <a:pt x="202" y="94"/>
                  </a:cubicBezTo>
                  <a:cubicBezTo>
                    <a:pt x="202" y="5"/>
                    <a:pt x="202" y="5"/>
                    <a:pt x="202" y="5"/>
                  </a:cubicBezTo>
                  <a:cubicBezTo>
                    <a:pt x="183" y="5"/>
                    <a:pt x="183" y="5"/>
                    <a:pt x="183" y="5"/>
                  </a:cubicBezTo>
                  <a:cubicBezTo>
                    <a:pt x="183" y="0"/>
                    <a:pt x="183" y="0"/>
                    <a:pt x="183" y="0"/>
                  </a:cubicBezTo>
                  <a:cubicBezTo>
                    <a:pt x="205" y="0"/>
                    <a:pt x="205" y="0"/>
                    <a:pt x="205" y="0"/>
                  </a:cubicBezTo>
                  <a:cubicBezTo>
                    <a:pt x="206" y="0"/>
                    <a:pt x="207" y="1"/>
                    <a:pt x="207" y="3"/>
                  </a:cubicBezTo>
                  <a:cubicBezTo>
                    <a:pt x="207" y="97"/>
                    <a:pt x="207" y="97"/>
                    <a:pt x="207" y="97"/>
                  </a:cubicBezTo>
                  <a:cubicBezTo>
                    <a:pt x="207" y="98"/>
                    <a:pt x="206" y="99"/>
                    <a:pt x="205" y="99"/>
                  </a:cubicBezTo>
                  <a:cubicBezTo>
                    <a:pt x="183" y="99"/>
                    <a:pt x="183" y="99"/>
                    <a:pt x="183" y="99"/>
                  </a:cubicBezTo>
                  <a:cubicBezTo>
                    <a:pt x="183" y="94"/>
                    <a:pt x="183" y="94"/>
                    <a:pt x="183" y="94"/>
                  </a:cubicBezTo>
                  <a:close/>
                  <a:moveTo>
                    <a:pt x="183" y="36"/>
                  </a:moveTo>
                  <a:cubicBezTo>
                    <a:pt x="191" y="36"/>
                    <a:pt x="191" y="36"/>
                    <a:pt x="191" y="36"/>
                  </a:cubicBezTo>
                  <a:cubicBezTo>
                    <a:pt x="193" y="36"/>
                    <a:pt x="194" y="35"/>
                    <a:pt x="194" y="34"/>
                  </a:cubicBezTo>
                  <a:cubicBezTo>
                    <a:pt x="194" y="16"/>
                    <a:pt x="194" y="16"/>
                    <a:pt x="194" y="16"/>
                  </a:cubicBezTo>
                  <a:cubicBezTo>
                    <a:pt x="194" y="15"/>
                    <a:pt x="193" y="14"/>
                    <a:pt x="191" y="14"/>
                  </a:cubicBezTo>
                  <a:cubicBezTo>
                    <a:pt x="183" y="14"/>
                    <a:pt x="183" y="14"/>
                    <a:pt x="183" y="14"/>
                  </a:cubicBezTo>
                  <a:cubicBezTo>
                    <a:pt x="183" y="18"/>
                    <a:pt x="183" y="18"/>
                    <a:pt x="183" y="18"/>
                  </a:cubicBezTo>
                  <a:cubicBezTo>
                    <a:pt x="189" y="18"/>
                    <a:pt x="189" y="18"/>
                    <a:pt x="189" y="18"/>
                  </a:cubicBezTo>
                  <a:cubicBezTo>
                    <a:pt x="189" y="31"/>
                    <a:pt x="189" y="31"/>
                    <a:pt x="189" y="31"/>
                  </a:cubicBezTo>
                  <a:cubicBezTo>
                    <a:pt x="183" y="31"/>
                    <a:pt x="183" y="31"/>
                    <a:pt x="183" y="31"/>
                  </a:cubicBezTo>
                  <a:lnTo>
                    <a:pt x="183" y="36"/>
                  </a:lnTo>
                  <a:close/>
                  <a:moveTo>
                    <a:pt x="169" y="94"/>
                  </a:moveTo>
                  <a:cubicBezTo>
                    <a:pt x="183" y="94"/>
                    <a:pt x="183" y="94"/>
                    <a:pt x="183" y="94"/>
                  </a:cubicBezTo>
                  <a:cubicBezTo>
                    <a:pt x="183" y="99"/>
                    <a:pt x="183" y="99"/>
                    <a:pt x="183" y="99"/>
                  </a:cubicBezTo>
                  <a:cubicBezTo>
                    <a:pt x="169" y="99"/>
                    <a:pt x="169" y="99"/>
                    <a:pt x="169" y="99"/>
                  </a:cubicBezTo>
                  <a:cubicBezTo>
                    <a:pt x="169" y="94"/>
                    <a:pt x="169" y="94"/>
                    <a:pt x="169" y="94"/>
                  </a:cubicBezTo>
                  <a:close/>
                  <a:moveTo>
                    <a:pt x="183" y="5"/>
                  </a:moveTo>
                  <a:cubicBezTo>
                    <a:pt x="169" y="5"/>
                    <a:pt x="169" y="5"/>
                    <a:pt x="169" y="5"/>
                  </a:cubicBezTo>
                  <a:cubicBezTo>
                    <a:pt x="169" y="0"/>
                    <a:pt x="169" y="0"/>
                    <a:pt x="169" y="0"/>
                  </a:cubicBezTo>
                  <a:cubicBezTo>
                    <a:pt x="183" y="0"/>
                    <a:pt x="183" y="0"/>
                    <a:pt x="183" y="0"/>
                  </a:cubicBezTo>
                  <a:cubicBezTo>
                    <a:pt x="183" y="5"/>
                    <a:pt x="183" y="5"/>
                    <a:pt x="183" y="5"/>
                  </a:cubicBezTo>
                  <a:close/>
                  <a:moveTo>
                    <a:pt x="183" y="14"/>
                  </a:moveTo>
                  <a:cubicBezTo>
                    <a:pt x="183" y="18"/>
                    <a:pt x="183" y="18"/>
                    <a:pt x="183" y="18"/>
                  </a:cubicBezTo>
                  <a:cubicBezTo>
                    <a:pt x="176" y="18"/>
                    <a:pt x="176" y="18"/>
                    <a:pt x="176" y="18"/>
                  </a:cubicBezTo>
                  <a:cubicBezTo>
                    <a:pt x="176" y="31"/>
                    <a:pt x="176" y="31"/>
                    <a:pt x="176" y="31"/>
                  </a:cubicBezTo>
                  <a:cubicBezTo>
                    <a:pt x="183" y="31"/>
                    <a:pt x="183" y="31"/>
                    <a:pt x="183" y="31"/>
                  </a:cubicBezTo>
                  <a:cubicBezTo>
                    <a:pt x="183" y="36"/>
                    <a:pt x="183" y="36"/>
                    <a:pt x="183" y="36"/>
                  </a:cubicBezTo>
                  <a:cubicBezTo>
                    <a:pt x="174" y="36"/>
                    <a:pt x="174" y="36"/>
                    <a:pt x="174" y="36"/>
                  </a:cubicBezTo>
                  <a:cubicBezTo>
                    <a:pt x="172" y="36"/>
                    <a:pt x="171" y="35"/>
                    <a:pt x="171" y="34"/>
                  </a:cubicBezTo>
                  <a:cubicBezTo>
                    <a:pt x="171" y="16"/>
                    <a:pt x="171" y="16"/>
                    <a:pt x="171" y="16"/>
                  </a:cubicBezTo>
                  <a:cubicBezTo>
                    <a:pt x="171" y="15"/>
                    <a:pt x="172" y="14"/>
                    <a:pt x="174" y="14"/>
                  </a:cubicBezTo>
                  <a:cubicBezTo>
                    <a:pt x="183" y="14"/>
                    <a:pt x="183" y="14"/>
                    <a:pt x="183" y="14"/>
                  </a:cubicBezTo>
                  <a:close/>
                  <a:moveTo>
                    <a:pt x="169" y="90"/>
                  </a:moveTo>
                  <a:cubicBezTo>
                    <a:pt x="169" y="68"/>
                    <a:pt x="169" y="68"/>
                    <a:pt x="169" y="68"/>
                  </a:cubicBezTo>
                  <a:cubicBezTo>
                    <a:pt x="171" y="68"/>
                    <a:pt x="172" y="69"/>
                    <a:pt x="172" y="70"/>
                  </a:cubicBezTo>
                  <a:cubicBezTo>
                    <a:pt x="172" y="88"/>
                    <a:pt x="172" y="88"/>
                    <a:pt x="172" y="88"/>
                  </a:cubicBezTo>
                  <a:cubicBezTo>
                    <a:pt x="172" y="89"/>
                    <a:pt x="171" y="90"/>
                    <a:pt x="169" y="90"/>
                  </a:cubicBezTo>
                  <a:close/>
                  <a:moveTo>
                    <a:pt x="169" y="63"/>
                  </a:moveTo>
                  <a:cubicBezTo>
                    <a:pt x="169" y="58"/>
                    <a:pt x="169" y="58"/>
                    <a:pt x="169" y="58"/>
                  </a:cubicBezTo>
                  <a:cubicBezTo>
                    <a:pt x="176" y="58"/>
                    <a:pt x="176" y="58"/>
                    <a:pt x="176" y="58"/>
                  </a:cubicBezTo>
                  <a:cubicBezTo>
                    <a:pt x="176" y="45"/>
                    <a:pt x="176" y="45"/>
                    <a:pt x="176" y="45"/>
                  </a:cubicBezTo>
                  <a:cubicBezTo>
                    <a:pt x="169" y="45"/>
                    <a:pt x="169" y="45"/>
                    <a:pt x="169" y="45"/>
                  </a:cubicBezTo>
                  <a:cubicBezTo>
                    <a:pt x="169" y="40"/>
                    <a:pt x="169" y="40"/>
                    <a:pt x="169" y="40"/>
                  </a:cubicBezTo>
                  <a:cubicBezTo>
                    <a:pt x="178" y="40"/>
                    <a:pt x="178" y="40"/>
                    <a:pt x="178" y="40"/>
                  </a:cubicBezTo>
                  <a:cubicBezTo>
                    <a:pt x="179" y="40"/>
                    <a:pt x="180" y="41"/>
                    <a:pt x="180" y="42"/>
                  </a:cubicBezTo>
                  <a:cubicBezTo>
                    <a:pt x="180" y="60"/>
                    <a:pt x="180" y="60"/>
                    <a:pt x="180" y="60"/>
                  </a:cubicBezTo>
                  <a:cubicBezTo>
                    <a:pt x="180" y="61"/>
                    <a:pt x="179" y="63"/>
                    <a:pt x="178" y="63"/>
                  </a:cubicBezTo>
                  <a:lnTo>
                    <a:pt x="169" y="63"/>
                  </a:lnTo>
                  <a:close/>
                  <a:moveTo>
                    <a:pt x="156" y="94"/>
                  </a:moveTo>
                  <a:cubicBezTo>
                    <a:pt x="169" y="94"/>
                    <a:pt x="169" y="94"/>
                    <a:pt x="169" y="94"/>
                  </a:cubicBezTo>
                  <a:cubicBezTo>
                    <a:pt x="169" y="99"/>
                    <a:pt x="169" y="99"/>
                    <a:pt x="169" y="99"/>
                  </a:cubicBezTo>
                  <a:cubicBezTo>
                    <a:pt x="156" y="99"/>
                    <a:pt x="156" y="99"/>
                    <a:pt x="156" y="99"/>
                  </a:cubicBezTo>
                  <a:cubicBezTo>
                    <a:pt x="156" y="94"/>
                    <a:pt x="156" y="94"/>
                    <a:pt x="156" y="94"/>
                  </a:cubicBezTo>
                  <a:close/>
                  <a:moveTo>
                    <a:pt x="169" y="5"/>
                  </a:moveTo>
                  <a:cubicBezTo>
                    <a:pt x="156" y="5"/>
                    <a:pt x="156" y="5"/>
                    <a:pt x="156" y="5"/>
                  </a:cubicBezTo>
                  <a:cubicBezTo>
                    <a:pt x="156" y="0"/>
                    <a:pt x="156" y="0"/>
                    <a:pt x="156" y="0"/>
                  </a:cubicBezTo>
                  <a:cubicBezTo>
                    <a:pt x="169" y="0"/>
                    <a:pt x="169" y="0"/>
                    <a:pt x="169" y="0"/>
                  </a:cubicBezTo>
                  <a:cubicBezTo>
                    <a:pt x="169" y="5"/>
                    <a:pt x="169" y="5"/>
                    <a:pt x="169" y="5"/>
                  </a:cubicBezTo>
                  <a:close/>
                  <a:moveTo>
                    <a:pt x="169" y="40"/>
                  </a:moveTo>
                  <a:cubicBezTo>
                    <a:pt x="169" y="45"/>
                    <a:pt x="169" y="45"/>
                    <a:pt x="169" y="45"/>
                  </a:cubicBezTo>
                  <a:cubicBezTo>
                    <a:pt x="163" y="45"/>
                    <a:pt x="163" y="45"/>
                    <a:pt x="163" y="45"/>
                  </a:cubicBezTo>
                  <a:cubicBezTo>
                    <a:pt x="163" y="58"/>
                    <a:pt x="163" y="58"/>
                    <a:pt x="163" y="58"/>
                  </a:cubicBezTo>
                  <a:cubicBezTo>
                    <a:pt x="169" y="58"/>
                    <a:pt x="169" y="58"/>
                    <a:pt x="169" y="58"/>
                  </a:cubicBezTo>
                  <a:cubicBezTo>
                    <a:pt x="169" y="63"/>
                    <a:pt x="169" y="63"/>
                    <a:pt x="169" y="63"/>
                  </a:cubicBezTo>
                  <a:cubicBezTo>
                    <a:pt x="160" y="63"/>
                    <a:pt x="160" y="63"/>
                    <a:pt x="160" y="63"/>
                  </a:cubicBezTo>
                  <a:cubicBezTo>
                    <a:pt x="159" y="63"/>
                    <a:pt x="158" y="61"/>
                    <a:pt x="158" y="60"/>
                  </a:cubicBezTo>
                  <a:cubicBezTo>
                    <a:pt x="158" y="42"/>
                    <a:pt x="158" y="42"/>
                    <a:pt x="158" y="42"/>
                  </a:cubicBezTo>
                  <a:cubicBezTo>
                    <a:pt x="158" y="41"/>
                    <a:pt x="159" y="40"/>
                    <a:pt x="160" y="40"/>
                  </a:cubicBezTo>
                  <a:cubicBezTo>
                    <a:pt x="169" y="40"/>
                    <a:pt x="169" y="40"/>
                    <a:pt x="169" y="40"/>
                  </a:cubicBezTo>
                  <a:close/>
                  <a:moveTo>
                    <a:pt x="169" y="68"/>
                  </a:moveTo>
                  <a:cubicBezTo>
                    <a:pt x="169" y="90"/>
                    <a:pt x="169" y="90"/>
                    <a:pt x="169" y="90"/>
                  </a:cubicBezTo>
                  <a:cubicBezTo>
                    <a:pt x="156" y="90"/>
                    <a:pt x="156" y="90"/>
                    <a:pt x="156" y="90"/>
                  </a:cubicBezTo>
                  <a:cubicBezTo>
                    <a:pt x="156" y="85"/>
                    <a:pt x="156" y="85"/>
                    <a:pt x="156" y="85"/>
                  </a:cubicBezTo>
                  <a:cubicBezTo>
                    <a:pt x="167" y="85"/>
                    <a:pt x="167" y="85"/>
                    <a:pt x="167" y="85"/>
                  </a:cubicBezTo>
                  <a:cubicBezTo>
                    <a:pt x="167" y="72"/>
                    <a:pt x="167" y="72"/>
                    <a:pt x="167" y="72"/>
                  </a:cubicBezTo>
                  <a:cubicBezTo>
                    <a:pt x="156" y="72"/>
                    <a:pt x="156" y="72"/>
                    <a:pt x="156" y="72"/>
                  </a:cubicBezTo>
                  <a:cubicBezTo>
                    <a:pt x="156" y="68"/>
                    <a:pt x="156" y="68"/>
                    <a:pt x="156" y="68"/>
                  </a:cubicBezTo>
                  <a:cubicBezTo>
                    <a:pt x="169" y="68"/>
                    <a:pt x="169" y="68"/>
                    <a:pt x="169" y="68"/>
                  </a:cubicBezTo>
                  <a:close/>
                  <a:moveTo>
                    <a:pt x="156" y="36"/>
                  </a:moveTo>
                  <a:cubicBezTo>
                    <a:pt x="156" y="31"/>
                    <a:pt x="156" y="31"/>
                    <a:pt x="156" y="31"/>
                  </a:cubicBezTo>
                  <a:cubicBezTo>
                    <a:pt x="162" y="31"/>
                    <a:pt x="162" y="31"/>
                    <a:pt x="162" y="31"/>
                  </a:cubicBezTo>
                  <a:cubicBezTo>
                    <a:pt x="162" y="18"/>
                    <a:pt x="162" y="18"/>
                    <a:pt x="162" y="18"/>
                  </a:cubicBezTo>
                  <a:cubicBezTo>
                    <a:pt x="156" y="18"/>
                    <a:pt x="156" y="18"/>
                    <a:pt x="156" y="18"/>
                  </a:cubicBezTo>
                  <a:cubicBezTo>
                    <a:pt x="156" y="14"/>
                    <a:pt x="156" y="14"/>
                    <a:pt x="156" y="14"/>
                  </a:cubicBezTo>
                  <a:cubicBezTo>
                    <a:pt x="165" y="14"/>
                    <a:pt x="165" y="14"/>
                    <a:pt x="165" y="14"/>
                  </a:cubicBezTo>
                  <a:cubicBezTo>
                    <a:pt x="166" y="14"/>
                    <a:pt x="167" y="15"/>
                    <a:pt x="167" y="16"/>
                  </a:cubicBezTo>
                  <a:cubicBezTo>
                    <a:pt x="167" y="34"/>
                    <a:pt x="167" y="34"/>
                    <a:pt x="167" y="34"/>
                  </a:cubicBezTo>
                  <a:cubicBezTo>
                    <a:pt x="167" y="35"/>
                    <a:pt x="166" y="36"/>
                    <a:pt x="165" y="36"/>
                  </a:cubicBezTo>
                  <a:lnTo>
                    <a:pt x="156" y="36"/>
                  </a:lnTo>
                  <a:close/>
                  <a:moveTo>
                    <a:pt x="143" y="94"/>
                  </a:moveTo>
                  <a:cubicBezTo>
                    <a:pt x="156" y="94"/>
                    <a:pt x="156" y="94"/>
                    <a:pt x="156" y="94"/>
                  </a:cubicBezTo>
                  <a:cubicBezTo>
                    <a:pt x="156" y="99"/>
                    <a:pt x="156" y="99"/>
                    <a:pt x="156" y="99"/>
                  </a:cubicBezTo>
                  <a:cubicBezTo>
                    <a:pt x="143" y="99"/>
                    <a:pt x="143" y="99"/>
                    <a:pt x="143" y="99"/>
                  </a:cubicBezTo>
                  <a:cubicBezTo>
                    <a:pt x="143" y="94"/>
                    <a:pt x="143" y="94"/>
                    <a:pt x="143" y="94"/>
                  </a:cubicBezTo>
                  <a:close/>
                  <a:moveTo>
                    <a:pt x="156" y="5"/>
                  </a:moveTo>
                  <a:cubicBezTo>
                    <a:pt x="143" y="5"/>
                    <a:pt x="143" y="5"/>
                    <a:pt x="143" y="5"/>
                  </a:cubicBezTo>
                  <a:cubicBezTo>
                    <a:pt x="143" y="0"/>
                    <a:pt x="143" y="0"/>
                    <a:pt x="143" y="0"/>
                  </a:cubicBezTo>
                  <a:cubicBezTo>
                    <a:pt x="156" y="0"/>
                    <a:pt x="156" y="0"/>
                    <a:pt x="156" y="0"/>
                  </a:cubicBezTo>
                  <a:cubicBezTo>
                    <a:pt x="156" y="5"/>
                    <a:pt x="156" y="5"/>
                    <a:pt x="156" y="5"/>
                  </a:cubicBezTo>
                  <a:close/>
                  <a:moveTo>
                    <a:pt x="156" y="14"/>
                  </a:moveTo>
                  <a:cubicBezTo>
                    <a:pt x="156" y="18"/>
                    <a:pt x="156" y="18"/>
                    <a:pt x="156" y="18"/>
                  </a:cubicBezTo>
                  <a:cubicBezTo>
                    <a:pt x="150" y="18"/>
                    <a:pt x="150" y="18"/>
                    <a:pt x="150" y="18"/>
                  </a:cubicBezTo>
                  <a:cubicBezTo>
                    <a:pt x="150" y="31"/>
                    <a:pt x="150" y="31"/>
                    <a:pt x="150" y="31"/>
                  </a:cubicBezTo>
                  <a:cubicBezTo>
                    <a:pt x="156" y="31"/>
                    <a:pt x="156" y="31"/>
                    <a:pt x="156" y="31"/>
                  </a:cubicBezTo>
                  <a:cubicBezTo>
                    <a:pt x="156" y="36"/>
                    <a:pt x="156" y="36"/>
                    <a:pt x="156" y="36"/>
                  </a:cubicBezTo>
                  <a:cubicBezTo>
                    <a:pt x="147" y="36"/>
                    <a:pt x="147" y="36"/>
                    <a:pt x="147" y="36"/>
                  </a:cubicBezTo>
                  <a:cubicBezTo>
                    <a:pt x="146" y="36"/>
                    <a:pt x="145" y="35"/>
                    <a:pt x="145" y="34"/>
                  </a:cubicBezTo>
                  <a:cubicBezTo>
                    <a:pt x="145" y="16"/>
                    <a:pt x="145" y="16"/>
                    <a:pt x="145" y="16"/>
                  </a:cubicBezTo>
                  <a:cubicBezTo>
                    <a:pt x="145" y="15"/>
                    <a:pt x="146" y="14"/>
                    <a:pt x="147" y="14"/>
                  </a:cubicBezTo>
                  <a:cubicBezTo>
                    <a:pt x="156" y="14"/>
                    <a:pt x="156" y="14"/>
                    <a:pt x="156" y="14"/>
                  </a:cubicBezTo>
                  <a:close/>
                  <a:moveTo>
                    <a:pt x="156" y="68"/>
                  </a:moveTo>
                  <a:cubicBezTo>
                    <a:pt x="156" y="72"/>
                    <a:pt x="156" y="72"/>
                    <a:pt x="156" y="72"/>
                  </a:cubicBezTo>
                  <a:cubicBezTo>
                    <a:pt x="143" y="72"/>
                    <a:pt x="143" y="72"/>
                    <a:pt x="143" y="72"/>
                  </a:cubicBezTo>
                  <a:cubicBezTo>
                    <a:pt x="143" y="68"/>
                    <a:pt x="143" y="68"/>
                    <a:pt x="143" y="68"/>
                  </a:cubicBezTo>
                  <a:cubicBezTo>
                    <a:pt x="156" y="68"/>
                    <a:pt x="156" y="68"/>
                    <a:pt x="156" y="68"/>
                  </a:cubicBezTo>
                  <a:close/>
                  <a:moveTo>
                    <a:pt x="156" y="85"/>
                  </a:moveTo>
                  <a:cubicBezTo>
                    <a:pt x="156" y="90"/>
                    <a:pt x="156" y="90"/>
                    <a:pt x="156" y="90"/>
                  </a:cubicBezTo>
                  <a:cubicBezTo>
                    <a:pt x="143" y="90"/>
                    <a:pt x="143" y="90"/>
                    <a:pt x="143" y="90"/>
                  </a:cubicBezTo>
                  <a:cubicBezTo>
                    <a:pt x="143" y="85"/>
                    <a:pt x="143" y="85"/>
                    <a:pt x="143" y="85"/>
                  </a:cubicBezTo>
                  <a:cubicBezTo>
                    <a:pt x="156" y="85"/>
                    <a:pt x="156" y="85"/>
                    <a:pt x="156" y="85"/>
                  </a:cubicBezTo>
                  <a:close/>
                  <a:moveTo>
                    <a:pt x="143" y="63"/>
                  </a:moveTo>
                  <a:cubicBezTo>
                    <a:pt x="143" y="58"/>
                    <a:pt x="143" y="58"/>
                    <a:pt x="143" y="58"/>
                  </a:cubicBezTo>
                  <a:cubicBezTo>
                    <a:pt x="149" y="58"/>
                    <a:pt x="149" y="58"/>
                    <a:pt x="149" y="58"/>
                  </a:cubicBezTo>
                  <a:cubicBezTo>
                    <a:pt x="149" y="45"/>
                    <a:pt x="149" y="45"/>
                    <a:pt x="149" y="45"/>
                  </a:cubicBezTo>
                  <a:cubicBezTo>
                    <a:pt x="143" y="45"/>
                    <a:pt x="143" y="45"/>
                    <a:pt x="143" y="45"/>
                  </a:cubicBezTo>
                  <a:cubicBezTo>
                    <a:pt x="143" y="40"/>
                    <a:pt x="143" y="40"/>
                    <a:pt x="143" y="40"/>
                  </a:cubicBezTo>
                  <a:cubicBezTo>
                    <a:pt x="152" y="40"/>
                    <a:pt x="152" y="40"/>
                    <a:pt x="152" y="40"/>
                  </a:cubicBezTo>
                  <a:cubicBezTo>
                    <a:pt x="153" y="40"/>
                    <a:pt x="154" y="41"/>
                    <a:pt x="154" y="42"/>
                  </a:cubicBezTo>
                  <a:cubicBezTo>
                    <a:pt x="154" y="60"/>
                    <a:pt x="154" y="60"/>
                    <a:pt x="154" y="60"/>
                  </a:cubicBezTo>
                  <a:cubicBezTo>
                    <a:pt x="154" y="61"/>
                    <a:pt x="153" y="63"/>
                    <a:pt x="152" y="63"/>
                  </a:cubicBezTo>
                  <a:lnTo>
                    <a:pt x="143" y="63"/>
                  </a:lnTo>
                  <a:close/>
                  <a:moveTo>
                    <a:pt x="129" y="94"/>
                  </a:moveTo>
                  <a:cubicBezTo>
                    <a:pt x="143" y="94"/>
                    <a:pt x="143" y="94"/>
                    <a:pt x="143" y="94"/>
                  </a:cubicBezTo>
                  <a:cubicBezTo>
                    <a:pt x="143" y="99"/>
                    <a:pt x="143" y="99"/>
                    <a:pt x="143" y="99"/>
                  </a:cubicBezTo>
                  <a:cubicBezTo>
                    <a:pt x="129" y="99"/>
                    <a:pt x="129" y="99"/>
                    <a:pt x="129" y="99"/>
                  </a:cubicBezTo>
                  <a:cubicBezTo>
                    <a:pt x="129" y="94"/>
                    <a:pt x="129" y="94"/>
                    <a:pt x="129" y="94"/>
                  </a:cubicBezTo>
                  <a:close/>
                  <a:moveTo>
                    <a:pt x="143" y="5"/>
                  </a:moveTo>
                  <a:cubicBezTo>
                    <a:pt x="129" y="5"/>
                    <a:pt x="129" y="5"/>
                    <a:pt x="129" y="5"/>
                  </a:cubicBezTo>
                  <a:cubicBezTo>
                    <a:pt x="129" y="0"/>
                    <a:pt x="129" y="0"/>
                    <a:pt x="129" y="0"/>
                  </a:cubicBezTo>
                  <a:cubicBezTo>
                    <a:pt x="143" y="0"/>
                    <a:pt x="143" y="0"/>
                    <a:pt x="143" y="0"/>
                  </a:cubicBezTo>
                  <a:cubicBezTo>
                    <a:pt x="143" y="5"/>
                    <a:pt x="143" y="5"/>
                    <a:pt x="143" y="5"/>
                  </a:cubicBezTo>
                  <a:close/>
                  <a:moveTo>
                    <a:pt x="143" y="40"/>
                  </a:moveTo>
                  <a:cubicBezTo>
                    <a:pt x="143" y="45"/>
                    <a:pt x="143" y="45"/>
                    <a:pt x="143" y="45"/>
                  </a:cubicBezTo>
                  <a:cubicBezTo>
                    <a:pt x="136" y="45"/>
                    <a:pt x="136" y="45"/>
                    <a:pt x="136" y="45"/>
                  </a:cubicBezTo>
                  <a:cubicBezTo>
                    <a:pt x="136" y="58"/>
                    <a:pt x="136" y="58"/>
                    <a:pt x="136" y="58"/>
                  </a:cubicBezTo>
                  <a:cubicBezTo>
                    <a:pt x="143" y="58"/>
                    <a:pt x="143" y="58"/>
                    <a:pt x="143" y="58"/>
                  </a:cubicBezTo>
                  <a:cubicBezTo>
                    <a:pt x="143" y="63"/>
                    <a:pt x="143" y="63"/>
                    <a:pt x="143" y="63"/>
                  </a:cubicBezTo>
                  <a:cubicBezTo>
                    <a:pt x="134" y="63"/>
                    <a:pt x="134" y="63"/>
                    <a:pt x="134" y="63"/>
                  </a:cubicBezTo>
                  <a:cubicBezTo>
                    <a:pt x="133" y="63"/>
                    <a:pt x="132" y="61"/>
                    <a:pt x="132" y="60"/>
                  </a:cubicBezTo>
                  <a:cubicBezTo>
                    <a:pt x="132" y="42"/>
                    <a:pt x="132" y="42"/>
                    <a:pt x="132" y="42"/>
                  </a:cubicBezTo>
                  <a:cubicBezTo>
                    <a:pt x="132" y="41"/>
                    <a:pt x="133" y="40"/>
                    <a:pt x="134" y="40"/>
                  </a:cubicBezTo>
                  <a:cubicBezTo>
                    <a:pt x="143" y="40"/>
                    <a:pt x="143" y="40"/>
                    <a:pt x="143" y="40"/>
                  </a:cubicBezTo>
                  <a:close/>
                  <a:moveTo>
                    <a:pt x="143" y="68"/>
                  </a:moveTo>
                  <a:cubicBezTo>
                    <a:pt x="143" y="72"/>
                    <a:pt x="143" y="72"/>
                    <a:pt x="143" y="72"/>
                  </a:cubicBezTo>
                  <a:cubicBezTo>
                    <a:pt x="129" y="72"/>
                    <a:pt x="129" y="72"/>
                    <a:pt x="129" y="72"/>
                  </a:cubicBezTo>
                  <a:cubicBezTo>
                    <a:pt x="129" y="68"/>
                    <a:pt x="129" y="68"/>
                    <a:pt x="129" y="68"/>
                  </a:cubicBezTo>
                  <a:cubicBezTo>
                    <a:pt x="143" y="68"/>
                    <a:pt x="143" y="68"/>
                    <a:pt x="143" y="68"/>
                  </a:cubicBezTo>
                  <a:close/>
                  <a:moveTo>
                    <a:pt x="143" y="85"/>
                  </a:moveTo>
                  <a:cubicBezTo>
                    <a:pt x="143" y="90"/>
                    <a:pt x="143" y="90"/>
                    <a:pt x="143" y="90"/>
                  </a:cubicBezTo>
                  <a:cubicBezTo>
                    <a:pt x="129" y="90"/>
                    <a:pt x="129" y="90"/>
                    <a:pt x="129" y="90"/>
                  </a:cubicBezTo>
                  <a:cubicBezTo>
                    <a:pt x="129" y="85"/>
                    <a:pt x="129" y="85"/>
                    <a:pt x="129" y="85"/>
                  </a:cubicBezTo>
                  <a:cubicBezTo>
                    <a:pt x="143" y="85"/>
                    <a:pt x="143" y="85"/>
                    <a:pt x="143" y="85"/>
                  </a:cubicBezTo>
                  <a:close/>
                  <a:moveTo>
                    <a:pt x="129" y="36"/>
                  </a:moveTo>
                  <a:cubicBezTo>
                    <a:pt x="129" y="31"/>
                    <a:pt x="129" y="31"/>
                    <a:pt x="129" y="31"/>
                  </a:cubicBezTo>
                  <a:cubicBezTo>
                    <a:pt x="136" y="31"/>
                    <a:pt x="136" y="31"/>
                    <a:pt x="136" y="31"/>
                  </a:cubicBezTo>
                  <a:cubicBezTo>
                    <a:pt x="136" y="18"/>
                    <a:pt x="136" y="18"/>
                    <a:pt x="136" y="18"/>
                  </a:cubicBezTo>
                  <a:cubicBezTo>
                    <a:pt x="129" y="18"/>
                    <a:pt x="129" y="18"/>
                    <a:pt x="129" y="18"/>
                  </a:cubicBezTo>
                  <a:cubicBezTo>
                    <a:pt x="129" y="14"/>
                    <a:pt x="129" y="14"/>
                    <a:pt x="129" y="14"/>
                  </a:cubicBezTo>
                  <a:cubicBezTo>
                    <a:pt x="138" y="14"/>
                    <a:pt x="138" y="14"/>
                    <a:pt x="138" y="14"/>
                  </a:cubicBezTo>
                  <a:cubicBezTo>
                    <a:pt x="140" y="14"/>
                    <a:pt x="141" y="15"/>
                    <a:pt x="141" y="16"/>
                  </a:cubicBezTo>
                  <a:cubicBezTo>
                    <a:pt x="141" y="34"/>
                    <a:pt x="141" y="34"/>
                    <a:pt x="141" y="34"/>
                  </a:cubicBezTo>
                  <a:cubicBezTo>
                    <a:pt x="141" y="35"/>
                    <a:pt x="140" y="36"/>
                    <a:pt x="138" y="36"/>
                  </a:cubicBezTo>
                  <a:lnTo>
                    <a:pt x="129" y="36"/>
                  </a:lnTo>
                  <a:close/>
                  <a:moveTo>
                    <a:pt x="116" y="94"/>
                  </a:moveTo>
                  <a:cubicBezTo>
                    <a:pt x="129" y="94"/>
                    <a:pt x="129" y="94"/>
                    <a:pt x="129" y="94"/>
                  </a:cubicBezTo>
                  <a:cubicBezTo>
                    <a:pt x="129" y="99"/>
                    <a:pt x="129" y="99"/>
                    <a:pt x="129" y="99"/>
                  </a:cubicBezTo>
                  <a:cubicBezTo>
                    <a:pt x="116" y="99"/>
                    <a:pt x="116" y="99"/>
                    <a:pt x="116" y="99"/>
                  </a:cubicBezTo>
                  <a:cubicBezTo>
                    <a:pt x="116" y="94"/>
                    <a:pt x="116" y="94"/>
                    <a:pt x="116" y="94"/>
                  </a:cubicBezTo>
                  <a:close/>
                  <a:moveTo>
                    <a:pt x="129" y="5"/>
                  </a:moveTo>
                  <a:cubicBezTo>
                    <a:pt x="116" y="5"/>
                    <a:pt x="116" y="5"/>
                    <a:pt x="116" y="5"/>
                  </a:cubicBezTo>
                  <a:cubicBezTo>
                    <a:pt x="116" y="0"/>
                    <a:pt x="116" y="0"/>
                    <a:pt x="116" y="0"/>
                  </a:cubicBezTo>
                  <a:cubicBezTo>
                    <a:pt x="129" y="0"/>
                    <a:pt x="129" y="0"/>
                    <a:pt x="129" y="0"/>
                  </a:cubicBezTo>
                  <a:cubicBezTo>
                    <a:pt x="129" y="5"/>
                    <a:pt x="129" y="5"/>
                    <a:pt x="129" y="5"/>
                  </a:cubicBezTo>
                  <a:close/>
                  <a:moveTo>
                    <a:pt x="129" y="14"/>
                  </a:moveTo>
                  <a:cubicBezTo>
                    <a:pt x="129" y="18"/>
                    <a:pt x="129" y="18"/>
                    <a:pt x="129" y="18"/>
                  </a:cubicBezTo>
                  <a:cubicBezTo>
                    <a:pt x="123" y="18"/>
                    <a:pt x="123" y="18"/>
                    <a:pt x="123" y="18"/>
                  </a:cubicBezTo>
                  <a:cubicBezTo>
                    <a:pt x="123" y="31"/>
                    <a:pt x="123" y="31"/>
                    <a:pt x="123" y="31"/>
                  </a:cubicBezTo>
                  <a:cubicBezTo>
                    <a:pt x="129" y="31"/>
                    <a:pt x="129" y="31"/>
                    <a:pt x="129" y="31"/>
                  </a:cubicBezTo>
                  <a:cubicBezTo>
                    <a:pt x="129" y="36"/>
                    <a:pt x="129" y="36"/>
                    <a:pt x="129" y="36"/>
                  </a:cubicBezTo>
                  <a:cubicBezTo>
                    <a:pt x="121" y="36"/>
                    <a:pt x="121" y="36"/>
                    <a:pt x="121" y="36"/>
                  </a:cubicBezTo>
                  <a:cubicBezTo>
                    <a:pt x="119" y="36"/>
                    <a:pt x="118" y="35"/>
                    <a:pt x="118" y="34"/>
                  </a:cubicBezTo>
                  <a:cubicBezTo>
                    <a:pt x="118" y="16"/>
                    <a:pt x="118" y="16"/>
                    <a:pt x="118" y="16"/>
                  </a:cubicBezTo>
                  <a:cubicBezTo>
                    <a:pt x="118" y="15"/>
                    <a:pt x="119" y="14"/>
                    <a:pt x="121" y="14"/>
                  </a:cubicBezTo>
                  <a:cubicBezTo>
                    <a:pt x="129" y="14"/>
                    <a:pt x="129" y="14"/>
                    <a:pt x="129" y="14"/>
                  </a:cubicBezTo>
                  <a:close/>
                  <a:moveTo>
                    <a:pt x="129" y="68"/>
                  </a:moveTo>
                  <a:cubicBezTo>
                    <a:pt x="129" y="72"/>
                    <a:pt x="129" y="72"/>
                    <a:pt x="129" y="72"/>
                  </a:cubicBezTo>
                  <a:cubicBezTo>
                    <a:pt x="116" y="72"/>
                    <a:pt x="116" y="72"/>
                    <a:pt x="116" y="72"/>
                  </a:cubicBezTo>
                  <a:cubicBezTo>
                    <a:pt x="116" y="68"/>
                    <a:pt x="116" y="68"/>
                    <a:pt x="116" y="68"/>
                  </a:cubicBezTo>
                  <a:cubicBezTo>
                    <a:pt x="129" y="68"/>
                    <a:pt x="129" y="68"/>
                    <a:pt x="129" y="68"/>
                  </a:cubicBezTo>
                  <a:close/>
                  <a:moveTo>
                    <a:pt x="129" y="85"/>
                  </a:moveTo>
                  <a:cubicBezTo>
                    <a:pt x="129" y="90"/>
                    <a:pt x="129" y="90"/>
                    <a:pt x="129" y="90"/>
                  </a:cubicBezTo>
                  <a:cubicBezTo>
                    <a:pt x="116" y="90"/>
                    <a:pt x="116" y="90"/>
                    <a:pt x="116" y="90"/>
                  </a:cubicBezTo>
                  <a:cubicBezTo>
                    <a:pt x="116" y="85"/>
                    <a:pt x="116" y="85"/>
                    <a:pt x="116" y="85"/>
                  </a:cubicBezTo>
                  <a:cubicBezTo>
                    <a:pt x="129" y="85"/>
                    <a:pt x="129" y="85"/>
                    <a:pt x="129" y="85"/>
                  </a:cubicBezTo>
                  <a:close/>
                  <a:moveTo>
                    <a:pt x="116" y="63"/>
                  </a:moveTo>
                  <a:cubicBezTo>
                    <a:pt x="116" y="58"/>
                    <a:pt x="116" y="58"/>
                    <a:pt x="116" y="58"/>
                  </a:cubicBezTo>
                  <a:cubicBezTo>
                    <a:pt x="123" y="58"/>
                    <a:pt x="123" y="58"/>
                    <a:pt x="123" y="58"/>
                  </a:cubicBezTo>
                  <a:cubicBezTo>
                    <a:pt x="123" y="45"/>
                    <a:pt x="123" y="45"/>
                    <a:pt x="123" y="45"/>
                  </a:cubicBezTo>
                  <a:cubicBezTo>
                    <a:pt x="116" y="45"/>
                    <a:pt x="116" y="45"/>
                    <a:pt x="116" y="45"/>
                  </a:cubicBezTo>
                  <a:cubicBezTo>
                    <a:pt x="116" y="40"/>
                    <a:pt x="116" y="40"/>
                    <a:pt x="116" y="40"/>
                  </a:cubicBezTo>
                  <a:cubicBezTo>
                    <a:pt x="125" y="40"/>
                    <a:pt x="125" y="40"/>
                    <a:pt x="125" y="40"/>
                  </a:cubicBezTo>
                  <a:cubicBezTo>
                    <a:pt x="126" y="40"/>
                    <a:pt x="127" y="41"/>
                    <a:pt x="127" y="42"/>
                  </a:cubicBezTo>
                  <a:cubicBezTo>
                    <a:pt x="127" y="60"/>
                    <a:pt x="127" y="60"/>
                    <a:pt x="127" y="60"/>
                  </a:cubicBezTo>
                  <a:cubicBezTo>
                    <a:pt x="127" y="61"/>
                    <a:pt x="126" y="63"/>
                    <a:pt x="125" y="63"/>
                  </a:cubicBezTo>
                  <a:lnTo>
                    <a:pt x="116" y="63"/>
                  </a:lnTo>
                  <a:close/>
                  <a:moveTo>
                    <a:pt x="104" y="94"/>
                  </a:moveTo>
                  <a:cubicBezTo>
                    <a:pt x="116" y="94"/>
                    <a:pt x="116" y="94"/>
                    <a:pt x="116" y="94"/>
                  </a:cubicBezTo>
                  <a:cubicBezTo>
                    <a:pt x="116" y="99"/>
                    <a:pt x="116" y="99"/>
                    <a:pt x="116" y="99"/>
                  </a:cubicBezTo>
                  <a:cubicBezTo>
                    <a:pt x="104" y="99"/>
                    <a:pt x="104" y="99"/>
                    <a:pt x="104" y="99"/>
                  </a:cubicBezTo>
                  <a:cubicBezTo>
                    <a:pt x="104" y="94"/>
                    <a:pt x="104" y="94"/>
                    <a:pt x="104" y="94"/>
                  </a:cubicBezTo>
                  <a:close/>
                  <a:moveTo>
                    <a:pt x="116" y="5"/>
                  </a:moveTo>
                  <a:cubicBezTo>
                    <a:pt x="104" y="5"/>
                    <a:pt x="104" y="5"/>
                    <a:pt x="104" y="5"/>
                  </a:cubicBezTo>
                  <a:cubicBezTo>
                    <a:pt x="104" y="0"/>
                    <a:pt x="104" y="0"/>
                    <a:pt x="104" y="0"/>
                  </a:cubicBezTo>
                  <a:cubicBezTo>
                    <a:pt x="116" y="0"/>
                    <a:pt x="116" y="0"/>
                    <a:pt x="116" y="0"/>
                  </a:cubicBezTo>
                  <a:cubicBezTo>
                    <a:pt x="116" y="5"/>
                    <a:pt x="116" y="5"/>
                    <a:pt x="116" y="5"/>
                  </a:cubicBezTo>
                  <a:close/>
                  <a:moveTo>
                    <a:pt x="116" y="40"/>
                  </a:moveTo>
                  <a:cubicBezTo>
                    <a:pt x="116" y="45"/>
                    <a:pt x="116" y="45"/>
                    <a:pt x="116" y="45"/>
                  </a:cubicBezTo>
                  <a:cubicBezTo>
                    <a:pt x="110" y="45"/>
                    <a:pt x="110" y="45"/>
                    <a:pt x="110" y="45"/>
                  </a:cubicBezTo>
                  <a:cubicBezTo>
                    <a:pt x="110" y="58"/>
                    <a:pt x="110" y="58"/>
                    <a:pt x="110" y="58"/>
                  </a:cubicBezTo>
                  <a:cubicBezTo>
                    <a:pt x="116" y="58"/>
                    <a:pt x="116" y="58"/>
                    <a:pt x="116" y="58"/>
                  </a:cubicBezTo>
                  <a:cubicBezTo>
                    <a:pt x="116" y="63"/>
                    <a:pt x="116" y="63"/>
                    <a:pt x="116" y="63"/>
                  </a:cubicBezTo>
                  <a:cubicBezTo>
                    <a:pt x="107" y="63"/>
                    <a:pt x="107" y="63"/>
                    <a:pt x="107" y="63"/>
                  </a:cubicBezTo>
                  <a:cubicBezTo>
                    <a:pt x="106" y="63"/>
                    <a:pt x="105" y="61"/>
                    <a:pt x="105" y="60"/>
                  </a:cubicBezTo>
                  <a:cubicBezTo>
                    <a:pt x="105" y="42"/>
                    <a:pt x="105" y="42"/>
                    <a:pt x="105" y="42"/>
                  </a:cubicBezTo>
                  <a:cubicBezTo>
                    <a:pt x="105" y="41"/>
                    <a:pt x="106" y="40"/>
                    <a:pt x="107" y="40"/>
                  </a:cubicBezTo>
                  <a:cubicBezTo>
                    <a:pt x="116" y="40"/>
                    <a:pt x="116" y="40"/>
                    <a:pt x="116" y="40"/>
                  </a:cubicBezTo>
                  <a:close/>
                  <a:moveTo>
                    <a:pt x="116" y="68"/>
                  </a:moveTo>
                  <a:cubicBezTo>
                    <a:pt x="116" y="72"/>
                    <a:pt x="116" y="72"/>
                    <a:pt x="116" y="72"/>
                  </a:cubicBezTo>
                  <a:cubicBezTo>
                    <a:pt x="104" y="72"/>
                    <a:pt x="104" y="72"/>
                    <a:pt x="104" y="72"/>
                  </a:cubicBezTo>
                  <a:cubicBezTo>
                    <a:pt x="104" y="68"/>
                    <a:pt x="104" y="68"/>
                    <a:pt x="104" y="68"/>
                  </a:cubicBezTo>
                  <a:cubicBezTo>
                    <a:pt x="116" y="68"/>
                    <a:pt x="116" y="68"/>
                    <a:pt x="116" y="68"/>
                  </a:cubicBezTo>
                  <a:close/>
                  <a:moveTo>
                    <a:pt x="116" y="85"/>
                  </a:moveTo>
                  <a:cubicBezTo>
                    <a:pt x="116" y="90"/>
                    <a:pt x="116" y="90"/>
                    <a:pt x="116" y="90"/>
                  </a:cubicBezTo>
                  <a:cubicBezTo>
                    <a:pt x="104" y="90"/>
                    <a:pt x="104" y="90"/>
                    <a:pt x="104" y="90"/>
                  </a:cubicBezTo>
                  <a:cubicBezTo>
                    <a:pt x="104" y="85"/>
                    <a:pt x="104" y="85"/>
                    <a:pt x="104" y="85"/>
                  </a:cubicBezTo>
                  <a:cubicBezTo>
                    <a:pt x="116" y="85"/>
                    <a:pt x="116" y="85"/>
                    <a:pt x="116" y="85"/>
                  </a:cubicBezTo>
                  <a:close/>
                  <a:moveTo>
                    <a:pt x="104" y="36"/>
                  </a:moveTo>
                  <a:cubicBezTo>
                    <a:pt x="104" y="31"/>
                    <a:pt x="104" y="31"/>
                    <a:pt x="104" y="31"/>
                  </a:cubicBezTo>
                  <a:cubicBezTo>
                    <a:pt x="109" y="31"/>
                    <a:pt x="109" y="31"/>
                    <a:pt x="109" y="31"/>
                  </a:cubicBezTo>
                  <a:cubicBezTo>
                    <a:pt x="109" y="18"/>
                    <a:pt x="109" y="18"/>
                    <a:pt x="109" y="18"/>
                  </a:cubicBezTo>
                  <a:cubicBezTo>
                    <a:pt x="104" y="18"/>
                    <a:pt x="104" y="18"/>
                    <a:pt x="104" y="18"/>
                  </a:cubicBezTo>
                  <a:cubicBezTo>
                    <a:pt x="104" y="14"/>
                    <a:pt x="104" y="14"/>
                    <a:pt x="104" y="14"/>
                  </a:cubicBezTo>
                  <a:cubicBezTo>
                    <a:pt x="112" y="14"/>
                    <a:pt x="112" y="14"/>
                    <a:pt x="112" y="14"/>
                  </a:cubicBezTo>
                  <a:cubicBezTo>
                    <a:pt x="113" y="14"/>
                    <a:pt x="114" y="15"/>
                    <a:pt x="114" y="16"/>
                  </a:cubicBezTo>
                  <a:cubicBezTo>
                    <a:pt x="114" y="34"/>
                    <a:pt x="114" y="34"/>
                    <a:pt x="114" y="34"/>
                  </a:cubicBezTo>
                  <a:cubicBezTo>
                    <a:pt x="114" y="35"/>
                    <a:pt x="113" y="36"/>
                    <a:pt x="112" y="36"/>
                  </a:cubicBezTo>
                  <a:lnTo>
                    <a:pt x="104" y="36"/>
                  </a:lnTo>
                  <a:close/>
                  <a:moveTo>
                    <a:pt x="90" y="94"/>
                  </a:moveTo>
                  <a:cubicBezTo>
                    <a:pt x="104" y="94"/>
                    <a:pt x="104" y="94"/>
                    <a:pt x="104" y="94"/>
                  </a:cubicBezTo>
                  <a:cubicBezTo>
                    <a:pt x="104" y="99"/>
                    <a:pt x="104" y="99"/>
                    <a:pt x="104" y="99"/>
                  </a:cubicBezTo>
                  <a:cubicBezTo>
                    <a:pt x="90" y="99"/>
                    <a:pt x="90" y="99"/>
                    <a:pt x="90" y="99"/>
                  </a:cubicBezTo>
                  <a:cubicBezTo>
                    <a:pt x="90" y="94"/>
                    <a:pt x="90" y="94"/>
                    <a:pt x="90" y="94"/>
                  </a:cubicBezTo>
                  <a:close/>
                  <a:moveTo>
                    <a:pt x="104" y="5"/>
                  </a:moveTo>
                  <a:cubicBezTo>
                    <a:pt x="90" y="5"/>
                    <a:pt x="90" y="5"/>
                    <a:pt x="90" y="5"/>
                  </a:cubicBezTo>
                  <a:cubicBezTo>
                    <a:pt x="90" y="0"/>
                    <a:pt x="90" y="0"/>
                    <a:pt x="90" y="0"/>
                  </a:cubicBezTo>
                  <a:cubicBezTo>
                    <a:pt x="104" y="0"/>
                    <a:pt x="104" y="0"/>
                    <a:pt x="104" y="0"/>
                  </a:cubicBezTo>
                  <a:cubicBezTo>
                    <a:pt x="104" y="5"/>
                    <a:pt x="104" y="5"/>
                    <a:pt x="104" y="5"/>
                  </a:cubicBezTo>
                  <a:close/>
                  <a:moveTo>
                    <a:pt x="104" y="14"/>
                  </a:moveTo>
                  <a:cubicBezTo>
                    <a:pt x="104" y="18"/>
                    <a:pt x="104" y="18"/>
                    <a:pt x="104" y="18"/>
                  </a:cubicBezTo>
                  <a:cubicBezTo>
                    <a:pt x="97" y="18"/>
                    <a:pt x="97" y="18"/>
                    <a:pt x="97" y="18"/>
                  </a:cubicBezTo>
                  <a:cubicBezTo>
                    <a:pt x="97" y="31"/>
                    <a:pt x="97" y="31"/>
                    <a:pt x="97" y="31"/>
                  </a:cubicBezTo>
                  <a:cubicBezTo>
                    <a:pt x="104" y="31"/>
                    <a:pt x="104" y="31"/>
                    <a:pt x="104" y="31"/>
                  </a:cubicBezTo>
                  <a:cubicBezTo>
                    <a:pt x="104" y="36"/>
                    <a:pt x="104" y="36"/>
                    <a:pt x="104" y="36"/>
                  </a:cubicBezTo>
                  <a:cubicBezTo>
                    <a:pt x="94" y="36"/>
                    <a:pt x="94" y="36"/>
                    <a:pt x="94" y="36"/>
                  </a:cubicBezTo>
                  <a:cubicBezTo>
                    <a:pt x="93" y="36"/>
                    <a:pt x="92" y="35"/>
                    <a:pt x="92" y="34"/>
                  </a:cubicBezTo>
                  <a:cubicBezTo>
                    <a:pt x="92" y="16"/>
                    <a:pt x="92" y="16"/>
                    <a:pt x="92" y="16"/>
                  </a:cubicBezTo>
                  <a:cubicBezTo>
                    <a:pt x="92" y="15"/>
                    <a:pt x="93" y="14"/>
                    <a:pt x="94" y="14"/>
                  </a:cubicBezTo>
                  <a:cubicBezTo>
                    <a:pt x="104" y="14"/>
                    <a:pt x="104" y="14"/>
                    <a:pt x="104" y="14"/>
                  </a:cubicBezTo>
                  <a:close/>
                  <a:moveTo>
                    <a:pt x="104" y="68"/>
                  </a:moveTo>
                  <a:cubicBezTo>
                    <a:pt x="104" y="72"/>
                    <a:pt x="104" y="72"/>
                    <a:pt x="104" y="72"/>
                  </a:cubicBezTo>
                  <a:cubicBezTo>
                    <a:pt x="90" y="72"/>
                    <a:pt x="90" y="72"/>
                    <a:pt x="90" y="72"/>
                  </a:cubicBezTo>
                  <a:cubicBezTo>
                    <a:pt x="90" y="68"/>
                    <a:pt x="90" y="68"/>
                    <a:pt x="90" y="68"/>
                  </a:cubicBezTo>
                  <a:cubicBezTo>
                    <a:pt x="104" y="68"/>
                    <a:pt x="104" y="68"/>
                    <a:pt x="104" y="68"/>
                  </a:cubicBezTo>
                  <a:close/>
                  <a:moveTo>
                    <a:pt x="104" y="85"/>
                  </a:moveTo>
                  <a:cubicBezTo>
                    <a:pt x="104" y="90"/>
                    <a:pt x="104" y="90"/>
                    <a:pt x="104" y="90"/>
                  </a:cubicBezTo>
                  <a:cubicBezTo>
                    <a:pt x="90" y="90"/>
                    <a:pt x="90" y="90"/>
                    <a:pt x="90" y="90"/>
                  </a:cubicBezTo>
                  <a:cubicBezTo>
                    <a:pt x="90" y="85"/>
                    <a:pt x="90" y="85"/>
                    <a:pt x="90" y="85"/>
                  </a:cubicBezTo>
                  <a:cubicBezTo>
                    <a:pt x="104" y="85"/>
                    <a:pt x="104" y="85"/>
                    <a:pt x="104" y="85"/>
                  </a:cubicBezTo>
                  <a:close/>
                  <a:moveTo>
                    <a:pt x="90" y="63"/>
                  </a:moveTo>
                  <a:cubicBezTo>
                    <a:pt x="90" y="58"/>
                    <a:pt x="90" y="58"/>
                    <a:pt x="90" y="58"/>
                  </a:cubicBezTo>
                  <a:cubicBezTo>
                    <a:pt x="96" y="58"/>
                    <a:pt x="96" y="58"/>
                    <a:pt x="96" y="58"/>
                  </a:cubicBezTo>
                  <a:cubicBezTo>
                    <a:pt x="96" y="45"/>
                    <a:pt x="96" y="45"/>
                    <a:pt x="96" y="45"/>
                  </a:cubicBezTo>
                  <a:cubicBezTo>
                    <a:pt x="90" y="45"/>
                    <a:pt x="90" y="45"/>
                    <a:pt x="90" y="45"/>
                  </a:cubicBezTo>
                  <a:cubicBezTo>
                    <a:pt x="90" y="40"/>
                    <a:pt x="90" y="40"/>
                    <a:pt x="90" y="40"/>
                  </a:cubicBezTo>
                  <a:cubicBezTo>
                    <a:pt x="99" y="40"/>
                    <a:pt x="99" y="40"/>
                    <a:pt x="99" y="40"/>
                  </a:cubicBezTo>
                  <a:cubicBezTo>
                    <a:pt x="100" y="40"/>
                    <a:pt x="101" y="41"/>
                    <a:pt x="101" y="42"/>
                  </a:cubicBezTo>
                  <a:cubicBezTo>
                    <a:pt x="101" y="60"/>
                    <a:pt x="101" y="60"/>
                    <a:pt x="101" y="60"/>
                  </a:cubicBezTo>
                  <a:cubicBezTo>
                    <a:pt x="101" y="61"/>
                    <a:pt x="100" y="63"/>
                    <a:pt x="99" y="63"/>
                  </a:cubicBezTo>
                  <a:lnTo>
                    <a:pt x="90" y="63"/>
                  </a:lnTo>
                  <a:close/>
                  <a:moveTo>
                    <a:pt x="76" y="94"/>
                  </a:moveTo>
                  <a:cubicBezTo>
                    <a:pt x="90" y="94"/>
                    <a:pt x="90" y="94"/>
                    <a:pt x="90" y="94"/>
                  </a:cubicBezTo>
                  <a:cubicBezTo>
                    <a:pt x="90" y="99"/>
                    <a:pt x="90" y="99"/>
                    <a:pt x="90" y="99"/>
                  </a:cubicBezTo>
                  <a:cubicBezTo>
                    <a:pt x="76" y="99"/>
                    <a:pt x="76" y="99"/>
                    <a:pt x="76" y="99"/>
                  </a:cubicBezTo>
                  <a:cubicBezTo>
                    <a:pt x="76" y="94"/>
                    <a:pt x="76" y="94"/>
                    <a:pt x="76" y="94"/>
                  </a:cubicBezTo>
                  <a:close/>
                  <a:moveTo>
                    <a:pt x="90" y="5"/>
                  </a:moveTo>
                  <a:cubicBezTo>
                    <a:pt x="76" y="5"/>
                    <a:pt x="76" y="5"/>
                    <a:pt x="76" y="5"/>
                  </a:cubicBezTo>
                  <a:cubicBezTo>
                    <a:pt x="76" y="0"/>
                    <a:pt x="76" y="0"/>
                    <a:pt x="76" y="0"/>
                  </a:cubicBezTo>
                  <a:cubicBezTo>
                    <a:pt x="90" y="0"/>
                    <a:pt x="90" y="0"/>
                    <a:pt x="90" y="0"/>
                  </a:cubicBezTo>
                  <a:cubicBezTo>
                    <a:pt x="90" y="5"/>
                    <a:pt x="90" y="5"/>
                    <a:pt x="90" y="5"/>
                  </a:cubicBezTo>
                  <a:close/>
                  <a:moveTo>
                    <a:pt x="90" y="40"/>
                  </a:moveTo>
                  <a:cubicBezTo>
                    <a:pt x="90" y="45"/>
                    <a:pt x="90" y="45"/>
                    <a:pt x="90" y="45"/>
                  </a:cubicBezTo>
                  <a:cubicBezTo>
                    <a:pt x="83" y="45"/>
                    <a:pt x="83" y="45"/>
                    <a:pt x="83" y="45"/>
                  </a:cubicBezTo>
                  <a:cubicBezTo>
                    <a:pt x="83" y="58"/>
                    <a:pt x="83" y="58"/>
                    <a:pt x="83" y="58"/>
                  </a:cubicBezTo>
                  <a:cubicBezTo>
                    <a:pt x="90" y="58"/>
                    <a:pt x="90" y="58"/>
                    <a:pt x="90" y="58"/>
                  </a:cubicBezTo>
                  <a:cubicBezTo>
                    <a:pt x="90" y="63"/>
                    <a:pt x="90" y="63"/>
                    <a:pt x="90" y="63"/>
                  </a:cubicBezTo>
                  <a:cubicBezTo>
                    <a:pt x="81" y="63"/>
                    <a:pt x="81" y="63"/>
                    <a:pt x="81" y="63"/>
                  </a:cubicBezTo>
                  <a:cubicBezTo>
                    <a:pt x="80" y="63"/>
                    <a:pt x="78" y="61"/>
                    <a:pt x="78" y="60"/>
                  </a:cubicBezTo>
                  <a:cubicBezTo>
                    <a:pt x="78" y="42"/>
                    <a:pt x="78" y="42"/>
                    <a:pt x="78" y="42"/>
                  </a:cubicBezTo>
                  <a:cubicBezTo>
                    <a:pt x="78" y="41"/>
                    <a:pt x="80" y="40"/>
                    <a:pt x="81" y="40"/>
                  </a:cubicBezTo>
                  <a:cubicBezTo>
                    <a:pt x="90" y="40"/>
                    <a:pt x="90" y="40"/>
                    <a:pt x="90" y="40"/>
                  </a:cubicBezTo>
                  <a:close/>
                  <a:moveTo>
                    <a:pt x="90" y="68"/>
                  </a:moveTo>
                  <a:cubicBezTo>
                    <a:pt x="90" y="72"/>
                    <a:pt x="90" y="72"/>
                    <a:pt x="90" y="72"/>
                  </a:cubicBezTo>
                  <a:cubicBezTo>
                    <a:pt x="76" y="72"/>
                    <a:pt x="76" y="72"/>
                    <a:pt x="76" y="72"/>
                  </a:cubicBezTo>
                  <a:cubicBezTo>
                    <a:pt x="76" y="68"/>
                    <a:pt x="76" y="68"/>
                    <a:pt x="76" y="68"/>
                  </a:cubicBezTo>
                  <a:cubicBezTo>
                    <a:pt x="90" y="68"/>
                    <a:pt x="90" y="68"/>
                    <a:pt x="90" y="68"/>
                  </a:cubicBezTo>
                  <a:close/>
                  <a:moveTo>
                    <a:pt x="90" y="85"/>
                  </a:moveTo>
                  <a:cubicBezTo>
                    <a:pt x="90" y="90"/>
                    <a:pt x="90" y="90"/>
                    <a:pt x="90" y="90"/>
                  </a:cubicBezTo>
                  <a:cubicBezTo>
                    <a:pt x="76" y="90"/>
                    <a:pt x="76" y="90"/>
                    <a:pt x="76" y="90"/>
                  </a:cubicBezTo>
                  <a:cubicBezTo>
                    <a:pt x="76" y="85"/>
                    <a:pt x="76" y="85"/>
                    <a:pt x="76" y="85"/>
                  </a:cubicBezTo>
                  <a:cubicBezTo>
                    <a:pt x="90" y="85"/>
                    <a:pt x="90" y="85"/>
                    <a:pt x="90" y="85"/>
                  </a:cubicBezTo>
                  <a:close/>
                  <a:moveTo>
                    <a:pt x="76" y="36"/>
                  </a:moveTo>
                  <a:cubicBezTo>
                    <a:pt x="76" y="31"/>
                    <a:pt x="76" y="31"/>
                    <a:pt x="76" y="31"/>
                  </a:cubicBezTo>
                  <a:cubicBezTo>
                    <a:pt x="83" y="31"/>
                    <a:pt x="83" y="31"/>
                    <a:pt x="83" y="31"/>
                  </a:cubicBezTo>
                  <a:cubicBezTo>
                    <a:pt x="83" y="18"/>
                    <a:pt x="83" y="18"/>
                    <a:pt x="83" y="18"/>
                  </a:cubicBezTo>
                  <a:cubicBezTo>
                    <a:pt x="76" y="18"/>
                    <a:pt x="76" y="18"/>
                    <a:pt x="76" y="18"/>
                  </a:cubicBezTo>
                  <a:cubicBezTo>
                    <a:pt x="76" y="14"/>
                    <a:pt x="76" y="14"/>
                    <a:pt x="76" y="14"/>
                  </a:cubicBezTo>
                  <a:cubicBezTo>
                    <a:pt x="85" y="14"/>
                    <a:pt x="85" y="14"/>
                    <a:pt x="85" y="14"/>
                  </a:cubicBezTo>
                  <a:cubicBezTo>
                    <a:pt x="87" y="14"/>
                    <a:pt x="88" y="15"/>
                    <a:pt x="88" y="16"/>
                  </a:cubicBezTo>
                  <a:cubicBezTo>
                    <a:pt x="88" y="34"/>
                    <a:pt x="88" y="34"/>
                    <a:pt x="88" y="34"/>
                  </a:cubicBezTo>
                  <a:cubicBezTo>
                    <a:pt x="88" y="35"/>
                    <a:pt x="87" y="36"/>
                    <a:pt x="85" y="36"/>
                  </a:cubicBezTo>
                  <a:lnTo>
                    <a:pt x="76" y="36"/>
                  </a:lnTo>
                  <a:close/>
                  <a:moveTo>
                    <a:pt x="63" y="94"/>
                  </a:moveTo>
                  <a:cubicBezTo>
                    <a:pt x="76" y="94"/>
                    <a:pt x="76" y="94"/>
                    <a:pt x="76" y="94"/>
                  </a:cubicBezTo>
                  <a:cubicBezTo>
                    <a:pt x="76" y="99"/>
                    <a:pt x="76" y="99"/>
                    <a:pt x="76" y="99"/>
                  </a:cubicBezTo>
                  <a:cubicBezTo>
                    <a:pt x="63" y="99"/>
                    <a:pt x="63" y="99"/>
                    <a:pt x="63" y="99"/>
                  </a:cubicBezTo>
                  <a:cubicBezTo>
                    <a:pt x="63" y="94"/>
                    <a:pt x="63" y="94"/>
                    <a:pt x="63" y="94"/>
                  </a:cubicBezTo>
                  <a:close/>
                  <a:moveTo>
                    <a:pt x="76" y="5"/>
                  </a:moveTo>
                  <a:cubicBezTo>
                    <a:pt x="63" y="5"/>
                    <a:pt x="63" y="5"/>
                    <a:pt x="63" y="5"/>
                  </a:cubicBezTo>
                  <a:cubicBezTo>
                    <a:pt x="63" y="0"/>
                    <a:pt x="63" y="0"/>
                    <a:pt x="63" y="0"/>
                  </a:cubicBezTo>
                  <a:cubicBezTo>
                    <a:pt x="76" y="0"/>
                    <a:pt x="76" y="0"/>
                    <a:pt x="76" y="0"/>
                  </a:cubicBezTo>
                  <a:cubicBezTo>
                    <a:pt x="76" y="5"/>
                    <a:pt x="76" y="5"/>
                    <a:pt x="76" y="5"/>
                  </a:cubicBezTo>
                  <a:close/>
                  <a:moveTo>
                    <a:pt x="76" y="14"/>
                  </a:moveTo>
                  <a:cubicBezTo>
                    <a:pt x="76" y="18"/>
                    <a:pt x="76" y="18"/>
                    <a:pt x="76" y="18"/>
                  </a:cubicBezTo>
                  <a:cubicBezTo>
                    <a:pt x="70" y="18"/>
                    <a:pt x="70" y="18"/>
                    <a:pt x="70" y="18"/>
                  </a:cubicBezTo>
                  <a:cubicBezTo>
                    <a:pt x="70" y="31"/>
                    <a:pt x="70" y="31"/>
                    <a:pt x="70" y="31"/>
                  </a:cubicBezTo>
                  <a:cubicBezTo>
                    <a:pt x="76" y="31"/>
                    <a:pt x="76" y="31"/>
                    <a:pt x="76" y="31"/>
                  </a:cubicBezTo>
                  <a:cubicBezTo>
                    <a:pt x="76" y="36"/>
                    <a:pt x="76" y="36"/>
                    <a:pt x="76" y="36"/>
                  </a:cubicBezTo>
                  <a:cubicBezTo>
                    <a:pt x="68" y="36"/>
                    <a:pt x="68" y="36"/>
                    <a:pt x="68" y="36"/>
                  </a:cubicBezTo>
                  <a:cubicBezTo>
                    <a:pt x="66" y="36"/>
                    <a:pt x="65" y="35"/>
                    <a:pt x="65" y="34"/>
                  </a:cubicBezTo>
                  <a:cubicBezTo>
                    <a:pt x="65" y="16"/>
                    <a:pt x="65" y="16"/>
                    <a:pt x="65" y="16"/>
                  </a:cubicBezTo>
                  <a:cubicBezTo>
                    <a:pt x="65" y="15"/>
                    <a:pt x="66" y="14"/>
                    <a:pt x="68" y="14"/>
                  </a:cubicBezTo>
                  <a:cubicBezTo>
                    <a:pt x="76" y="14"/>
                    <a:pt x="76" y="14"/>
                    <a:pt x="76" y="14"/>
                  </a:cubicBezTo>
                  <a:close/>
                  <a:moveTo>
                    <a:pt x="76" y="68"/>
                  </a:moveTo>
                  <a:cubicBezTo>
                    <a:pt x="76" y="72"/>
                    <a:pt x="76" y="72"/>
                    <a:pt x="76" y="72"/>
                  </a:cubicBezTo>
                  <a:cubicBezTo>
                    <a:pt x="63" y="72"/>
                    <a:pt x="63" y="72"/>
                    <a:pt x="63" y="72"/>
                  </a:cubicBezTo>
                  <a:cubicBezTo>
                    <a:pt x="63" y="68"/>
                    <a:pt x="63" y="68"/>
                    <a:pt x="63" y="68"/>
                  </a:cubicBezTo>
                  <a:cubicBezTo>
                    <a:pt x="76" y="68"/>
                    <a:pt x="76" y="68"/>
                    <a:pt x="76" y="68"/>
                  </a:cubicBezTo>
                  <a:close/>
                  <a:moveTo>
                    <a:pt x="76" y="85"/>
                  </a:moveTo>
                  <a:cubicBezTo>
                    <a:pt x="76" y="90"/>
                    <a:pt x="76" y="90"/>
                    <a:pt x="76" y="90"/>
                  </a:cubicBezTo>
                  <a:cubicBezTo>
                    <a:pt x="63" y="90"/>
                    <a:pt x="63" y="90"/>
                    <a:pt x="63" y="90"/>
                  </a:cubicBezTo>
                  <a:cubicBezTo>
                    <a:pt x="63" y="85"/>
                    <a:pt x="63" y="85"/>
                    <a:pt x="63" y="85"/>
                  </a:cubicBezTo>
                  <a:cubicBezTo>
                    <a:pt x="76" y="85"/>
                    <a:pt x="76" y="85"/>
                    <a:pt x="76" y="85"/>
                  </a:cubicBezTo>
                  <a:close/>
                  <a:moveTo>
                    <a:pt x="63" y="63"/>
                  </a:moveTo>
                  <a:cubicBezTo>
                    <a:pt x="63" y="58"/>
                    <a:pt x="63" y="58"/>
                    <a:pt x="63" y="58"/>
                  </a:cubicBezTo>
                  <a:cubicBezTo>
                    <a:pt x="70" y="58"/>
                    <a:pt x="70" y="58"/>
                    <a:pt x="70" y="58"/>
                  </a:cubicBezTo>
                  <a:cubicBezTo>
                    <a:pt x="70" y="45"/>
                    <a:pt x="70" y="45"/>
                    <a:pt x="70" y="45"/>
                  </a:cubicBezTo>
                  <a:cubicBezTo>
                    <a:pt x="63" y="45"/>
                    <a:pt x="63" y="45"/>
                    <a:pt x="63" y="45"/>
                  </a:cubicBezTo>
                  <a:cubicBezTo>
                    <a:pt x="63" y="40"/>
                    <a:pt x="63" y="40"/>
                    <a:pt x="63" y="40"/>
                  </a:cubicBezTo>
                  <a:cubicBezTo>
                    <a:pt x="72" y="40"/>
                    <a:pt x="72" y="40"/>
                    <a:pt x="72" y="40"/>
                  </a:cubicBezTo>
                  <a:cubicBezTo>
                    <a:pt x="73" y="40"/>
                    <a:pt x="74" y="41"/>
                    <a:pt x="74" y="42"/>
                  </a:cubicBezTo>
                  <a:cubicBezTo>
                    <a:pt x="74" y="60"/>
                    <a:pt x="74" y="60"/>
                    <a:pt x="74" y="60"/>
                  </a:cubicBezTo>
                  <a:cubicBezTo>
                    <a:pt x="74" y="61"/>
                    <a:pt x="73" y="63"/>
                    <a:pt x="72" y="63"/>
                  </a:cubicBezTo>
                  <a:lnTo>
                    <a:pt x="63" y="63"/>
                  </a:lnTo>
                  <a:close/>
                  <a:moveTo>
                    <a:pt x="50" y="94"/>
                  </a:moveTo>
                  <a:cubicBezTo>
                    <a:pt x="63" y="94"/>
                    <a:pt x="63" y="94"/>
                    <a:pt x="63" y="94"/>
                  </a:cubicBezTo>
                  <a:cubicBezTo>
                    <a:pt x="63" y="99"/>
                    <a:pt x="63" y="99"/>
                    <a:pt x="63" y="99"/>
                  </a:cubicBezTo>
                  <a:cubicBezTo>
                    <a:pt x="50" y="99"/>
                    <a:pt x="50" y="99"/>
                    <a:pt x="50" y="99"/>
                  </a:cubicBezTo>
                  <a:cubicBezTo>
                    <a:pt x="50" y="94"/>
                    <a:pt x="50" y="94"/>
                    <a:pt x="50" y="94"/>
                  </a:cubicBezTo>
                  <a:close/>
                  <a:moveTo>
                    <a:pt x="63" y="5"/>
                  </a:moveTo>
                  <a:cubicBezTo>
                    <a:pt x="50" y="5"/>
                    <a:pt x="50" y="5"/>
                    <a:pt x="50" y="5"/>
                  </a:cubicBezTo>
                  <a:cubicBezTo>
                    <a:pt x="50" y="0"/>
                    <a:pt x="50" y="0"/>
                    <a:pt x="50" y="0"/>
                  </a:cubicBezTo>
                  <a:cubicBezTo>
                    <a:pt x="63" y="0"/>
                    <a:pt x="63" y="0"/>
                    <a:pt x="63" y="0"/>
                  </a:cubicBezTo>
                  <a:cubicBezTo>
                    <a:pt x="63" y="5"/>
                    <a:pt x="63" y="5"/>
                    <a:pt x="63" y="5"/>
                  </a:cubicBezTo>
                  <a:close/>
                  <a:moveTo>
                    <a:pt x="63" y="40"/>
                  </a:moveTo>
                  <a:cubicBezTo>
                    <a:pt x="63" y="45"/>
                    <a:pt x="63" y="45"/>
                    <a:pt x="63" y="45"/>
                  </a:cubicBezTo>
                  <a:cubicBezTo>
                    <a:pt x="57" y="45"/>
                    <a:pt x="57" y="45"/>
                    <a:pt x="57" y="45"/>
                  </a:cubicBezTo>
                  <a:cubicBezTo>
                    <a:pt x="57" y="58"/>
                    <a:pt x="57" y="58"/>
                    <a:pt x="57" y="58"/>
                  </a:cubicBezTo>
                  <a:cubicBezTo>
                    <a:pt x="63" y="58"/>
                    <a:pt x="63" y="58"/>
                    <a:pt x="63" y="58"/>
                  </a:cubicBezTo>
                  <a:cubicBezTo>
                    <a:pt x="63" y="63"/>
                    <a:pt x="63" y="63"/>
                    <a:pt x="63" y="63"/>
                  </a:cubicBezTo>
                  <a:cubicBezTo>
                    <a:pt x="54" y="63"/>
                    <a:pt x="54" y="63"/>
                    <a:pt x="54" y="63"/>
                  </a:cubicBezTo>
                  <a:cubicBezTo>
                    <a:pt x="53" y="63"/>
                    <a:pt x="52" y="61"/>
                    <a:pt x="52" y="60"/>
                  </a:cubicBezTo>
                  <a:cubicBezTo>
                    <a:pt x="52" y="42"/>
                    <a:pt x="52" y="42"/>
                    <a:pt x="52" y="42"/>
                  </a:cubicBezTo>
                  <a:cubicBezTo>
                    <a:pt x="52" y="41"/>
                    <a:pt x="53" y="40"/>
                    <a:pt x="54" y="40"/>
                  </a:cubicBezTo>
                  <a:cubicBezTo>
                    <a:pt x="63" y="40"/>
                    <a:pt x="63" y="40"/>
                    <a:pt x="63" y="40"/>
                  </a:cubicBezTo>
                  <a:close/>
                  <a:moveTo>
                    <a:pt x="63" y="68"/>
                  </a:moveTo>
                  <a:cubicBezTo>
                    <a:pt x="63" y="72"/>
                    <a:pt x="63" y="72"/>
                    <a:pt x="63" y="72"/>
                  </a:cubicBezTo>
                  <a:cubicBezTo>
                    <a:pt x="50" y="72"/>
                    <a:pt x="50" y="72"/>
                    <a:pt x="50" y="72"/>
                  </a:cubicBezTo>
                  <a:cubicBezTo>
                    <a:pt x="50" y="68"/>
                    <a:pt x="50" y="68"/>
                    <a:pt x="50" y="68"/>
                  </a:cubicBezTo>
                  <a:cubicBezTo>
                    <a:pt x="63" y="68"/>
                    <a:pt x="63" y="68"/>
                    <a:pt x="63" y="68"/>
                  </a:cubicBezTo>
                  <a:close/>
                  <a:moveTo>
                    <a:pt x="63" y="85"/>
                  </a:moveTo>
                  <a:cubicBezTo>
                    <a:pt x="63" y="90"/>
                    <a:pt x="63" y="90"/>
                    <a:pt x="63" y="90"/>
                  </a:cubicBezTo>
                  <a:cubicBezTo>
                    <a:pt x="50" y="90"/>
                    <a:pt x="50" y="90"/>
                    <a:pt x="50" y="90"/>
                  </a:cubicBezTo>
                  <a:cubicBezTo>
                    <a:pt x="50" y="85"/>
                    <a:pt x="50" y="85"/>
                    <a:pt x="50" y="85"/>
                  </a:cubicBezTo>
                  <a:cubicBezTo>
                    <a:pt x="63" y="85"/>
                    <a:pt x="63" y="85"/>
                    <a:pt x="63" y="85"/>
                  </a:cubicBezTo>
                  <a:close/>
                  <a:moveTo>
                    <a:pt x="50" y="36"/>
                  </a:moveTo>
                  <a:cubicBezTo>
                    <a:pt x="50" y="31"/>
                    <a:pt x="50" y="31"/>
                    <a:pt x="50" y="31"/>
                  </a:cubicBezTo>
                  <a:cubicBezTo>
                    <a:pt x="56" y="31"/>
                    <a:pt x="56" y="31"/>
                    <a:pt x="56" y="31"/>
                  </a:cubicBezTo>
                  <a:cubicBezTo>
                    <a:pt x="56" y="18"/>
                    <a:pt x="56" y="18"/>
                    <a:pt x="56" y="18"/>
                  </a:cubicBezTo>
                  <a:cubicBezTo>
                    <a:pt x="50" y="18"/>
                    <a:pt x="50" y="18"/>
                    <a:pt x="50" y="18"/>
                  </a:cubicBezTo>
                  <a:cubicBezTo>
                    <a:pt x="50" y="14"/>
                    <a:pt x="50" y="14"/>
                    <a:pt x="50" y="14"/>
                  </a:cubicBezTo>
                  <a:cubicBezTo>
                    <a:pt x="59" y="14"/>
                    <a:pt x="59" y="14"/>
                    <a:pt x="59" y="14"/>
                  </a:cubicBezTo>
                  <a:cubicBezTo>
                    <a:pt x="60" y="14"/>
                    <a:pt x="61" y="15"/>
                    <a:pt x="61" y="16"/>
                  </a:cubicBezTo>
                  <a:cubicBezTo>
                    <a:pt x="61" y="34"/>
                    <a:pt x="61" y="34"/>
                    <a:pt x="61" y="34"/>
                  </a:cubicBezTo>
                  <a:cubicBezTo>
                    <a:pt x="61" y="35"/>
                    <a:pt x="60" y="36"/>
                    <a:pt x="59" y="36"/>
                  </a:cubicBezTo>
                  <a:lnTo>
                    <a:pt x="50" y="36"/>
                  </a:lnTo>
                  <a:close/>
                  <a:moveTo>
                    <a:pt x="37" y="94"/>
                  </a:moveTo>
                  <a:cubicBezTo>
                    <a:pt x="50" y="94"/>
                    <a:pt x="50" y="94"/>
                    <a:pt x="50" y="94"/>
                  </a:cubicBezTo>
                  <a:cubicBezTo>
                    <a:pt x="50" y="99"/>
                    <a:pt x="50" y="99"/>
                    <a:pt x="50" y="99"/>
                  </a:cubicBezTo>
                  <a:cubicBezTo>
                    <a:pt x="37" y="99"/>
                    <a:pt x="37" y="99"/>
                    <a:pt x="37" y="99"/>
                  </a:cubicBezTo>
                  <a:cubicBezTo>
                    <a:pt x="37" y="94"/>
                    <a:pt x="37" y="94"/>
                    <a:pt x="37" y="94"/>
                  </a:cubicBezTo>
                  <a:close/>
                  <a:moveTo>
                    <a:pt x="50" y="5"/>
                  </a:moveTo>
                  <a:cubicBezTo>
                    <a:pt x="37" y="5"/>
                    <a:pt x="37" y="5"/>
                    <a:pt x="37" y="5"/>
                  </a:cubicBezTo>
                  <a:cubicBezTo>
                    <a:pt x="37" y="0"/>
                    <a:pt x="37" y="0"/>
                    <a:pt x="37" y="0"/>
                  </a:cubicBezTo>
                  <a:cubicBezTo>
                    <a:pt x="50" y="0"/>
                    <a:pt x="50" y="0"/>
                    <a:pt x="50" y="0"/>
                  </a:cubicBezTo>
                  <a:cubicBezTo>
                    <a:pt x="50" y="5"/>
                    <a:pt x="50" y="5"/>
                    <a:pt x="50" y="5"/>
                  </a:cubicBezTo>
                  <a:close/>
                  <a:moveTo>
                    <a:pt x="50" y="14"/>
                  </a:moveTo>
                  <a:cubicBezTo>
                    <a:pt x="50" y="18"/>
                    <a:pt x="50" y="18"/>
                    <a:pt x="50" y="18"/>
                  </a:cubicBezTo>
                  <a:cubicBezTo>
                    <a:pt x="44" y="18"/>
                    <a:pt x="44" y="18"/>
                    <a:pt x="44" y="18"/>
                  </a:cubicBezTo>
                  <a:cubicBezTo>
                    <a:pt x="44" y="31"/>
                    <a:pt x="44" y="31"/>
                    <a:pt x="44" y="31"/>
                  </a:cubicBezTo>
                  <a:cubicBezTo>
                    <a:pt x="50" y="31"/>
                    <a:pt x="50" y="31"/>
                    <a:pt x="50" y="31"/>
                  </a:cubicBezTo>
                  <a:cubicBezTo>
                    <a:pt x="50" y="36"/>
                    <a:pt x="50" y="36"/>
                    <a:pt x="50" y="36"/>
                  </a:cubicBezTo>
                  <a:cubicBezTo>
                    <a:pt x="41" y="36"/>
                    <a:pt x="41" y="36"/>
                    <a:pt x="41" y="36"/>
                  </a:cubicBezTo>
                  <a:cubicBezTo>
                    <a:pt x="40" y="36"/>
                    <a:pt x="39" y="35"/>
                    <a:pt x="39" y="34"/>
                  </a:cubicBezTo>
                  <a:cubicBezTo>
                    <a:pt x="39" y="16"/>
                    <a:pt x="39" y="16"/>
                    <a:pt x="39" y="16"/>
                  </a:cubicBezTo>
                  <a:cubicBezTo>
                    <a:pt x="39" y="15"/>
                    <a:pt x="40" y="14"/>
                    <a:pt x="41" y="14"/>
                  </a:cubicBezTo>
                  <a:cubicBezTo>
                    <a:pt x="50" y="14"/>
                    <a:pt x="50" y="14"/>
                    <a:pt x="50" y="14"/>
                  </a:cubicBezTo>
                  <a:close/>
                  <a:moveTo>
                    <a:pt x="50" y="68"/>
                  </a:moveTo>
                  <a:cubicBezTo>
                    <a:pt x="50" y="72"/>
                    <a:pt x="50" y="72"/>
                    <a:pt x="50" y="72"/>
                  </a:cubicBezTo>
                  <a:cubicBezTo>
                    <a:pt x="39" y="72"/>
                    <a:pt x="39" y="72"/>
                    <a:pt x="39" y="72"/>
                  </a:cubicBezTo>
                  <a:cubicBezTo>
                    <a:pt x="39" y="85"/>
                    <a:pt x="39" y="85"/>
                    <a:pt x="39" y="85"/>
                  </a:cubicBezTo>
                  <a:cubicBezTo>
                    <a:pt x="50" y="85"/>
                    <a:pt x="50" y="85"/>
                    <a:pt x="50" y="85"/>
                  </a:cubicBezTo>
                  <a:cubicBezTo>
                    <a:pt x="50" y="90"/>
                    <a:pt x="50" y="90"/>
                    <a:pt x="50" y="90"/>
                  </a:cubicBezTo>
                  <a:cubicBezTo>
                    <a:pt x="37" y="90"/>
                    <a:pt x="37" y="90"/>
                    <a:pt x="37" y="90"/>
                  </a:cubicBezTo>
                  <a:cubicBezTo>
                    <a:pt x="37" y="68"/>
                    <a:pt x="37" y="68"/>
                    <a:pt x="37" y="68"/>
                  </a:cubicBezTo>
                  <a:cubicBezTo>
                    <a:pt x="50" y="68"/>
                    <a:pt x="50" y="68"/>
                    <a:pt x="50" y="68"/>
                  </a:cubicBezTo>
                  <a:close/>
                  <a:moveTo>
                    <a:pt x="37" y="63"/>
                  </a:moveTo>
                  <a:cubicBezTo>
                    <a:pt x="37" y="58"/>
                    <a:pt x="37" y="58"/>
                    <a:pt x="37" y="58"/>
                  </a:cubicBezTo>
                  <a:cubicBezTo>
                    <a:pt x="43" y="58"/>
                    <a:pt x="43" y="58"/>
                    <a:pt x="43" y="58"/>
                  </a:cubicBezTo>
                  <a:cubicBezTo>
                    <a:pt x="43" y="45"/>
                    <a:pt x="43" y="45"/>
                    <a:pt x="43" y="45"/>
                  </a:cubicBezTo>
                  <a:cubicBezTo>
                    <a:pt x="37" y="45"/>
                    <a:pt x="37" y="45"/>
                    <a:pt x="37" y="45"/>
                  </a:cubicBezTo>
                  <a:cubicBezTo>
                    <a:pt x="37" y="40"/>
                    <a:pt x="37" y="40"/>
                    <a:pt x="37" y="40"/>
                  </a:cubicBezTo>
                  <a:cubicBezTo>
                    <a:pt x="46" y="40"/>
                    <a:pt x="46" y="40"/>
                    <a:pt x="46" y="40"/>
                  </a:cubicBezTo>
                  <a:cubicBezTo>
                    <a:pt x="47" y="40"/>
                    <a:pt x="48" y="41"/>
                    <a:pt x="48" y="42"/>
                  </a:cubicBezTo>
                  <a:cubicBezTo>
                    <a:pt x="48" y="60"/>
                    <a:pt x="48" y="60"/>
                    <a:pt x="48" y="60"/>
                  </a:cubicBezTo>
                  <a:cubicBezTo>
                    <a:pt x="48" y="61"/>
                    <a:pt x="47" y="63"/>
                    <a:pt x="46" y="63"/>
                  </a:cubicBezTo>
                  <a:lnTo>
                    <a:pt x="37" y="63"/>
                  </a:lnTo>
                  <a:close/>
                  <a:moveTo>
                    <a:pt x="23" y="94"/>
                  </a:moveTo>
                  <a:cubicBezTo>
                    <a:pt x="37" y="94"/>
                    <a:pt x="37" y="94"/>
                    <a:pt x="37" y="94"/>
                  </a:cubicBezTo>
                  <a:cubicBezTo>
                    <a:pt x="37" y="99"/>
                    <a:pt x="37" y="99"/>
                    <a:pt x="37" y="99"/>
                  </a:cubicBezTo>
                  <a:cubicBezTo>
                    <a:pt x="23" y="99"/>
                    <a:pt x="23" y="99"/>
                    <a:pt x="23" y="99"/>
                  </a:cubicBezTo>
                  <a:cubicBezTo>
                    <a:pt x="23" y="94"/>
                    <a:pt x="23" y="94"/>
                    <a:pt x="23" y="94"/>
                  </a:cubicBezTo>
                  <a:close/>
                  <a:moveTo>
                    <a:pt x="37" y="5"/>
                  </a:moveTo>
                  <a:cubicBezTo>
                    <a:pt x="23" y="5"/>
                    <a:pt x="23" y="5"/>
                    <a:pt x="23" y="5"/>
                  </a:cubicBezTo>
                  <a:cubicBezTo>
                    <a:pt x="23" y="0"/>
                    <a:pt x="23" y="0"/>
                    <a:pt x="23" y="0"/>
                  </a:cubicBezTo>
                  <a:cubicBezTo>
                    <a:pt x="37" y="0"/>
                    <a:pt x="37" y="0"/>
                    <a:pt x="37" y="0"/>
                  </a:cubicBezTo>
                  <a:cubicBezTo>
                    <a:pt x="37" y="5"/>
                    <a:pt x="37" y="5"/>
                    <a:pt x="37" y="5"/>
                  </a:cubicBezTo>
                  <a:close/>
                  <a:moveTo>
                    <a:pt x="37" y="40"/>
                  </a:moveTo>
                  <a:cubicBezTo>
                    <a:pt x="37" y="45"/>
                    <a:pt x="37" y="45"/>
                    <a:pt x="37" y="45"/>
                  </a:cubicBezTo>
                  <a:cubicBezTo>
                    <a:pt x="30" y="45"/>
                    <a:pt x="30" y="45"/>
                    <a:pt x="30" y="45"/>
                  </a:cubicBezTo>
                  <a:cubicBezTo>
                    <a:pt x="30" y="58"/>
                    <a:pt x="30" y="58"/>
                    <a:pt x="30" y="58"/>
                  </a:cubicBezTo>
                  <a:cubicBezTo>
                    <a:pt x="37" y="58"/>
                    <a:pt x="37" y="58"/>
                    <a:pt x="37" y="58"/>
                  </a:cubicBezTo>
                  <a:cubicBezTo>
                    <a:pt x="37" y="63"/>
                    <a:pt x="37" y="63"/>
                    <a:pt x="37" y="63"/>
                  </a:cubicBezTo>
                  <a:cubicBezTo>
                    <a:pt x="28" y="63"/>
                    <a:pt x="28" y="63"/>
                    <a:pt x="28" y="63"/>
                  </a:cubicBezTo>
                  <a:cubicBezTo>
                    <a:pt x="27" y="63"/>
                    <a:pt x="25" y="61"/>
                    <a:pt x="25" y="60"/>
                  </a:cubicBezTo>
                  <a:cubicBezTo>
                    <a:pt x="25" y="42"/>
                    <a:pt x="25" y="42"/>
                    <a:pt x="25" y="42"/>
                  </a:cubicBezTo>
                  <a:cubicBezTo>
                    <a:pt x="25" y="41"/>
                    <a:pt x="27" y="40"/>
                    <a:pt x="28" y="40"/>
                  </a:cubicBezTo>
                  <a:cubicBezTo>
                    <a:pt x="37" y="40"/>
                    <a:pt x="37" y="40"/>
                    <a:pt x="37" y="40"/>
                  </a:cubicBezTo>
                  <a:close/>
                  <a:moveTo>
                    <a:pt x="37" y="68"/>
                  </a:moveTo>
                  <a:cubicBezTo>
                    <a:pt x="37" y="90"/>
                    <a:pt x="37" y="90"/>
                    <a:pt x="37" y="90"/>
                  </a:cubicBezTo>
                  <a:cubicBezTo>
                    <a:pt x="37" y="90"/>
                    <a:pt x="37" y="90"/>
                    <a:pt x="37" y="90"/>
                  </a:cubicBezTo>
                  <a:cubicBezTo>
                    <a:pt x="35" y="90"/>
                    <a:pt x="34" y="89"/>
                    <a:pt x="34" y="88"/>
                  </a:cubicBezTo>
                  <a:cubicBezTo>
                    <a:pt x="34" y="70"/>
                    <a:pt x="34" y="70"/>
                    <a:pt x="34" y="70"/>
                  </a:cubicBezTo>
                  <a:cubicBezTo>
                    <a:pt x="34" y="69"/>
                    <a:pt x="35" y="68"/>
                    <a:pt x="37" y="68"/>
                  </a:cubicBezTo>
                  <a:cubicBezTo>
                    <a:pt x="37" y="68"/>
                    <a:pt x="37" y="68"/>
                    <a:pt x="37" y="68"/>
                  </a:cubicBezTo>
                  <a:close/>
                  <a:moveTo>
                    <a:pt x="23" y="36"/>
                  </a:moveTo>
                  <a:cubicBezTo>
                    <a:pt x="23" y="31"/>
                    <a:pt x="23" y="31"/>
                    <a:pt x="23" y="31"/>
                  </a:cubicBezTo>
                  <a:cubicBezTo>
                    <a:pt x="30" y="31"/>
                    <a:pt x="30" y="31"/>
                    <a:pt x="30" y="31"/>
                  </a:cubicBezTo>
                  <a:cubicBezTo>
                    <a:pt x="30" y="18"/>
                    <a:pt x="30" y="18"/>
                    <a:pt x="30" y="18"/>
                  </a:cubicBezTo>
                  <a:cubicBezTo>
                    <a:pt x="23" y="18"/>
                    <a:pt x="23" y="18"/>
                    <a:pt x="23" y="18"/>
                  </a:cubicBezTo>
                  <a:cubicBezTo>
                    <a:pt x="23" y="14"/>
                    <a:pt x="23" y="14"/>
                    <a:pt x="23" y="14"/>
                  </a:cubicBezTo>
                  <a:cubicBezTo>
                    <a:pt x="32" y="14"/>
                    <a:pt x="32" y="14"/>
                    <a:pt x="32" y="14"/>
                  </a:cubicBezTo>
                  <a:cubicBezTo>
                    <a:pt x="34" y="14"/>
                    <a:pt x="35" y="15"/>
                    <a:pt x="35" y="16"/>
                  </a:cubicBezTo>
                  <a:cubicBezTo>
                    <a:pt x="35" y="34"/>
                    <a:pt x="35" y="34"/>
                    <a:pt x="35" y="34"/>
                  </a:cubicBezTo>
                  <a:cubicBezTo>
                    <a:pt x="35" y="35"/>
                    <a:pt x="34" y="36"/>
                    <a:pt x="32" y="36"/>
                  </a:cubicBezTo>
                  <a:lnTo>
                    <a:pt x="23" y="36"/>
                  </a:lnTo>
                  <a:close/>
                  <a:moveTo>
                    <a:pt x="5" y="94"/>
                  </a:moveTo>
                  <a:cubicBezTo>
                    <a:pt x="23" y="94"/>
                    <a:pt x="23" y="94"/>
                    <a:pt x="23" y="94"/>
                  </a:cubicBezTo>
                  <a:cubicBezTo>
                    <a:pt x="23" y="99"/>
                    <a:pt x="23" y="99"/>
                    <a:pt x="23" y="99"/>
                  </a:cubicBezTo>
                  <a:cubicBezTo>
                    <a:pt x="2" y="99"/>
                    <a:pt x="2" y="99"/>
                    <a:pt x="2" y="99"/>
                  </a:cubicBezTo>
                  <a:cubicBezTo>
                    <a:pt x="1" y="99"/>
                    <a:pt x="0" y="98"/>
                    <a:pt x="0" y="97"/>
                  </a:cubicBezTo>
                  <a:cubicBezTo>
                    <a:pt x="0" y="3"/>
                    <a:pt x="0" y="3"/>
                    <a:pt x="0" y="3"/>
                  </a:cubicBezTo>
                  <a:cubicBezTo>
                    <a:pt x="0" y="1"/>
                    <a:pt x="1" y="0"/>
                    <a:pt x="2" y="0"/>
                  </a:cubicBezTo>
                  <a:cubicBezTo>
                    <a:pt x="23" y="0"/>
                    <a:pt x="23" y="0"/>
                    <a:pt x="23" y="0"/>
                  </a:cubicBezTo>
                  <a:cubicBezTo>
                    <a:pt x="23" y="5"/>
                    <a:pt x="23" y="5"/>
                    <a:pt x="23" y="5"/>
                  </a:cubicBezTo>
                  <a:cubicBezTo>
                    <a:pt x="5" y="5"/>
                    <a:pt x="5" y="5"/>
                    <a:pt x="5" y="5"/>
                  </a:cubicBezTo>
                  <a:cubicBezTo>
                    <a:pt x="5" y="94"/>
                    <a:pt x="5" y="94"/>
                    <a:pt x="5" y="94"/>
                  </a:cubicBezTo>
                  <a:close/>
                  <a:moveTo>
                    <a:pt x="23" y="14"/>
                  </a:moveTo>
                  <a:cubicBezTo>
                    <a:pt x="15" y="14"/>
                    <a:pt x="15" y="14"/>
                    <a:pt x="15" y="14"/>
                  </a:cubicBezTo>
                  <a:cubicBezTo>
                    <a:pt x="13" y="14"/>
                    <a:pt x="12" y="15"/>
                    <a:pt x="12" y="16"/>
                  </a:cubicBezTo>
                  <a:cubicBezTo>
                    <a:pt x="12" y="34"/>
                    <a:pt x="12" y="34"/>
                    <a:pt x="12" y="34"/>
                  </a:cubicBezTo>
                  <a:cubicBezTo>
                    <a:pt x="12" y="35"/>
                    <a:pt x="13" y="36"/>
                    <a:pt x="15" y="36"/>
                  </a:cubicBezTo>
                  <a:cubicBezTo>
                    <a:pt x="23" y="36"/>
                    <a:pt x="23" y="36"/>
                    <a:pt x="23" y="36"/>
                  </a:cubicBezTo>
                  <a:cubicBezTo>
                    <a:pt x="23" y="31"/>
                    <a:pt x="23" y="31"/>
                    <a:pt x="23" y="31"/>
                  </a:cubicBezTo>
                  <a:cubicBezTo>
                    <a:pt x="17" y="31"/>
                    <a:pt x="17" y="31"/>
                    <a:pt x="17" y="31"/>
                  </a:cubicBezTo>
                  <a:cubicBezTo>
                    <a:pt x="17" y="18"/>
                    <a:pt x="17" y="18"/>
                    <a:pt x="17" y="18"/>
                  </a:cubicBezTo>
                  <a:cubicBezTo>
                    <a:pt x="23" y="18"/>
                    <a:pt x="23" y="18"/>
                    <a:pt x="23" y="18"/>
                  </a:cubicBezTo>
                  <a:lnTo>
                    <a:pt x="23" y="1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5" name="Freeform 105"/>
            <p:cNvSpPr>
              <a:spLocks noEditPoints="1"/>
            </p:cNvSpPr>
            <p:nvPr/>
          </p:nvSpPr>
          <p:spPr bwMode="auto">
            <a:xfrm>
              <a:off x="5526739" y="3064638"/>
              <a:ext cx="215040" cy="469833"/>
            </a:xfrm>
            <a:custGeom>
              <a:avLst/>
              <a:gdLst>
                <a:gd name="T0" fmla="*/ 75 w 84"/>
                <a:gd name="T1" fmla="*/ 31 h 183"/>
                <a:gd name="T2" fmla="*/ 55 w 84"/>
                <a:gd name="T3" fmla="*/ 28 h 183"/>
                <a:gd name="T4" fmla="*/ 57 w 84"/>
                <a:gd name="T5" fmla="*/ 18 h 183"/>
                <a:gd name="T6" fmla="*/ 78 w 84"/>
                <a:gd name="T7" fmla="*/ 12 h 183"/>
                <a:gd name="T8" fmla="*/ 77 w 84"/>
                <a:gd name="T9" fmla="*/ 6 h 183"/>
                <a:gd name="T10" fmla="*/ 51 w 84"/>
                <a:gd name="T11" fmla="*/ 10 h 183"/>
                <a:gd name="T12" fmla="*/ 72 w 84"/>
                <a:gd name="T13" fmla="*/ 1 h 183"/>
                <a:gd name="T14" fmla="*/ 83 w 84"/>
                <a:gd name="T15" fmla="*/ 8 h 183"/>
                <a:gd name="T16" fmla="*/ 76 w 84"/>
                <a:gd name="T17" fmla="*/ 19 h 183"/>
                <a:gd name="T18" fmla="*/ 78 w 84"/>
                <a:gd name="T19" fmla="*/ 26 h 183"/>
                <a:gd name="T20" fmla="*/ 78 w 84"/>
                <a:gd name="T21" fmla="*/ 183 h 183"/>
                <a:gd name="T22" fmla="*/ 51 w 84"/>
                <a:gd name="T23" fmla="*/ 167 h 183"/>
                <a:gd name="T24" fmla="*/ 65 w 84"/>
                <a:gd name="T25" fmla="*/ 60 h 183"/>
                <a:gd name="T26" fmla="*/ 57 w 84"/>
                <a:gd name="T27" fmla="*/ 58 h 183"/>
                <a:gd name="T28" fmla="*/ 55 w 84"/>
                <a:gd name="T29" fmla="*/ 95 h 183"/>
                <a:gd name="T30" fmla="*/ 51 w 84"/>
                <a:gd name="T31" fmla="*/ 99 h 183"/>
                <a:gd name="T32" fmla="*/ 51 w 84"/>
                <a:gd name="T33" fmla="*/ 99 h 183"/>
                <a:gd name="T34" fmla="*/ 52 w 84"/>
                <a:gd name="T35" fmla="*/ 104 h 183"/>
                <a:gd name="T36" fmla="*/ 60 w 84"/>
                <a:gd name="T37" fmla="*/ 95 h 183"/>
                <a:gd name="T38" fmla="*/ 60 w 84"/>
                <a:gd name="T39" fmla="*/ 63 h 183"/>
                <a:gd name="T40" fmla="*/ 51 w 84"/>
                <a:gd name="T41" fmla="*/ 167 h 183"/>
                <a:gd name="T42" fmla="*/ 46 w 84"/>
                <a:gd name="T43" fmla="*/ 17 h 183"/>
                <a:gd name="T44" fmla="*/ 44 w 84"/>
                <a:gd name="T45" fmla="*/ 31 h 183"/>
                <a:gd name="T46" fmla="*/ 42 w 84"/>
                <a:gd name="T47" fmla="*/ 12 h 183"/>
                <a:gd name="T48" fmla="*/ 50 w 84"/>
                <a:gd name="T49" fmla="*/ 6 h 183"/>
                <a:gd name="T50" fmla="*/ 51 w 84"/>
                <a:gd name="T51" fmla="*/ 11 h 183"/>
                <a:gd name="T52" fmla="*/ 42 w 84"/>
                <a:gd name="T53" fmla="*/ 178 h 183"/>
                <a:gd name="T54" fmla="*/ 42 w 84"/>
                <a:gd name="T55" fmla="*/ 183 h 183"/>
                <a:gd name="T56" fmla="*/ 51 w 84"/>
                <a:gd name="T57" fmla="*/ 99 h 183"/>
                <a:gd name="T58" fmla="*/ 51 w 84"/>
                <a:gd name="T59" fmla="*/ 104 h 183"/>
                <a:gd name="T60" fmla="*/ 44 w 84"/>
                <a:gd name="T61" fmla="*/ 102 h 183"/>
                <a:gd name="T62" fmla="*/ 44 w 84"/>
                <a:gd name="T63" fmla="*/ 58 h 183"/>
                <a:gd name="T64" fmla="*/ 46 w 84"/>
                <a:gd name="T65" fmla="*/ 84 h 183"/>
                <a:gd name="T66" fmla="*/ 47 w 84"/>
                <a:gd name="T67" fmla="*/ 98 h 183"/>
                <a:gd name="T68" fmla="*/ 51 w 84"/>
                <a:gd name="T69" fmla="*/ 99 h 183"/>
                <a:gd name="T70" fmla="*/ 51 w 84"/>
                <a:gd name="T71" fmla="*/ 162 h 183"/>
                <a:gd name="T72" fmla="*/ 42 w 84"/>
                <a:gd name="T73" fmla="*/ 162 h 183"/>
                <a:gd name="T74" fmla="*/ 5 w 84"/>
                <a:gd name="T75" fmla="*/ 31 h 183"/>
                <a:gd name="T76" fmla="*/ 42 w 84"/>
                <a:gd name="T77" fmla="*/ 183 h 183"/>
                <a:gd name="T78" fmla="*/ 0 w 84"/>
                <a:gd name="T79" fmla="*/ 29 h 183"/>
                <a:gd name="T80" fmla="*/ 41 w 84"/>
                <a:gd name="T81" fmla="*/ 17 h 183"/>
                <a:gd name="T82" fmla="*/ 42 w 84"/>
                <a:gd name="T83" fmla="*/ 12 h 183"/>
                <a:gd name="T84" fmla="*/ 18 w 84"/>
                <a:gd name="T85" fmla="*/ 58 h 183"/>
                <a:gd name="T86" fmla="*/ 18 w 84"/>
                <a:gd name="T87" fmla="*/ 167 h 183"/>
                <a:gd name="T88" fmla="*/ 20 w 84"/>
                <a:gd name="T89" fmla="*/ 162 h 183"/>
                <a:gd name="T90" fmla="*/ 41 w 84"/>
                <a:gd name="T91" fmla="*/ 84 h 183"/>
                <a:gd name="T92" fmla="*/ 42 w 84"/>
                <a:gd name="T93"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83">
                  <a:moveTo>
                    <a:pt x="51" y="178"/>
                  </a:moveTo>
                  <a:cubicBezTo>
                    <a:pt x="75" y="178"/>
                    <a:pt x="75" y="178"/>
                    <a:pt x="75" y="178"/>
                  </a:cubicBezTo>
                  <a:cubicBezTo>
                    <a:pt x="75" y="31"/>
                    <a:pt x="75" y="31"/>
                    <a:pt x="75" y="31"/>
                  </a:cubicBezTo>
                  <a:cubicBezTo>
                    <a:pt x="57" y="31"/>
                    <a:pt x="57" y="31"/>
                    <a:pt x="57" y="31"/>
                  </a:cubicBezTo>
                  <a:cubicBezTo>
                    <a:pt x="56" y="31"/>
                    <a:pt x="55" y="30"/>
                    <a:pt x="55" y="29"/>
                  </a:cubicBezTo>
                  <a:cubicBezTo>
                    <a:pt x="55" y="28"/>
                    <a:pt x="55" y="28"/>
                    <a:pt x="55" y="28"/>
                  </a:cubicBezTo>
                  <a:cubicBezTo>
                    <a:pt x="55" y="21"/>
                    <a:pt x="55" y="21"/>
                    <a:pt x="55" y="21"/>
                  </a:cubicBezTo>
                  <a:cubicBezTo>
                    <a:pt x="55" y="20"/>
                    <a:pt x="56" y="19"/>
                    <a:pt x="57" y="18"/>
                  </a:cubicBezTo>
                  <a:cubicBezTo>
                    <a:pt x="57" y="18"/>
                    <a:pt x="57" y="18"/>
                    <a:pt x="57" y="18"/>
                  </a:cubicBezTo>
                  <a:cubicBezTo>
                    <a:pt x="75" y="14"/>
                    <a:pt x="75" y="14"/>
                    <a:pt x="75" y="14"/>
                  </a:cubicBezTo>
                  <a:cubicBezTo>
                    <a:pt x="75" y="14"/>
                    <a:pt x="75" y="14"/>
                    <a:pt x="75" y="14"/>
                  </a:cubicBezTo>
                  <a:cubicBezTo>
                    <a:pt x="76" y="14"/>
                    <a:pt x="77" y="13"/>
                    <a:pt x="78" y="12"/>
                  </a:cubicBezTo>
                  <a:cubicBezTo>
                    <a:pt x="79" y="11"/>
                    <a:pt x="79" y="10"/>
                    <a:pt x="79" y="9"/>
                  </a:cubicBezTo>
                  <a:cubicBezTo>
                    <a:pt x="79" y="9"/>
                    <a:pt x="79" y="9"/>
                    <a:pt x="79" y="9"/>
                  </a:cubicBezTo>
                  <a:cubicBezTo>
                    <a:pt x="78" y="8"/>
                    <a:pt x="78" y="7"/>
                    <a:pt x="77" y="6"/>
                  </a:cubicBezTo>
                  <a:cubicBezTo>
                    <a:pt x="76" y="5"/>
                    <a:pt x="74" y="5"/>
                    <a:pt x="73" y="5"/>
                  </a:cubicBezTo>
                  <a:cubicBezTo>
                    <a:pt x="73" y="5"/>
                    <a:pt x="73" y="5"/>
                    <a:pt x="73" y="5"/>
                  </a:cubicBezTo>
                  <a:cubicBezTo>
                    <a:pt x="51" y="10"/>
                    <a:pt x="51" y="10"/>
                    <a:pt x="51" y="10"/>
                  </a:cubicBezTo>
                  <a:cubicBezTo>
                    <a:pt x="51" y="5"/>
                    <a:pt x="51" y="5"/>
                    <a:pt x="51" y="5"/>
                  </a:cubicBezTo>
                  <a:cubicBezTo>
                    <a:pt x="72" y="1"/>
                    <a:pt x="72" y="1"/>
                    <a:pt x="72" y="1"/>
                  </a:cubicBezTo>
                  <a:cubicBezTo>
                    <a:pt x="72" y="1"/>
                    <a:pt x="72" y="1"/>
                    <a:pt x="72" y="1"/>
                  </a:cubicBezTo>
                  <a:cubicBezTo>
                    <a:pt x="75" y="0"/>
                    <a:pt x="77" y="1"/>
                    <a:pt x="79" y="2"/>
                  </a:cubicBezTo>
                  <a:cubicBezTo>
                    <a:pt x="81" y="3"/>
                    <a:pt x="83" y="5"/>
                    <a:pt x="83" y="8"/>
                  </a:cubicBezTo>
                  <a:cubicBezTo>
                    <a:pt x="83" y="8"/>
                    <a:pt x="83" y="8"/>
                    <a:pt x="83" y="8"/>
                  </a:cubicBezTo>
                  <a:cubicBezTo>
                    <a:pt x="84" y="10"/>
                    <a:pt x="83" y="13"/>
                    <a:pt x="82" y="15"/>
                  </a:cubicBezTo>
                  <a:cubicBezTo>
                    <a:pt x="81" y="17"/>
                    <a:pt x="79" y="18"/>
                    <a:pt x="76" y="19"/>
                  </a:cubicBezTo>
                  <a:cubicBezTo>
                    <a:pt x="76" y="19"/>
                    <a:pt x="76" y="19"/>
                    <a:pt x="76" y="19"/>
                  </a:cubicBezTo>
                  <a:cubicBezTo>
                    <a:pt x="60" y="23"/>
                    <a:pt x="60" y="23"/>
                    <a:pt x="60" y="23"/>
                  </a:cubicBezTo>
                  <a:cubicBezTo>
                    <a:pt x="60" y="26"/>
                    <a:pt x="60" y="26"/>
                    <a:pt x="60" y="26"/>
                  </a:cubicBezTo>
                  <a:cubicBezTo>
                    <a:pt x="78" y="26"/>
                    <a:pt x="78" y="26"/>
                    <a:pt x="78" y="26"/>
                  </a:cubicBezTo>
                  <a:cubicBezTo>
                    <a:pt x="79" y="26"/>
                    <a:pt x="80" y="27"/>
                    <a:pt x="80" y="29"/>
                  </a:cubicBezTo>
                  <a:cubicBezTo>
                    <a:pt x="80" y="180"/>
                    <a:pt x="80" y="180"/>
                    <a:pt x="80" y="180"/>
                  </a:cubicBezTo>
                  <a:cubicBezTo>
                    <a:pt x="80" y="182"/>
                    <a:pt x="79" y="183"/>
                    <a:pt x="78" y="183"/>
                  </a:cubicBezTo>
                  <a:cubicBezTo>
                    <a:pt x="51" y="183"/>
                    <a:pt x="51" y="183"/>
                    <a:pt x="51" y="183"/>
                  </a:cubicBezTo>
                  <a:cubicBezTo>
                    <a:pt x="51" y="178"/>
                    <a:pt x="51" y="178"/>
                    <a:pt x="51" y="178"/>
                  </a:cubicBezTo>
                  <a:close/>
                  <a:moveTo>
                    <a:pt x="51" y="167"/>
                  </a:moveTo>
                  <a:cubicBezTo>
                    <a:pt x="62" y="167"/>
                    <a:pt x="62" y="167"/>
                    <a:pt x="62" y="167"/>
                  </a:cubicBezTo>
                  <a:cubicBezTo>
                    <a:pt x="64" y="167"/>
                    <a:pt x="65" y="166"/>
                    <a:pt x="65" y="164"/>
                  </a:cubicBezTo>
                  <a:cubicBezTo>
                    <a:pt x="65" y="60"/>
                    <a:pt x="65" y="60"/>
                    <a:pt x="65" y="60"/>
                  </a:cubicBezTo>
                  <a:cubicBezTo>
                    <a:pt x="65" y="59"/>
                    <a:pt x="64" y="58"/>
                    <a:pt x="62" y="58"/>
                  </a:cubicBezTo>
                  <a:cubicBezTo>
                    <a:pt x="57" y="58"/>
                    <a:pt x="57" y="58"/>
                    <a:pt x="57" y="58"/>
                  </a:cubicBezTo>
                  <a:cubicBezTo>
                    <a:pt x="57" y="58"/>
                    <a:pt x="57" y="58"/>
                    <a:pt x="57" y="58"/>
                  </a:cubicBezTo>
                  <a:cubicBezTo>
                    <a:pt x="56" y="58"/>
                    <a:pt x="55" y="59"/>
                    <a:pt x="55" y="60"/>
                  </a:cubicBezTo>
                  <a:cubicBezTo>
                    <a:pt x="55" y="95"/>
                    <a:pt x="55" y="95"/>
                    <a:pt x="55" y="95"/>
                  </a:cubicBezTo>
                  <a:cubicBezTo>
                    <a:pt x="55" y="95"/>
                    <a:pt x="55" y="95"/>
                    <a:pt x="55" y="95"/>
                  </a:cubicBezTo>
                  <a:cubicBezTo>
                    <a:pt x="55" y="96"/>
                    <a:pt x="55" y="97"/>
                    <a:pt x="54" y="98"/>
                  </a:cubicBezTo>
                  <a:cubicBezTo>
                    <a:pt x="53" y="99"/>
                    <a:pt x="53" y="99"/>
                    <a:pt x="52" y="99"/>
                  </a:cubicBezTo>
                  <a:cubicBezTo>
                    <a:pt x="51" y="99"/>
                    <a:pt x="51" y="99"/>
                    <a:pt x="51" y="99"/>
                  </a:cubicBezTo>
                  <a:cubicBezTo>
                    <a:pt x="51" y="99"/>
                    <a:pt x="51" y="99"/>
                    <a:pt x="51" y="99"/>
                  </a:cubicBezTo>
                  <a:cubicBezTo>
                    <a:pt x="51" y="99"/>
                    <a:pt x="51" y="99"/>
                    <a:pt x="52" y="99"/>
                  </a:cubicBezTo>
                  <a:cubicBezTo>
                    <a:pt x="51" y="99"/>
                    <a:pt x="51" y="99"/>
                    <a:pt x="51" y="99"/>
                  </a:cubicBezTo>
                  <a:cubicBezTo>
                    <a:pt x="51" y="104"/>
                    <a:pt x="51" y="104"/>
                    <a:pt x="51" y="104"/>
                  </a:cubicBezTo>
                  <a:cubicBezTo>
                    <a:pt x="52" y="104"/>
                    <a:pt x="52" y="104"/>
                    <a:pt x="52" y="104"/>
                  </a:cubicBezTo>
                  <a:cubicBezTo>
                    <a:pt x="52" y="104"/>
                    <a:pt x="52" y="104"/>
                    <a:pt x="52" y="104"/>
                  </a:cubicBezTo>
                  <a:cubicBezTo>
                    <a:pt x="52" y="104"/>
                    <a:pt x="52" y="104"/>
                    <a:pt x="53" y="104"/>
                  </a:cubicBezTo>
                  <a:cubicBezTo>
                    <a:pt x="55" y="104"/>
                    <a:pt x="57" y="102"/>
                    <a:pt x="58" y="101"/>
                  </a:cubicBezTo>
                  <a:cubicBezTo>
                    <a:pt x="59" y="99"/>
                    <a:pt x="60" y="97"/>
                    <a:pt x="60" y="95"/>
                  </a:cubicBezTo>
                  <a:cubicBezTo>
                    <a:pt x="60" y="95"/>
                    <a:pt x="60" y="95"/>
                    <a:pt x="60" y="95"/>
                  </a:cubicBezTo>
                  <a:cubicBezTo>
                    <a:pt x="60" y="63"/>
                    <a:pt x="60" y="63"/>
                    <a:pt x="60" y="63"/>
                  </a:cubicBezTo>
                  <a:cubicBezTo>
                    <a:pt x="60" y="63"/>
                    <a:pt x="60" y="63"/>
                    <a:pt x="60" y="63"/>
                  </a:cubicBezTo>
                  <a:cubicBezTo>
                    <a:pt x="60" y="162"/>
                    <a:pt x="60" y="162"/>
                    <a:pt x="60" y="162"/>
                  </a:cubicBezTo>
                  <a:cubicBezTo>
                    <a:pt x="51" y="162"/>
                    <a:pt x="51" y="162"/>
                    <a:pt x="51" y="162"/>
                  </a:cubicBezTo>
                  <a:lnTo>
                    <a:pt x="51" y="167"/>
                  </a:lnTo>
                  <a:close/>
                  <a:moveTo>
                    <a:pt x="47" y="12"/>
                  </a:moveTo>
                  <a:cubicBezTo>
                    <a:pt x="46" y="14"/>
                    <a:pt x="46" y="15"/>
                    <a:pt x="46" y="17"/>
                  </a:cubicBezTo>
                  <a:cubicBezTo>
                    <a:pt x="46" y="17"/>
                    <a:pt x="46" y="17"/>
                    <a:pt x="46" y="17"/>
                  </a:cubicBezTo>
                  <a:cubicBezTo>
                    <a:pt x="46" y="17"/>
                    <a:pt x="46" y="17"/>
                    <a:pt x="46" y="17"/>
                  </a:cubicBezTo>
                  <a:cubicBezTo>
                    <a:pt x="46" y="29"/>
                    <a:pt x="46" y="29"/>
                    <a:pt x="46" y="29"/>
                  </a:cubicBezTo>
                  <a:cubicBezTo>
                    <a:pt x="46" y="30"/>
                    <a:pt x="45" y="31"/>
                    <a:pt x="44" y="31"/>
                  </a:cubicBezTo>
                  <a:cubicBezTo>
                    <a:pt x="44" y="31"/>
                    <a:pt x="44" y="31"/>
                    <a:pt x="44" y="31"/>
                  </a:cubicBezTo>
                  <a:cubicBezTo>
                    <a:pt x="42" y="31"/>
                    <a:pt x="42" y="31"/>
                    <a:pt x="42" y="31"/>
                  </a:cubicBezTo>
                  <a:cubicBezTo>
                    <a:pt x="42" y="12"/>
                    <a:pt x="42" y="12"/>
                    <a:pt x="42" y="12"/>
                  </a:cubicBezTo>
                  <a:cubicBezTo>
                    <a:pt x="42" y="11"/>
                    <a:pt x="43" y="10"/>
                    <a:pt x="43" y="9"/>
                  </a:cubicBezTo>
                  <a:cubicBezTo>
                    <a:pt x="44" y="8"/>
                    <a:pt x="45" y="7"/>
                    <a:pt x="46" y="7"/>
                  </a:cubicBezTo>
                  <a:cubicBezTo>
                    <a:pt x="47" y="6"/>
                    <a:pt x="49" y="6"/>
                    <a:pt x="50" y="6"/>
                  </a:cubicBezTo>
                  <a:cubicBezTo>
                    <a:pt x="51" y="5"/>
                    <a:pt x="51" y="5"/>
                    <a:pt x="51" y="5"/>
                  </a:cubicBezTo>
                  <a:cubicBezTo>
                    <a:pt x="51" y="10"/>
                    <a:pt x="51" y="10"/>
                    <a:pt x="51" y="10"/>
                  </a:cubicBezTo>
                  <a:cubicBezTo>
                    <a:pt x="51" y="11"/>
                    <a:pt x="51" y="11"/>
                    <a:pt x="51" y="11"/>
                  </a:cubicBezTo>
                  <a:cubicBezTo>
                    <a:pt x="50" y="11"/>
                    <a:pt x="49" y="11"/>
                    <a:pt x="48" y="11"/>
                  </a:cubicBezTo>
                  <a:cubicBezTo>
                    <a:pt x="48" y="12"/>
                    <a:pt x="47" y="12"/>
                    <a:pt x="47" y="12"/>
                  </a:cubicBezTo>
                  <a:close/>
                  <a:moveTo>
                    <a:pt x="42" y="178"/>
                  </a:moveTo>
                  <a:cubicBezTo>
                    <a:pt x="51" y="178"/>
                    <a:pt x="51" y="178"/>
                    <a:pt x="51" y="178"/>
                  </a:cubicBezTo>
                  <a:cubicBezTo>
                    <a:pt x="51" y="183"/>
                    <a:pt x="51" y="183"/>
                    <a:pt x="51" y="183"/>
                  </a:cubicBezTo>
                  <a:cubicBezTo>
                    <a:pt x="42" y="183"/>
                    <a:pt x="42" y="183"/>
                    <a:pt x="42" y="183"/>
                  </a:cubicBezTo>
                  <a:cubicBezTo>
                    <a:pt x="42" y="178"/>
                    <a:pt x="42" y="178"/>
                    <a:pt x="42" y="178"/>
                  </a:cubicBezTo>
                  <a:close/>
                  <a:moveTo>
                    <a:pt x="51" y="99"/>
                  </a:moveTo>
                  <a:cubicBezTo>
                    <a:pt x="51" y="99"/>
                    <a:pt x="51" y="99"/>
                    <a:pt x="51" y="99"/>
                  </a:cubicBezTo>
                  <a:cubicBezTo>
                    <a:pt x="51" y="99"/>
                    <a:pt x="51" y="99"/>
                    <a:pt x="51" y="99"/>
                  </a:cubicBezTo>
                  <a:cubicBezTo>
                    <a:pt x="51" y="99"/>
                    <a:pt x="51" y="99"/>
                    <a:pt x="51" y="99"/>
                  </a:cubicBezTo>
                  <a:cubicBezTo>
                    <a:pt x="51" y="104"/>
                    <a:pt x="51" y="104"/>
                    <a:pt x="51" y="104"/>
                  </a:cubicBezTo>
                  <a:cubicBezTo>
                    <a:pt x="51" y="104"/>
                    <a:pt x="51" y="104"/>
                    <a:pt x="51" y="104"/>
                  </a:cubicBezTo>
                  <a:cubicBezTo>
                    <a:pt x="48" y="104"/>
                    <a:pt x="46" y="103"/>
                    <a:pt x="44" y="102"/>
                  </a:cubicBezTo>
                  <a:cubicBezTo>
                    <a:pt x="44" y="102"/>
                    <a:pt x="44" y="102"/>
                    <a:pt x="44" y="102"/>
                  </a:cubicBezTo>
                  <a:cubicBezTo>
                    <a:pt x="43" y="101"/>
                    <a:pt x="42" y="100"/>
                    <a:pt x="42" y="98"/>
                  </a:cubicBezTo>
                  <a:cubicBezTo>
                    <a:pt x="42" y="58"/>
                    <a:pt x="42" y="58"/>
                    <a:pt x="42" y="58"/>
                  </a:cubicBezTo>
                  <a:cubicBezTo>
                    <a:pt x="44" y="58"/>
                    <a:pt x="44" y="58"/>
                    <a:pt x="44" y="58"/>
                  </a:cubicBezTo>
                  <a:cubicBezTo>
                    <a:pt x="45" y="58"/>
                    <a:pt x="46" y="59"/>
                    <a:pt x="46" y="60"/>
                  </a:cubicBezTo>
                  <a:cubicBezTo>
                    <a:pt x="46" y="60"/>
                    <a:pt x="46" y="60"/>
                    <a:pt x="46" y="60"/>
                  </a:cubicBezTo>
                  <a:cubicBezTo>
                    <a:pt x="46" y="84"/>
                    <a:pt x="46" y="84"/>
                    <a:pt x="46" y="84"/>
                  </a:cubicBezTo>
                  <a:cubicBezTo>
                    <a:pt x="46" y="95"/>
                    <a:pt x="46" y="95"/>
                    <a:pt x="46" y="95"/>
                  </a:cubicBezTo>
                  <a:cubicBezTo>
                    <a:pt x="46" y="96"/>
                    <a:pt x="46" y="97"/>
                    <a:pt x="47" y="98"/>
                  </a:cubicBezTo>
                  <a:cubicBezTo>
                    <a:pt x="47" y="98"/>
                    <a:pt x="47" y="98"/>
                    <a:pt x="47" y="98"/>
                  </a:cubicBezTo>
                  <a:cubicBezTo>
                    <a:pt x="47" y="98"/>
                    <a:pt x="47" y="98"/>
                    <a:pt x="47" y="98"/>
                  </a:cubicBezTo>
                  <a:cubicBezTo>
                    <a:pt x="48" y="99"/>
                    <a:pt x="49" y="99"/>
                    <a:pt x="51" y="99"/>
                  </a:cubicBezTo>
                  <a:cubicBezTo>
                    <a:pt x="51" y="99"/>
                    <a:pt x="51" y="99"/>
                    <a:pt x="51" y="99"/>
                  </a:cubicBezTo>
                  <a:cubicBezTo>
                    <a:pt x="51" y="99"/>
                    <a:pt x="51" y="99"/>
                    <a:pt x="51" y="99"/>
                  </a:cubicBezTo>
                  <a:cubicBezTo>
                    <a:pt x="51" y="99"/>
                    <a:pt x="51" y="99"/>
                    <a:pt x="51" y="99"/>
                  </a:cubicBezTo>
                  <a:close/>
                  <a:moveTo>
                    <a:pt x="51" y="162"/>
                  </a:moveTo>
                  <a:cubicBezTo>
                    <a:pt x="51" y="167"/>
                    <a:pt x="51" y="167"/>
                    <a:pt x="51" y="167"/>
                  </a:cubicBezTo>
                  <a:cubicBezTo>
                    <a:pt x="42" y="167"/>
                    <a:pt x="42" y="167"/>
                    <a:pt x="42" y="167"/>
                  </a:cubicBezTo>
                  <a:cubicBezTo>
                    <a:pt x="42" y="162"/>
                    <a:pt x="42" y="162"/>
                    <a:pt x="42" y="162"/>
                  </a:cubicBezTo>
                  <a:lnTo>
                    <a:pt x="51" y="162"/>
                  </a:lnTo>
                  <a:close/>
                  <a:moveTo>
                    <a:pt x="42" y="31"/>
                  </a:moveTo>
                  <a:cubicBezTo>
                    <a:pt x="5" y="31"/>
                    <a:pt x="5" y="31"/>
                    <a:pt x="5" y="31"/>
                  </a:cubicBezTo>
                  <a:cubicBezTo>
                    <a:pt x="5" y="178"/>
                    <a:pt x="5" y="178"/>
                    <a:pt x="5" y="178"/>
                  </a:cubicBezTo>
                  <a:cubicBezTo>
                    <a:pt x="42" y="178"/>
                    <a:pt x="42" y="178"/>
                    <a:pt x="42" y="178"/>
                  </a:cubicBezTo>
                  <a:cubicBezTo>
                    <a:pt x="42" y="183"/>
                    <a:pt x="42" y="183"/>
                    <a:pt x="42" y="183"/>
                  </a:cubicBezTo>
                  <a:cubicBezTo>
                    <a:pt x="3" y="183"/>
                    <a:pt x="3" y="183"/>
                    <a:pt x="3" y="183"/>
                  </a:cubicBezTo>
                  <a:cubicBezTo>
                    <a:pt x="1" y="183"/>
                    <a:pt x="0" y="182"/>
                    <a:pt x="0" y="180"/>
                  </a:cubicBezTo>
                  <a:cubicBezTo>
                    <a:pt x="0" y="29"/>
                    <a:pt x="0" y="29"/>
                    <a:pt x="0" y="29"/>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4"/>
                    <a:pt x="42" y="12"/>
                  </a:cubicBezTo>
                  <a:cubicBezTo>
                    <a:pt x="42" y="31"/>
                    <a:pt x="42" y="31"/>
                    <a:pt x="42" y="31"/>
                  </a:cubicBezTo>
                  <a:close/>
                  <a:moveTo>
                    <a:pt x="42" y="58"/>
                  </a:moveTo>
                  <a:cubicBezTo>
                    <a:pt x="18" y="58"/>
                    <a:pt x="18" y="58"/>
                    <a:pt x="18" y="58"/>
                  </a:cubicBezTo>
                  <a:cubicBezTo>
                    <a:pt x="17" y="58"/>
                    <a:pt x="16" y="59"/>
                    <a:pt x="16" y="60"/>
                  </a:cubicBezTo>
                  <a:cubicBezTo>
                    <a:pt x="16" y="164"/>
                    <a:pt x="16" y="164"/>
                    <a:pt x="16" y="164"/>
                  </a:cubicBezTo>
                  <a:cubicBezTo>
                    <a:pt x="16" y="166"/>
                    <a:pt x="17" y="167"/>
                    <a:pt x="18" y="167"/>
                  </a:cubicBezTo>
                  <a:cubicBezTo>
                    <a:pt x="42" y="167"/>
                    <a:pt x="42" y="167"/>
                    <a:pt x="42" y="167"/>
                  </a:cubicBezTo>
                  <a:cubicBezTo>
                    <a:pt x="42" y="162"/>
                    <a:pt x="42" y="162"/>
                    <a:pt x="42" y="162"/>
                  </a:cubicBezTo>
                  <a:cubicBezTo>
                    <a:pt x="20" y="162"/>
                    <a:pt x="20" y="162"/>
                    <a:pt x="20" y="162"/>
                  </a:cubicBezTo>
                  <a:cubicBezTo>
                    <a:pt x="20" y="63"/>
                    <a:pt x="20" y="63"/>
                    <a:pt x="20" y="63"/>
                  </a:cubicBezTo>
                  <a:cubicBezTo>
                    <a:pt x="41" y="63"/>
                    <a:pt x="41" y="63"/>
                    <a:pt x="41" y="63"/>
                  </a:cubicBezTo>
                  <a:cubicBezTo>
                    <a:pt x="41" y="84"/>
                    <a:pt x="41" y="84"/>
                    <a:pt x="41" y="84"/>
                  </a:cubicBezTo>
                  <a:cubicBezTo>
                    <a:pt x="41" y="95"/>
                    <a:pt x="41" y="95"/>
                    <a:pt x="41" y="95"/>
                  </a:cubicBezTo>
                  <a:cubicBezTo>
                    <a:pt x="41" y="96"/>
                    <a:pt x="41" y="97"/>
                    <a:pt x="42" y="98"/>
                  </a:cubicBezTo>
                  <a:lnTo>
                    <a:pt x="42" y="5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6" name="Freeform 150"/>
            <p:cNvSpPr>
              <a:spLocks noEditPoints="1"/>
            </p:cNvSpPr>
            <p:nvPr/>
          </p:nvSpPr>
          <p:spPr bwMode="auto">
            <a:xfrm>
              <a:off x="4153382" y="2126781"/>
              <a:ext cx="372252" cy="97581"/>
            </a:xfrm>
            <a:custGeom>
              <a:avLst/>
              <a:gdLst>
                <a:gd name="T0" fmla="*/ 130 w 145"/>
                <a:gd name="T1" fmla="*/ 25 h 38"/>
                <a:gd name="T2" fmla="*/ 73 w 145"/>
                <a:gd name="T3" fmla="*/ 25 h 38"/>
                <a:gd name="T4" fmla="*/ 73 w 145"/>
                <a:gd name="T5" fmla="*/ 20 h 38"/>
                <a:gd name="T6" fmla="*/ 128 w 145"/>
                <a:gd name="T7" fmla="*/ 20 h 38"/>
                <a:gd name="T8" fmla="*/ 128 w 145"/>
                <a:gd name="T9" fmla="*/ 2 h 38"/>
                <a:gd name="T10" fmla="*/ 130 w 145"/>
                <a:gd name="T11" fmla="*/ 0 h 38"/>
                <a:gd name="T12" fmla="*/ 143 w 145"/>
                <a:gd name="T13" fmla="*/ 0 h 38"/>
                <a:gd name="T14" fmla="*/ 145 w 145"/>
                <a:gd name="T15" fmla="*/ 2 h 38"/>
                <a:gd name="T16" fmla="*/ 145 w 145"/>
                <a:gd name="T17" fmla="*/ 36 h 38"/>
                <a:gd name="T18" fmla="*/ 143 w 145"/>
                <a:gd name="T19" fmla="*/ 38 h 38"/>
                <a:gd name="T20" fmla="*/ 73 w 145"/>
                <a:gd name="T21" fmla="*/ 38 h 38"/>
                <a:gd name="T22" fmla="*/ 73 w 145"/>
                <a:gd name="T23" fmla="*/ 33 h 38"/>
                <a:gd name="T24" fmla="*/ 141 w 145"/>
                <a:gd name="T25" fmla="*/ 33 h 38"/>
                <a:gd name="T26" fmla="*/ 141 w 145"/>
                <a:gd name="T27" fmla="*/ 4 h 38"/>
                <a:gd name="T28" fmla="*/ 132 w 145"/>
                <a:gd name="T29" fmla="*/ 4 h 38"/>
                <a:gd name="T30" fmla="*/ 132 w 145"/>
                <a:gd name="T31" fmla="*/ 23 h 38"/>
                <a:gd name="T32" fmla="*/ 130 w 145"/>
                <a:gd name="T33" fmla="*/ 25 h 38"/>
                <a:gd name="T34" fmla="*/ 73 w 145"/>
                <a:gd name="T35" fmla="*/ 25 h 38"/>
                <a:gd name="T36" fmla="*/ 15 w 145"/>
                <a:gd name="T37" fmla="*/ 25 h 38"/>
                <a:gd name="T38" fmla="*/ 13 w 145"/>
                <a:gd name="T39" fmla="*/ 23 h 38"/>
                <a:gd name="T40" fmla="*/ 13 w 145"/>
                <a:gd name="T41" fmla="*/ 5 h 38"/>
                <a:gd name="T42" fmla="*/ 4 w 145"/>
                <a:gd name="T43" fmla="*/ 5 h 38"/>
                <a:gd name="T44" fmla="*/ 4 w 145"/>
                <a:gd name="T45" fmla="*/ 33 h 38"/>
                <a:gd name="T46" fmla="*/ 73 w 145"/>
                <a:gd name="T47" fmla="*/ 33 h 38"/>
                <a:gd name="T48" fmla="*/ 73 w 145"/>
                <a:gd name="T49" fmla="*/ 38 h 38"/>
                <a:gd name="T50" fmla="*/ 2 w 145"/>
                <a:gd name="T51" fmla="*/ 38 h 38"/>
                <a:gd name="T52" fmla="*/ 0 w 145"/>
                <a:gd name="T53" fmla="*/ 36 h 38"/>
                <a:gd name="T54" fmla="*/ 0 w 145"/>
                <a:gd name="T55" fmla="*/ 2 h 38"/>
                <a:gd name="T56" fmla="*/ 2 w 145"/>
                <a:gd name="T57" fmla="*/ 0 h 38"/>
                <a:gd name="T58" fmla="*/ 15 w 145"/>
                <a:gd name="T59" fmla="*/ 0 h 38"/>
                <a:gd name="T60" fmla="*/ 17 w 145"/>
                <a:gd name="T61" fmla="*/ 2 h 38"/>
                <a:gd name="T62" fmla="*/ 17 w 145"/>
                <a:gd name="T63" fmla="*/ 20 h 38"/>
                <a:gd name="T64" fmla="*/ 73 w 145"/>
                <a:gd name="T65" fmla="*/ 20 h 38"/>
                <a:gd name="T66" fmla="*/ 73 w 145"/>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38">
                  <a:moveTo>
                    <a:pt x="130" y="25"/>
                  </a:moveTo>
                  <a:cubicBezTo>
                    <a:pt x="73" y="25"/>
                    <a:pt x="73" y="25"/>
                    <a:pt x="73" y="25"/>
                  </a:cubicBezTo>
                  <a:cubicBezTo>
                    <a:pt x="73" y="20"/>
                    <a:pt x="73" y="20"/>
                    <a:pt x="73" y="20"/>
                  </a:cubicBezTo>
                  <a:cubicBezTo>
                    <a:pt x="128" y="20"/>
                    <a:pt x="128" y="20"/>
                    <a:pt x="128" y="20"/>
                  </a:cubicBezTo>
                  <a:cubicBezTo>
                    <a:pt x="128" y="2"/>
                    <a:pt x="128" y="2"/>
                    <a:pt x="128" y="2"/>
                  </a:cubicBezTo>
                  <a:cubicBezTo>
                    <a:pt x="128" y="1"/>
                    <a:pt x="129" y="0"/>
                    <a:pt x="130" y="0"/>
                  </a:cubicBezTo>
                  <a:cubicBezTo>
                    <a:pt x="143" y="0"/>
                    <a:pt x="143" y="0"/>
                    <a:pt x="143" y="0"/>
                  </a:cubicBezTo>
                  <a:cubicBezTo>
                    <a:pt x="144" y="0"/>
                    <a:pt x="145" y="1"/>
                    <a:pt x="145" y="2"/>
                  </a:cubicBezTo>
                  <a:cubicBezTo>
                    <a:pt x="145" y="36"/>
                    <a:pt x="145" y="36"/>
                    <a:pt x="145" y="36"/>
                  </a:cubicBezTo>
                  <a:cubicBezTo>
                    <a:pt x="145" y="37"/>
                    <a:pt x="144" y="38"/>
                    <a:pt x="143" y="38"/>
                  </a:cubicBezTo>
                  <a:cubicBezTo>
                    <a:pt x="73" y="38"/>
                    <a:pt x="73" y="38"/>
                    <a:pt x="73" y="38"/>
                  </a:cubicBezTo>
                  <a:cubicBezTo>
                    <a:pt x="73" y="33"/>
                    <a:pt x="73" y="33"/>
                    <a:pt x="73" y="33"/>
                  </a:cubicBezTo>
                  <a:cubicBezTo>
                    <a:pt x="141" y="33"/>
                    <a:pt x="141" y="33"/>
                    <a:pt x="141" y="33"/>
                  </a:cubicBezTo>
                  <a:cubicBezTo>
                    <a:pt x="141" y="4"/>
                    <a:pt x="141" y="4"/>
                    <a:pt x="141" y="4"/>
                  </a:cubicBezTo>
                  <a:cubicBezTo>
                    <a:pt x="132" y="4"/>
                    <a:pt x="132" y="4"/>
                    <a:pt x="132" y="4"/>
                  </a:cubicBezTo>
                  <a:cubicBezTo>
                    <a:pt x="132" y="23"/>
                    <a:pt x="132" y="23"/>
                    <a:pt x="132" y="23"/>
                  </a:cubicBezTo>
                  <a:cubicBezTo>
                    <a:pt x="132" y="24"/>
                    <a:pt x="131" y="25"/>
                    <a:pt x="130" y="25"/>
                  </a:cubicBezTo>
                  <a:close/>
                  <a:moveTo>
                    <a:pt x="73" y="25"/>
                  </a:moveTo>
                  <a:cubicBezTo>
                    <a:pt x="15" y="25"/>
                    <a:pt x="15" y="25"/>
                    <a:pt x="15" y="25"/>
                  </a:cubicBezTo>
                  <a:cubicBezTo>
                    <a:pt x="14" y="25"/>
                    <a:pt x="13" y="24"/>
                    <a:pt x="13" y="23"/>
                  </a:cubicBezTo>
                  <a:cubicBezTo>
                    <a:pt x="13" y="5"/>
                    <a:pt x="13" y="5"/>
                    <a:pt x="13" y="5"/>
                  </a:cubicBezTo>
                  <a:cubicBezTo>
                    <a:pt x="4" y="5"/>
                    <a:pt x="4" y="5"/>
                    <a:pt x="4" y="5"/>
                  </a:cubicBezTo>
                  <a:cubicBezTo>
                    <a:pt x="4" y="33"/>
                    <a:pt x="4" y="33"/>
                    <a:pt x="4" y="33"/>
                  </a:cubicBezTo>
                  <a:cubicBezTo>
                    <a:pt x="73" y="33"/>
                    <a:pt x="73" y="33"/>
                    <a:pt x="73" y="33"/>
                  </a:cubicBezTo>
                  <a:cubicBezTo>
                    <a:pt x="73" y="38"/>
                    <a:pt x="73" y="38"/>
                    <a:pt x="73" y="38"/>
                  </a:cubicBezTo>
                  <a:cubicBezTo>
                    <a:pt x="2" y="38"/>
                    <a:pt x="2" y="38"/>
                    <a:pt x="2" y="38"/>
                  </a:cubicBezTo>
                  <a:cubicBezTo>
                    <a:pt x="1" y="38"/>
                    <a:pt x="0" y="37"/>
                    <a:pt x="0" y="36"/>
                  </a:cubicBezTo>
                  <a:cubicBezTo>
                    <a:pt x="0" y="2"/>
                    <a:pt x="0" y="2"/>
                    <a:pt x="0" y="2"/>
                  </a:cubicBezTo>
                  <a:cubicBezTo>
                    <a:pt x="0" y="1"/>
                    <a:pt x="1" y="0"/>
                    <a:pt x="2" y="0"/>
                  </a:cubicBezTo>
                  <a:cubicBezTo>
                    <a:pt x="15" y="0"/>
                    <a:pt x="15" y="0"/>
                    <a:pt x="15" y="0"/>
                  </a:cubicBezTo>
                  <a:cubicBezTo>
                    <a:pt x="16" y="0"/>
                    <a:pt x="17" y="1"/>
                    <a:pt x="17" y="2"/>
                  </a:cubicBezTo>
                  <a:cubicBezTo>
                    <a:pt x="17" y="20"/>
                    <a:pt x="17" y="20"/>
                    <a:pt x="17" y="20"/>
                  </a:cubicBezTo>
                  <a:cubicBezTo>
                    <a:pt x="73" y="20"/>
                    <a:pt x="73" y="20"/>
                    <a:pt x="73" y="20"/>
                  </a:cubicBezTo>
                  <a:lnTo>
                    <a:pt x="73" y="2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7" name="Freeform 151"/>
            <p:cNvSpPr>
              <a:spLocks noEditPoints="1"/>
            </p:cNvSpPr>
            <p:nvPr/>
          </p:nvSpPr>
          <p:spPr bwMode="auto">
            <a:xfrm>
              <a:off x="4202172" y="1870181"/>
              <a:ext cx="280093" cy="298164"/>
            </a:xfrm>
            <a:custGeom>
              <a:avLst/>
              <a:gdLst>
                <a:gd name="T0" fmla="*/ 55 w 109"/>
                <a:gd name="T1" fmla="*/ 111 h 116"/>
                <a:gd name="T2" fmla="*/ 86 w 109"/>
                <a:gd name="T3" fmla="*/ 111 h 116"/>
                <a:gd name="T4" fmla="*/ 86 w 109"/>
                <a:gd name="T5" fmla="*/ 67 h 116"/>
                <a:gd name="T6" fmla="*/ 89 w 109"/>
                <a:gd name="T7" fmla="*/ 64 h 116"/>
                <a:gd name="T8" fmla="*/ 102 w 109"/>
                <a:gd name="T9" fmla="*/ 64 h 116"/>
                <a:gd name="T10" fmla="*/ 55 w 109"/>
                <a:gd name="T11" fmla="*/ 6 h 116"/>
                <a:gd name="T12" fmla="*/ 55 w 109"/>
                <a:gd name="T13" fmla="*/ 6 h 116"/>
                <a:gd name="T14" fmla="*/ 55 w 109"/>
                <a:gd name="T15" fmla="*/ 0 h 116"/>
                <a:gd name="T16" fmla="*/ 57 w 109"/>
                <a:gd name="T17" fmla="*/ 1 h 116"/>
                <a:gd name="T18" fmla="*/ 109 w 109"/>
                <a:gd name="T19" fmla="*/ 65 h 116"/>
                <a:gd name="T20" fmla="*/ 109 w 109"/>
                <a:gd name="T21" fmla="*/ 67 h 116"/>
                <a:gd name="T22" fmla="*/ 107 w 109"/>
                <a:gd name="T23" fmla="*/ 69 h 116"/>
                <a:gd name="T24" fmla="*/ 91 w 109"/>
                <a:gd name="T25" fmla="*/ 69 h 116"/>
                <a:gd name="T26" fmla="*/ 91 w 109"/>
                <a:gd name="T27" fmla="*/ 113 h 116"/>
                <a:gd name="T28" fmla="*/ 89 w 109"/>
                <a:gd name="T29" fmla="*/ 116 h 116"/>
                <a:gd name="T30" fmla="*/ 55 w 109"/>
                <a:gd name="T31" fmla="*/ 116 h 116"/>
                <a:gd name="T32" fmla="*/ 55 w 109"/>
                <a:gd name="T33" fmla="*/ 111 h 116"/>
                <a:gd name="T34" fmla="*/ 23 w 109"/>
                <a:gd name="T35" fmla="*/ 67 h 116"/>
                <a:gd name="T36" fmla="*/ 23 w 109"/>
                <a:gd name="T37" fmla="*/ 111 h 116"/>
                <a:gd name="T38" fmla="*/ 55 w 109"/>
                <a:gd name="T39" fmla="*/ 111 h 116"/>
                <a:gd name="T40" fmla="*/ 55 w 109"/>
                <a:gd name="T41" fmla="*/ 116 h 116"/>
                <a:gd name="T42" fmla="*/ 21 w 109"/>
                <a:gd name="T43" fmla="*/ 116 h 116"/>
                <a:gd name="T44" fmla="*/ 19 w 109"/>
                <a:gd name="T45" fmla="*/ 113 h 116"/>
                <a:gd name="T46" fmla="*/ 19 w 109"/>
                <a:gd name="T47" fmla="*/ 69 h 116"/>
                <a:gd name="T48" fmla="*/ 3 w 109"/>
                <a:gd name="T49" fmla="*/ 69 h 116"/>
                <a:gd name="T50" fmla="*/ 3 w 109"/>
                <a:gd name="T51" fmla="*/ 69 h 116"/>
                <a:gd name="T52" fmla="*/ 1 w 109"/>
                <a:gd name="T53" fmla="*/ 69 h 116"/>
                <a:gd name="T54" fmla="*/ 1 w 109"/>
                <a:gd name="T55" fmla="*/ 65 h 116"/>
                <a:gd name="T56" fmla="*/ 53 w 109"/>
                <a:gd name="T57" fmla="*/ 1 h 116"/>
                <a:gd name="T58" fmla="*/ 53 w 109"/>
                <a:gd name="T59" fmla="*/ 0 h 116"/>
                <a:gd name="T60" fmla="*/ 55 w 109"/>
                <a:gd name="T61" fmla="*/ 0 h 116"/>
                <a:gd name="T62" fmla="*/ 55 w 109"/>
                <a:gd name="T63" fmla="*/ 6 h 116"/>
                <a:gd name="T64" fmla="*/ 8 w 109"/>
                <a:gd name="T65" fmla="*/ 64 h 116"/>
                <a:gd name="T66" fmla="*/ 21 w 109"/>
                <a:gd name="T67" fmla="*/ 64 h 116"/>
                <a:gd name="T68" fmla="*/ 23 w 109"/>
                <a:gd name="T69" fmla="*/ 6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16">
                  <a:moveTo>
                    <a:pt x="55" y="111"/>
                  </a:moveTo>
                  <a:cubicBezTo>
                    <a:pt x="86" y="111"/>
                    <a:pt x="86" y="111"/>
                    <a:pt x="86" y="111"/>
                  </a:cubicBezTo>
                  <a:cubicBezTo>
                    <a:pt x="86" y="67"/>
                    <a:pt x="86" y="67"/>
                    <a:pt x="86" y="67"/>
                  </a:cubicBezTo>
                  <a:cubicBezTo>
                    <a:pt x="86" y="65"/>
                    <a:pt x="88" y="64"/>
                    <a:pt x="89" y="64"/>
                  </a:cubicBezTo>
                  <a:cubicBezTo>
                    <a:pt x="102" y="64"/>
                    <a:pt x="102" y="64"/>
                    <a:pt x="102" y="64"/>
                  </a:cubicBezTo>
                  <a:cubicBezTo>
                    <a:pt x="55" y="6"/>
                    <a:pt x="55" y="6"/>
                    <a:pt x="55" y="6"/>
                  </a:cubicBezTo>
                  <a:cubicBezTo>
                    <a:pt x="55" y="6"/>
                    <a:pt x="55" y="6"/>
                    <a:pt x="55" y="6"/>
                  </a:cubicBezTo>
                  <a:cubicBezTo>
                    <a:pt x="55" y="0"/>
                    <a:pt x="55" y="0"/>
                    <a:pt x="55" y="0"/>
                  </a:cubicBezTo>
                  <a:cubicBezTo>
                    <a:pt x="56" y="0"/>
                    <a:pt x="56" y="0"/>
                    <a:pt x="57" y="1"/>
                  </a:cubicBezTo>
                  <a:cubicBezTo>
                    <a:pt x="109" y="65"/>
                    <a:pt x="109" y="65"/>
                    <a:pt x="109" y="65"/>
                  </a:cubicBezTo>
                  <a:cubicBezTo>
                    <a:pt x="109" y="65"/>
                    <a:pt x="109" y="66"/>
                    <a:pt x="109" y="67"/>
                  </a:cubicBezTo>
                  <a:cubicBezTo>
                    <a:pt x="109" y="68"/>
                    <a:pt x="108" y="69"/>
                    <a:pt x="107" y="69"/>
                  </a:cubicBezTo>
                  <a:cubicBezTo>
                    <a:pt x="91" y="69"/>
                    <a:pt x="91" y="69"/>
                    <a:pt x="91" y="69"/>
                  </a:cubicBezTo>
                  <a:cubicBezTo>
                    <a:pt x="91" y="113"/>
                    <a:pt x="91" y="113"/>
                    <a:pt x="91" y="113"/>
                  </a:cubicBezTo>
                  <a:cubicBezTo>
                    <a:pt x="91" y="115"/>
                    <a:pt x="90" y="116"/>
                    <a:pt x="89" y="116"/>
                  </a:cubicBezTo>
                  <a:cubicBezTo>
                    <a:pt x="55" y="116"/>
                    <a:pt x="55" y="116"/>
                    <a:pt x="55" y="116"/>
                  </a:cubicBezTo>
                  <a:lnTo>
                    <a:pt x="55" y="111"/>
                  </a:lnTo>
                  <a:close/>
                  <a:moveTo>
                    <a:pt x="23" y="67"/>
                  </a:moveTo>
                  <a:cubicBezTo>
                    <a:pt x="23" y="111"/>
                    <a:pt x="23" y="111"/>
                    <a:pt x="23" y="111"/>
                  </a:cubicBezTo>
                  <a:cubicBezTo>
                    <a:pt x="55" y="111"/>
                    <a:pt x="55" y="111"/>
                    <a:pt x="55" y="111"/>
                  </a:cubicBezTo>
                  <a:cubicBezTo>
                    <a:pt x="55" y="116"/>
                    <a:pt x="55" y="116"/>
                    <a:pt x="55" y="116"/>
                  </a:cubicBezTo>
                  <a:cubicBezTo>
                    <a:pt x="21" y="116"/>
                    <a:pt x="21" y="116"/>
                    <a:pt x="21" y="116"/>
                  </a:cubicBezTo>
                  <a:cubicBezTo>
                    <a:pt x="20" y="116"/>
                    <a:pt x="19" y="115"/>
                    <a:pt x="19" y="113"/>
                  </a:cubicBezTo>
                  <a:cubicBezTo>
                    <a:pt x="19" y="69"/>
                    <a:pt x="19" y="69"/>
                    <a:pt x="19" y="69"/>
                  </a:cubicBezTo>
                  <a:cubicBezTo>
                    <a:pt x="3" y="69"/>
                    <a:pt x="3" y="69"/>
                    <a:pt x="3" y="69"/>
                  </a:cubicBezTo>
                  <a:cubicBezTo>
                    <a:pt x="3" y="69"/>
                    <a:pt x="3" y="69"/>
                    <a:pt x="3" y="69"/>
                  </a:cubicBezTo>
                  <a:cubicBezTo>
                    <a:pt x="2" y="69"/>
                    <a:pt x="2" y="69"/>
                    <a:pt x="1" y="69"/>
                  </a:cubicBezTo>
                  <a:cubicBezTo>
                    <a:pt x="0" y="68"/>
                    <a:pt x="0" y="66"/>
                    <a:pt x="1" y="65"/>
                  </a:cubicBezTo>
                  <a:cubicBezTo>
                    <a:pt x="53" y="1"/>
                    <a:pt x="53" y="1"/>
                    <a:pt x="53" y="1"/>
                  </a:cubicBezTo>
                  <a:cubicBezTo>
                    <a:pt x="53" y="0"/>
                    <a:pt x="53" y="0"/>
                    <a:pt x="53" y="0"/>
                  </a:cubicBezTo>
                  <a:cubicBezTo>
                    <a:pt x="54" y="0"/>
                    <a:pt x="54" y="0"/>
                    <a:pt x="55" y="0"/>
                  </a:cubicBezTo>
                  <a:cubicBezTo>
                    <a:pt x="55" y="6"/>
                    <a:pt x="55" y="6"/>
                    <a:pt x="55" y="6"/>
                  </a:cubicBezTo>
                  <a:cubicBezTo>
                    <a:pt x="8" y="64"/>
                    <a:pt x="8" y="64"/>
                    <a:pt x="8" y="64"/>
                  </a:cubicBezTo>
                  <a:cubicBezTo>
                    <a:pt x="21" y="64"/>
                    <a:pt x="21" y="64"/>
                    <a:pt x="21" y="64"/>
                  </a:cubicBezTo>
                  <a:cubicBezTo>
                    <a:pt x="22" y="64"/>
                    <a:pt x="23" y="65"/>
                    <a:pt x="23" y="67"/>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8" name="Freeform 162"/>
            <p:cNvSpPr>
              <a:spLocks noEditPoints="1"/>
            </p:cNvSpPr>
            <p:nvPr/>
          </p:nvSpPr>
          <p:spPr bwMode="auto">
            <a:xfrm>
              <a:off x="5103890" y="1729231"/>
              <a:ext cx="242145" cy="679450"/>
            </a:xfrm>
            <a:custGeom>
              <a:avLst/>
              <a:gdLst>
                <a:gd name="T0" fmla="*/ 57 w 94"/>
                <a:gd name="T1" fmla="*/ 260 h 264"/>
                <a:gd name="T2" fmla="*/ 58 w 94"/>
                <a:gd name="T3" fmla="*/ 119 h 264"/>
                <a:gd name="T4" fmla="*/ 82 w 94"/>
                <a:gd name="T5" fmla="*/ 91 h 264"/>
                <a:gd name="T6" fmla="*/ 88 w 94"/>
                <a:gd name="T7" fmla="*/ 79 h 264"/>
                <a:gd name="T8" fmla="*/ 81 w 94"/>
                <a:gd name="T9" fmla="*/ 38 h 264"/>
                <a:gd name="T10" fmla="*/ 78 w 94"/>
                <a:gd name="T11" fmla="*/ 31 h 264"/>
                <a:gd name="T12" fmla="*/ 71 w 94"/>
                <a:gd name="T13" fmla="*/ 63 h 264"/>
                <a:gd name="T14" fmla="*/ 68 w 94"/>
                <a:gd name="T15" fmla="*/ 66 h 264"/>
                <a:gd name="T16" fmla="*/ 60 w 94"/>
                <a:gd name="T17" fmla="*/ 66 h 264"/>
                <a:gd name="T18" fmla="*/ 51 w 94"/>
                <a:gd name="T19" fmla="*/ 5 h 264"/>
                <a:gd name="T20" fmla="*/ 47 w 94"/>
                <a:gd name="T21" fmla="*/ 0 h 264"/>
                <a:gd name="T22" fmla="*/ 53 w 94"/>
                <a:gd name="T23" fmla="*/ 0 h 264"/>
                <a:gd name="T24" fmla="*/ 62 w 94"/>
                <a:gd name="T25" fmla="*/ 61 h 264"/>
                <a:gd name="T26" fmla="*/ 59 w 94"/>
                <a:gd name="T27" fmla="*/ 3 h 264"/>
                <a:gd name="T28" fmla="*/ 62 w 94"/>
                <a:gd name="T29" fmla="*/ 0 h 264"/>
                <a:gd name="T30" fmla="*/ 84 w 94"/>
                <a:gd name="T31" fmla="*/ 32 h 264"/>
                <a:gd name="T32" fmla="*/ 93 w 94"/>
                <a:gd name="T33" fmla="*/ 65 h 264"/>
                <a:gd name="T34" fmla="*/ 87 w 94"/>
                <a:gd name="T35" fmla="*/ 94 h 264"/>
                <a:gd name="T36" fmla="*/ 74 w 94"/>
                <a:gd name="T37" fmla="*/ 112 h 264"/>
                <a:gd name="T38" fmla="*/ 62 w 94"/>
                <a:gd name="T39" fmla="*/ 262 h 264"/>
                <a:gd name="T40" fmla="*/ 47 w 94"/>
                <a:gd name="T41" fmla="*/ 264 h 264"/>
                <a:gd name="T42" fmla="*/ 15 w 94"/>
                <a:gd name="T43" fmla="*/ 34 h 264"/>
                <a:gd name="T44" fmla="*/ 6 w 94"/>
                <a:gd name="T45" fmla="*/ 66 h 264"/>
                <a:gd name="T46" fmla="*/ 12 w 94"/>
                <a:gd name="T47" fmla="*/ 91 h 264"/>
                <a:gd name="T48" fmla="*/ 36 w 94"/>
                <a:gd name="T49" fmla="*/ 119 h 264"/>
                <a:gd name="T50" fmla="*/ 37 w 94"/>
                <a:gd name="T51" fmla="*/ 121 h 264"/>
                <a:gd name="T52" fmla="*/ 47 w 94"/>
                <a:gd name="T53" fmla="*/ 260 h 264"/>
                <a:gd name="T54" fmla="*/ 35 w 94"/>
                <a:gd name="T55" fmla="*/ 264 h 264"/>
                <a:gd name="T56" fmla="*/ 32 w 94"/>
                <a:gd name="T57" fmla="*/ 122 h 264"/>
                <a:gd name="T58" fmla="*/ 7 w 94"/>
                <a:gd name="T59" fmla="*/ 94 h 264"/>
                <a:gd name="T60" fmla="*/ 1 w 94"/>
                <a:gd name="T61" fmla="*/ 65 h 264"/>
                <a:gd name="T62" fmla="*/ 10 w 94"/>
                <a:gd name="T63" fmla="*/ 32 h 264"/>
                <a:gd name="T64" fmla="*/ 32 w 94"/>
                <a:gd name="T65" fmla="*/ 0 h 264"/>
                <a:gd name="T66" fmla="*/ 33 w 94"/>
                <a:gd name="T67" fmla="*/ 0 h 264"/>
                <a:gd name="T68" fmla="*/ 29 w 94"/>
                <a:gd name="T69" fmla="*/ 61 h 264"/>
                <a:gd name="T70" fmla="*/ 38 w 94"/>
                <a:gd name="T71" fmla="*/ 2 h 264"/>
                <a:gd name="T72" fmla="*/ 47 w 94"/>
                <a:gd name="T73" fmla="*/ 0 h 264"/>
                <a:gd name="T74" fmla="*/ 47 w 94"/>
                <a:gd name="T75" fmla="*/ 5 h 264"/>
                <a:gd name="T76" fmla="*/ 43 w 94"/>
                <a:gd name="T77" fmla="*/ 5 h 264"/>
                <a:gd name="T78" fmla="*/ 34 w 94"/>
                <a:gd name="T79" fmla="*/ 66 h 264"/>
                <a:gd name="T80" fmla="*/ 26 w 94"/>
                <a:gd name="T81" fmla="*/ 66 h 264"/>
                <a:gd name="T82" fmla="*/ 24 w 94"/>
                <a:gd name="T83" fmla="*/ 63 h 264"/>
                <a:gd name="T84" fmla="*/ 16 w 94"/>
                <a:gd name="T85" fmla="*/ 3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264">
                  <a:moveTo>
                    <a:pt x="47" y="260"/>
                  </a:moveTo>
                  <a:cubicBezTo>
                    <a:pt x="57" y="260"/>
                    <a:pt x="57" y="260"/>
                    <a:pt x="57" y="260"/>
                  </a:cubicBezTo>
                  <a:cubicBezTo>
                    <a:pt x="57" y="121"/>
                    <a:pt x="57" y="121"/>
                    <a:pt x="57" y="121"/>
                  </a:cubicBezTo>
                  <a:cubicBezTo>
                    <a:pt x="57" y="120"/>
                    <a:pt x="57" y="119"/>
                    <a:pt x="58" y="119"/>
                  </a:cubicBezTo>
                  <a:cubicBezTo>
                    <a:pt x="62" y="116"/>
                    <a:pt x="67" y="113"/>
                    <a:pt x="70" y="109"/>
                  </a:cubicBezTo>
                  <a:cubicBezTo>
                    <a:pt x="75" y="103"/>
                    <a:pt x="79" y="96"/>
                    <a:pt x="82" y="91"/>
                  </a:cubicBezTo>
                  <a:cubicBezTo>
                    <a:pt x="82" y="91"/>
                    <a:pt x="82" y="91"/>
                    <a:pt x="82" y="91"/>
                  </a:cubicBezTo>
                  <a:cubicBezTo>
                    <a:pt x="85" y="87"/>
                    <a:pt x="87" y="83"/>
                    <a:pt x="88" y="79"/>
                  </a:cubicBezTo>
                  <a:cubicBezTo>
                    <a:pt x="89" y="75"/>
                    <a:pt x="89" y="71"/>
                    <a:pt x="88" y="66"/>
                  </a:cubicBezTo>
                  <a:cubicBezTo>
                    <a:pt x="87" y="56"/>
                    <a:pt x="84" y="47"/>
                    <a:pt x="81" y="38"/>
                  </a:cubicBezTo>
                  <a:cubicBezTo>
                    <a:pt x="80" y="37"/>
                    <a:pt x="80" y="36"/>
                    <a:pt x="79" y="34"/>
                  </a:cubicBezTo>
                  <a:cubicBezTo>
                    <a:pt x="79" y="32"/>
                    <a:pt x="78" y="32"/>
                    <a:pt x="78" y="31"/>
                  </a:cubicBezTo>
                  <a:cubicBezTo>
                    <a:pt x="76" y="23"/>
                    <a:pt x="71" y="10"/>
                    <a:pt x="64" y="6"/>
                  </a:cubicBezTo>
                  <a:cubicBezTo>
                    <a:pt x="71" y="63"/>
                    <a:pt x="71" y="63"/>
                    <a:pt x="71" y="63"/>
                  </a:cubicBezTo>
                  <a:cubicBezTo>
                    <a:pt x="71" y="64"/>
                    <a:pt x="70" y="66"/>
                    <a:pt x="68" y="66"/>
                  </a:cubicBezTo>
                  <a:cubicBezTo>
                    <a:pt x="68" y="66"/>
                    <a:pt x="68" y="66"/>
                    <a:pt x="68" y="66"/>
                  </a:cubicBezTo>
                  <a:cubicBezTo>
                    <a:pt x="68" y="66"/>
                    <a:pt x="68" y="66"/>
                    <a:pt x="68" y="66"/>
                  </a:cubicBezTo>
                  <a:cubicBezTo>
                    <a:pt x="60" y="66"/>
                    <a:pt x="60" y="66"/>
                    <a:pt x="60" y="66"/>
                  </a:cubicBezTo>
                  <a:cubicBezTo>
                    <a:pt x="59" y="66"/>
                    <a:pt x="58" y="65"/>
                    <a:pt x="58" y="63"/>
                  </a:cubicBezTo>
                  <a:cubicBezTo>
                    <a:pt x="51" y="5"/>
                    <a:pt x="51" y="5"/>
                    <a:pt x="51" y="5"/>
                  </a:cubicBezTo>
                  <a:cubicBezTo>
                    <a:pt x="47" y="5"/>
                    <a:pt x="47" y="5"/>
                    <a:pt x="47" y="5"/>
                  </a:cubicBezTo>
                  <a:cubicBezTo>
                    <a:pt x="47" y="0"/>
                    <a:pt x="47" y="0"/>
                    <a:pt x="47" y="0"/>
                  </a:cubicBezTo>
                  <a:cubicBezTo>
                    <a:pt x="53" y="0"/>
                    <a:pt x="53" y="0"/>
                    <a:pt x="53" y="0"/>
                  </a:cubicBezTo>
                  <a:cubicBezTo>
                    <a:pt x="53" y="0"/>
                    <a:pt x="53" y="0"/>
                    <a:pt x="53" y="0"/>
                  </a:cubicBezTo>
                  <a:cubicBezTo>
                    <a:pt x="55" y="0"/>
                    <a:pt x="56" y="1"/>
                    <a:pt x="56" y="2"/>
                  </a:cubicBezTo>
                  <a:cubicBezTo>
                    <a:pt x="62" y="61"/>
                    <a:pt x="62" y="61"/>
                    <a:pt x="62" y="61"/>
                  </a:cubicBezTo>
                  <a:cubicBezTo>
                    <a:pt x="65" y="61"/>
                    <a:pt x="65" y="61"/>
                    <a:pt x="65" y="61"/>
                  </a:cubicBezTo>
                  <a:cubicBezTo>
                    <a:pt x="59" y="3"/>
                    <a:pt x="59" y="3"/>
                    <a:pt x="59" y="3"/>
                  </a:cubicBezTo>
                  <a:cubicBezTo>
                    <a:pt x="59" y="3"/>
                    <a:pt x="59" y="3"/>
                    <a:pt x="59" y="3"/>
                  </a:cubicBezTo>
                  <a:cubicBezTo>
                    <a:pt x="59" y="1"/>
                    <a:pt x="61" y="0"/>
                    <a:pt x="62" y="0"/>
                  </a:cubicBezTo>
                  <a:cubicBezTo>
                    <a:pt x="73" y="2"/>
                    <a:pt x="79" y="20"/>
                    <a:pt x="83" y="29"/>
                  </a:cubicBezTo>
                  <a:cubicBezTo>
                    <a:pt x="84" y="32"/>
                    <a:pt x="84" y="32"/>
                    <a:pt x="84" y="32"/>
                  </a:cubicBezTo>
                  <a:cubicBezTo>
                    <a:pt x="85" y="36"/>
                    <a:pt x="85" y="36"/>
                    <a:pt x="85" y="36"/>
                  </a:cubicBezTo>
                  <a:cubicBezTo>
                    <a:pt x="89" y="45"/>
                    <a:pt x="92" y="55"/>
                    <a:pt x="93" y="65"/>
                  </a:cubicBezTo>
                  <a:cubicBezTo>
                    <a:pt x="94" y="71"/>
                    <a:pt x="94" y="75"/>
                    <a:pt x="92" y="80"/>
                  </a:cubicBezTo>
                  <a:cubicBezTo>
                    <a:pt x="91" y="85"/>
                    <a:pt x="89" y="89"/>
                    <a:pt x="87" y="94"/>
                  </a:cubicBezTo>
                  <a:cubicBezTo>
                    <a:pt x="87" y="94"/>
                    <a:pt x="87" y="94"/>
                    <a:pt x="87" y="94"/>
                  </a:cubicBezTo>
                  <a:cubicBezTo>
                    <a:pt x="84" y="99"/>
                    <a:pt x="79" y="106"/>
                    <a:pt x="74" y="112"/>
                  </a:cubicBezTo>
                  <a:cubicBezTo>
                    <a:pt x="70" y="116"/>
                    <a:pt x="66" y="120"/>
                    <a:pt x="62" y="122"/>
                  </a:cubicBezTo>
                  <a:cubicBezTo>
                    <a:pt x="62" y="262"/>
                    <a:pt x="62" y="262"/>
                    <a:pt x="62" y="262"/>
                  </a:cubicBezTo>
                  <a:cubicBezTo>
                    <a:pt x="62" y="263"/>
                    <a:pt x="60" y="264"/>
                    <a:pt x="59" y="264"/>
                  </a:cubicBezTo>
                  <a:cubicBezTo>
                    <a:pt x="47" y="264"/>
                    <a:pt x="47" y="264"/>
                    <a:pt x="47" y="264"/>
                  </a:cubicBezTo>
                  <a:lnTo>
                    <a:pt x="47" y="260"/>
                  </a:lnTo>
                  <a:close/>
                  <a:moveTo>
                    <a:pt x="15" y="34"/>
                  </a:moveTo>
                  <a:cubicBezTo>
                    <a:pt x="14" y="36"/>
                    <a:pt x="14" y="37"/>
                    <a:pt x="13" y="38"/>
                  </a:cubicBezTo>
                  <a:cubicBezTo>
                    <a:pt x="10" y="47"/>
                    <a:pt x="7" y="56"/>
                    <a:pt x="6" y="66"/>
                  </a:cubicBezTo>
                  <a:cubicBezTo>
                    <a:pt x="5" y="71"/>
                    <a:pt x="5" y="75"/>
                    <a:pt x="6" y="79"/>
                  </a:cubicBezTo>
                  <a:cubicBezTo>
                    <a:pt x="7" y="83"/>
                    <a:pt x="9" y="87"/>
                    <a:pt x="12" y="91"/>
                  </a:cubicBezTo>
                  <a:cubicBezTo>
                    <a:pt x="15" y="96"/>
                    <a:pt x="19" y="103"/>
                    <a:pt x="24" y="108"/>
                  </a:cubicBezTo>
                  <a:cubicBezTo>
                    <a:pt x="27" y="113"/>
                    <a:pt x="31" y="116"/>
                    <a:pt x="36" y="119"/>
                  </a:cubicBezTo>
                  <a:cubicBezTo>
                    <a:pt x="37" y="119"/>
                    <a:pt x="37" y="120"/>
                    <a:pt x="37" y="121"/>
                  </a:cubicBezTo>
                  <a:cubicBezTo>
                    <a:pt x="37" y="121"/>
                    <a:pt x="37" y="121"/>
                    <a:pt x="37" y="121"/>
                  </a:cubicBezTo>
                  <a:cubicBezTo>
                    <a:pt x="37" y="260"/>
                    <a:pt x="37" y="260"/>
                    <a:pt x="37" y="260"/>
                  </a:cubicBezTo>
                  <a:cubicBezTo>
                    <a:pt x="47" y="260"/>
                    <a:pt x="47" y="260"/>
                    <a:pt x="47" y="260"/>
                  </a:cubicBezTo>
                  <a:cubicBezTo>
                    <a:pt x="47" y="264"/>
                    <a:pt x="47" y="264"/>
                    <a:pt x="47" y="264"/>
                  </a:cubicBezTo>
                  <a:cubicBezTo>
                    <a:pt x="35" y="264"/>
                    <a:pt x="35" y="264"/>
                    <a:pt x="35" y="264"/>
                  </a:cubicBezTo>
                  <a:cubicBezTo>
                    <a:pt x="33" y="264"/>
                    <a:pt x="32" y="263"/>
                    <a:pt x="32" y="262"/>
                  </a:cubicBezTo>
                  <a:cubicBezTo>
                    <a:pt x="32" y="122"/>
                    <a:pt x="32" y="122"/>
                    <a:pt x="32" y="122"/>
                  </a:cubicBezTo>
                  <a:cubicBezTo>
                    <a:pt x="28" y="119"/>
                    <a:pt x="24" y="116"/>
                    <a:pt x="20" y="112"/>
                  </a:cubicBezTo>
                  <a:cubicBezTo>
                    <a:pt x="15" y="106"/>
                    <a:pt x="10" y="99"/>
                    <a:pt x="7" y="94"/>
                  </a:cubicBezTo>
                  <a:cubicBezTo>
                    <a:pt x="5" y="89"/>
                    <a:pt x="3" y="85"/>
                    <a:pt x="2" y="80"/>
                  </a:cubicBezTo>
                  <a:cubicBezTo>
                    <a:pt x="0" y="75"/>
                    <a:pt x="0" y="71"/>
                    <a:pt x="1" y="65"/>
                  </a:cubicBezTo>
                  <a:cubicBezTo>
                    <a:pt x="2" y="55"/>
                    <a:pt x="5" y="45"/>
                    <a:pt x="9" y="36"/>
                  </a:cubicBezTo>
                  <a:cubicBezTo>
                    <a:pt x="10" y="32"/>
                    <a:pt x="10" y="32"/>
                    <a:pt x="10" y="32"/>
                  </a:cubicBezTo>
                  <a:cubicBezTo>
                    <a:pt x="11" y="29"/>
                    <a:pt x="11" y="29"/>
                    <a:pt x="11" y="29"/>
                  </a:cubicBezTo>
                  <a:cubicBezTo>
                    <a:pt x="15" y="20"/>
                    <a:pt x="21" y="2"/>
                    <a:pt x="32" y="0"/>
                  </a:cubicBezTo>
                  <a:cubicBezTo>
                    <a:pt x="32" y="0"/>
                    <a:pt x="32" y="0"/>
                    <a:pt x="32" y="0"/>
                  </a:cubicBezTo>
                  <a:cubicBezTo>
                    <a:pt x="32" y="0"/>
                    <a:pt x="32" y="0"/>
                    <a:pt x="33" y="0"/>
                  </a:cubicBezTo>
                  <a:cubicBezTo>
                    <a:pt x="34" y="1"/>
                    <a:pt x="35" y="2"/>
                    <a:pt x="35" y="3"/>
                  </a:cubicBezTo>
                  <a:cubicBezTo>
                    <a:pt x="29" y="61"/>
                    <a:pt x="29" y="61"/>
                    <a:pt x="29" y="61"/>
                  </a:cubicBezTo>
                  <a:cubicBezTo>
                    <a:pt x="32" y="61"/>
                    <a:pt x="32" y="61"/>
                    <a:pt x="32" y="61"/>
                  </a:cubicBezTo>
                  <a:cubicBezTo>
                    <a:pt x="38" y="2"/>
                    <a:pt x="38" y="2"/>
                    <a:pt x="38" y="2"/>
                  </a:cubicBezTo>
                  <a:cubicBezTo>
                    <a:pt x="38" y="1"/>
                    <a:pt x="39" y="0"/>
                    <a:pt x="41" y="0"/>
                  </a:cubicBezTo>
                  <a:cubicBezTo>
                    <a:pt x="47" y="0"/>
                    <a:pt x="47" y="0"/>
                    <a:pt x="47" y="0"/>
                  </a:cubicBezTo>
                  <a:cubicBezTo>
                    <a:pt x="47" y="0"/>
                    <a:pt x="47" y="0"/>
                    <a:pt x="47" y="0"/>
                  </a:cubicBezTo>
                  <a:cubicBezTo>
                    <a:pt x="47" y="5"/>
                    <a:pt x="47" y="5"/>
                    <a:pt x="47" y="5"/>
                  </a:cubicBezTo>
                  <a:cubicBezTo>
                    <a:pt x="47" y="5"/>
                    <a:pt x="47" y="5"/>
                    <a:pt x="47" y="5"/>
                  </a:cubicBezTo>
                  <a:cubicBezTo>
                    <a:pt x="43" y="5"/>
                    <a:pt x="43" y="5"/>
                    <a:pt x="43" y="5"/>
                  </a:cubicBezTo>
                  <a:cubicBezTo>
                    <a:pt x="36" y="64"/>
                    <a:pt x="36" y="64"/>
                    <a:pt x="36" y="64"/>
                  </a:cubicBezTo>
                  <a:cubicBezTo>
                    <a:pt x="36" y="65"/>
                    <a:pt x="35" y="66"/>
                    <a:pt x="34" y="66"/>
                  </a:cubicBezTo>
                  <a:cubicBezTo>
                    <a:pt x="34" y="66"/>
                    <a:pt x="34" y="66"/>
                    <a:pt x="34" y="66"/>
                  </a:cubicBezTo>
                  <a:cubicBezTo>
                    <a:pt x="26" y="66"/>
                    <a:pt x="26" y="66"/>
                    <a:pt x="26" y="66"/>
                  </a:cubicBezTo>
                  <a:cubicBezTo>
                    <a:pt x="25" y="66"/>
                    <a:pt x="23" y="65"/>
                    <a:pt x="23" y="63"/>
                  </a:cubicBezTo>
                  <a:cubicBezTo>
                    <a:pt x="23" y="63"/>
                    <a:pt x="23" y="63"/>
                    <a:pt x="24" y="63"/>
                  </a:cubicBezTo>
                  <a:cubicBezTo>
                    <a:pt x="30" y="6"/>
                    <a:pt x="30" y="6"/>
                    <a:pt x="30" y="6"/>
                  </a:cubicBezTo>
                  <a:cubicBezTo>
                    <a:pt x="23" y="10"/>
                    <a:pt x="18" y="23"/>
                    <a:pt x="16" y="31"/>
                  </a:cubicBezTo>
                  <a:cubicBezTo>
                    <a:pt x="16" y="32"/>
                    <a:pt x="15" y="32"/>
                    <a:pt x="15" y="3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9" name="Freeform 193"/>
            <p:cNvSpPr>
              <a:spLocks noEditPoints="1"/>
            </p:cNvSpPr>
            <p:nvPr/>
          </p:nvSpPr>
          <p:spPr bwMode="auto">
            <a:xfrm>
              <a:off x="5107503" y="3407978"/>
              <a:ext cx="384903" cy="397551"/>
            </a:xfrm>
            <a:custGeom>
              <a:avLst/>
              <a:gdLst>
                <a:gd name="T0" fmla="*/ 115 w 150"/>
                <a:gd name="T1" fmla="*/ 79 h 154"/>
                <a:gd name="T2" fmla="*/ 111 w 150"/>
                <a:gd name="T3" fmla="*/ 76 h 154"/>
                <a:gd name="T4" fmla="*/ 96 w 150"/>
                <a:gd name="T5" fmla="*/ 54 h 154"/>
                <a:gd name="T6" fmla="*/ 75 w 150"/>
                <a:gd name="T7" fmla="*/ 36 h 154"/>
                <a:gd name="T8" fmla="*/ 84 w 150"/>
                <a:gd name="T9" fmla="*/ 37 h 154"/>
                <a:gd name="T10" fmla="*/ 114 w 150"/>
                <a:gd name="T11" fmla="*/ 73 h 154"/>
                <a:gd name="T12" fmla="*/ 118 w 150"/>
                <a:gd name="T13" fmla="*/ 76 h 154"/>
                <a:gd name="T14" fmla="*/ 148 w 150"/>
                <a:gd name="T15" fmla="*/ 105 h 154"/>
                <a:gd name="T16" fmla="*/ 148 w 150"/>
                <a:gd name="T17" fmla="*/ 118 h 154"/>
                <a:gd name="T18" fmla="*/ 114 w 150"/>
                <a:gd name="T19" fmla="*/ 152 h 154"/>
                <a:gd name="T20" fmla="*/ 114 w 150"/>
                <a:gd name="T21" fmla="*/ 152 h 154"/>
                <a:gd name="T22" fmla="*/ 108 w 150"/>
                <a:gd name="T23" fmla="*/ 154 h 154"/>
                <a:gd name="T24" fmla="*/ 101 w 150"/>
                <a:gd name="T25" fmla="*/ 152 h 154"/>
                <a:gd name="T26" fmla="*/ 101 w 150"/>
                <a:gd name="T27" fmla="*/ 152 h 154"/>
                <a:gd name="T28" fmla="*/ 99 w 150"/>
                <a:gd name="T29" fmla="*/ 149 h 154"/>
                <a:gd name="T30" fmla="*/ 94 w 150"/>
                <a:gd name="T31" fmla="*/ 146 h 154"/>
                <a:gd name="T32" fmla="*/ 75 w 150"/>
                <a:gd name="T33" fmla="*/ 145 h 154"/>
                <a:gd name="T34" fmla="*/ 89 w 150"/>
                <a:gd name="T35" fmla="*/ 140 h 154"/>
                <a:gd name="T36" fmla="*/ 96 w 150"/>
                <a:gd name="T37" fmla="*/ 142 h 154"/>
                <a:gd name="T38" fmla="*/ 102 w 150"/>
                <a:gd name="T39" fmla="*/ 146 h 154"/>
                <a:gd name="T40" fmla="*/ 105 w 150"/>
                <a:gd name="T41" fmla="*/ 148 h 154"/>
                <a:gd name="T42" fmla="*/ 105 w 150"/>
                <a:gd name="T43" fmla="*/ 148 h 154"/>
                <a:gd name="T44" fmla="*/ 108 w 150"/>
                <a:gd name="T45" fmla="*/ 150 h 154"/>
                <a:gd name="T46" fmla="*/ 111 w 150"/>
                <a:gd name="T47" fmla="*/ 148 h 154"/>
                <a:gd name="T48" fmla="*/ 111 w 150"/>
                <a:gd name="T49" fmla="*/ 148 h 154"/>
                <a:gd name="T50" fmla="*/ 145 w 150"/>
                <a:gd name="T51" fmla="*/ 112 h 154"/>
                <a:gd name="T52" fmla="*/ 75 w 150"/>
                <a:gd name="T53" fmla="*/ 36 h 154"/>
                <a:gd name="T54" fmla="*/ 67 w 150"/>
                <a:gd name="T55" fmla="*/ 10 h 154"/>
                <a:gd name="T56" fmla="*/ 64 w 150"/>
                <a:gd name="T57" fmla="*/ 5 h 154"/>
                <a:gd name="T58" fmla="*/ 55 w 150"/>
                <a:gd name="T59" fmla="*/ 10 h 154"/>
                <a:gd name="T60" fmla="*/ 51 w 150"/>
                <a:gd name="T61" fmla="*/ 21 h 154"/>
                <a:gd name="T62" fmla="*/ 59 w 150"/>
                <a:gd name="T63" fmla="*/ 42 h 154"/>
                <a:gd name="T64" fmla="*/ 62 w 150"/>
                <a:gd name="T65" fmla="*/ 50 h 154"/>
                <a:gd name="T66" fmla="*/ 58 w 150"/>
                <a:gd name="T67" fmla="*/ 60 h 154"/>
                <a:gd name="T68" fmla="*/ 14 w 150"/>
                <a:gd name="T69" fmla="*/ 60 h 154"/>
                <a:gd name="T70" fmla="*/ 6 w 150"/>
                <a:gd name="T71" fmla="*/ 64 h 154"/>
                <a:gd name="T72" fmla="*/ 5 w 150"/>
                <a:gd name="T73" fmla="*/ 72 h 154"/>
                <a:gd name="T74" fmla="*/ 31 w 150"/>
                <a:gd name="T75" fmla="*/ 139 h 154"/>
                <a:gd name="T76" fmla="*/ 75 w 150"/>
                <a:gd name="T77" fmla="*/ 140 h 154"/>
                <a:gd name="T78" fmla="*/ 35 w 150"/>
                <a:gd name="T79" fmla="*/ 145 h 154"/>
                <a:gd name="T80" fmla="*/ 24 w 150"/>
                <a:gd name="T81" fmla="*/ 137 h 154"/>
                <a:gd name="T82" fmla="*/ 0 w 150"/>
                <a:gd name="T83" fmla="*/ 68 h 154"/>
                <a:gd name="T84" fmla="*/ 8 w 150"/>
                <a:gd name="T85" fmla="*/ 57 h 154"/>
                <a:gd name="T86" fmla="*/ 56 w 150"/>
                <a:gd name="T87" fmla="*/ 56 h 154"/>
                <a:gd name="T88" fmla="*/ 55 w 150"/>
                <a:gd name="T89" fmla="*/ 45 h 154"/>
                <a:gd name="T90" fmla="*/ 54 w 150"/>
                <a:gd name="T91" fmla="*/ 43 h 154"/>
                <a:gd name="T92" fmla="*/ 48 w 150"/>
                <a:gd name="T93" fmla="*/ 14 h 154"/>
                <a:gd name="T94" fmla="*/ 60 w 150"/>
                <a:gd name="T95" fmla="*/ 1 h 154"/>
                <a:gd name="T96" fmla="*/ 70 w 150"/>
                <a:gd name="T97" fmla="*/ 4 h 154"/>
                <a:gd name="T98" fmla="*/ 72 w 150"/>
                <a:gd name="T99" fmla="*/ 15 h 154"/>
                <a:gd name="T100" fmla="*/ 75 w 150"/>
                <a:gd name="T101" fmla="*/ 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4">
                  <a:moveTo>
                    <a:pt x="144" y="109"/>
                  </a:moveTo>
                  <a:cubicBezTo>
                    <a:pt x="115" y="79"/>
                    <a:pt x="115" y="79"/>
                    <a:pt x="115" y="79"/>
                  </a:cubicBezTo>
                  <a:cubicBezTo>
                    <a:pt x="115" y="79"/>
                    <a:pt x="115" y="79"/>
                    <a:pt x="115" y="79"/>
                  </a:cubicBezTo>
                  <a:cubicBezTo>
                    <a:pt x="113" y="78"/>
                    <a:pt x="112" y="77"/>
                    <a:pt x="111" y="76"/>
                  </a:cubicBezTo>
                  <a:cubicBezTo>
                    <a:pt x="110" y="74"/>
                    <a:pt x="109" y="73"/>
                    <a:pt x="109" y="73"/>
                  </a:cubicBezTo>
                  <a:cubicBezTo>
                    <a:pt x="109" y="73"/>
                    <a:pt x="104" y="64"/>
                    <a:pt x="96" y="54"/>
                  </a:cubicBezTo>
                  <a:cubicBezTo>
                    <a:pt x="92" y="49"/>
                    <a:pt x="87" y="44"/>
                    <a:pt x="81" y="41"/>
                  </a:cubicBezTo>
                  <a:cubicBezTo>
                    <a:pt x="79" y="39"/>
                    <a:pt x="77" y="38"/>
                    <a:pt x="75" y="36"/>
                  </a:cubicBezTo>
                  <a:cubicBezTo>
                    <a:pt x="75" y="29"/>
                    <a:pt x="75" y="29"/>
                    <a:pt x="75" y="29"/>
                  </a:cubicBezTo>
                  <a:cubicBezTo>
                    <a:pt x="77" y="32"/>
                    <a:pt x="80" y="34"/>
                    <a:pt x="84" y="37"/>
                  </a:cubicBezTo>
                  <a:cubicBezTo>
                    <a:pt x="90" y="41"/>
                    <a:pt x="95" y="46"/>
                    <a:pt x="99" y="51"/>
                  </a:cubicBezTo>
                  <a:cubicBezTo>
                    <a:pt x="108" y="61"/>
                    <a:pt x="114" y="73"/>
                    <a:pt x="114" y="73"/>
                  </a:cubicBezTo>
                  <a:cubicBezTo>
                    <a:pt x="114" y="73"/>
                    <a:pt x="114" y="72"/>
                    <a:pt x="115" y="72"/>
                  </a:cubicBezTo>
                  <a:cubicBezTo>
                    <a:pt x="116" y="73"/>
                    <a:pt x="117" y="74"/>
                    <a:pt x="118" y="76"/>
                  </a:cubicBezTo>
                  <a:cubicBezTo>
                    <a:pt x="118" y="76"/>
                    <a:pt x="118" y="76"/>
                    <a:pt x="118" y="76"/>
                  </a:cubicBezTo>
                  <a:cubicBezTo>
                    <a:pt x="148" y="105"/>
                    <a:pt x="148" y="105"/>
                    <a:pt x="148" y="105"/>
                  </a:cubicBezTo>
                  <a:cubicBezTo>
                    <a:pt x="149" y="107"/>
                    <a:pt x="150" y="109"/>
                    <a:pt x="150" y="112"/>
                  </a:cubicBezTo>
                  <a:cubicBezTo>
                    <a:pt x="150" y="114"/>
                    <a:pt x="149" y="117"/>
                    <a:pt x="148" y="118"/>
                  </a:cubicBezTo>
                  <a:cubicBezTo>
                    <a:pt x="114" y="152"/>
                    <a:pt x="114" y="152"/>
                    <a:pt x="114" y="152"/>
                  </a:cubicBezTo>
                  <a:cubicBezTo>
                    <a:pt x="114" y="152"/>
                    <a:pt x="114" y="152"/>
                    <a:pt x="114" y="152"/>
                  </a:cubicBezTo>
                  <a:cubicBezTo>
                    <a:pt x="114" y="152"/>
                    <a:pt x="114" y="152"/>
                    <a:pt x="114" y="152"/>
                  </a:cubicBezTo>
                  <a:cubicBezTo>
                    <a:pt x="114" y="152"/>
                    <a:pt x="114" y="152"/>
                    <a:pt x="114" y="152"/>
                  </a:cubicBezTo>
                  <a:cubicBezTo>
                    <a:pt x="112" y="153"/>
                    <a:pt x="110" y="154"/>
                    <a:pt x="108" y="154"/>
                  </a:cubicBezTo>
                  <a:cubicBezTo>
                    <a:pt x="108" y="154"/>
                    <a:pt x="108" y="154"/>
                    <a:pt x="108" y="154"/>
                  </a:cubicBezTo>
                  <a:cubicBezTo>
                    <a:pt x="105" y="154"/>
                    <a:pt x="103" y="153"/>
                    <a:pt x="101" y="152"/>
                  </a:cubicBezTo>
                  <a:cubicBezTo>
                    <a:pt x="101" y="152"/>
                    <a:pt x="101" y="152"/>
                    <a:pt x="101" y="152"/>
                  </a:cubicBezTo>
                  <a:cubicBezTo>
                    <a:pt x="101" y="152"/>
                    <a:pt x="101" y="152"/>
                    <a:pt x="101" y="152"/>
                  </a:cubicBezTo>
                  <a:cubicBezTo>
                    <a:pt x="101" y="152"/>
                    <a:pt x="101" y="152"/>
                    <a:pt x="101" y="152"/>
                  </a:cubicBezTo>
                  <a:cubicBezTo>
                    <a:pt x="99" y="149"/>
                    <a:pt x="99" y="149"/>
                    <a:pt x="99" y="149"/>
                  </a:cubicBezTo>
                  <a:cubicBezTo>
                    <a:pt x="99" y="149"/>
                    <a:pt x="99" y="149"/>
                    <a:pt x="99" y="149"/>
                  </a:cubicBezTo>
                  <a:cubicBezTo>
                    <a:pt x="98" y="148"/>
                    <a:pt x="96" y="147"/>
                    <a:pt x="94" y="146"/>
                  </a:cubicBezTo>
                  <a:cubicBezTo>
                    <a:pt x="94" y="146"/>
                    <a:pt x="94" y="146"/>
                    <a:pt x="94" y="146"/>
                  </a:cubicBezTo>
                  <a:cubicBezTo>
                    <a:pt x="92" y="145"/>
                    <a:pt x="90" y="145"/>
                    <a:pt x="89" y="145"/>
                  </a:cubicBezTo>
                  <a:cubicBezTo>
                    <a:pt x="75" y="145"/>
                    <a:pt x="75" y="145"/>
                    <a:pt x="75" y="145"/>
                  </a:cubicBezTo>
                  <a:cubicBezTo>
                    <a:pt x="75" y="140"/>
                    <a:pt x="75" y="140"/>
                    <a:pt x="75" y="140"/>
                  </a:cubicBezTo>
                  <a:cubicBezTo>
                    <a:pt x="89" y="140"/>
                    <a:pt x="89" y="140"/>
                    <a:pt x="89" y="140"/>
                  </a:cubicBezTo>
                  <a:cubicBezTo>
                    <a:pt x="91" y="140"/>
                    <a:pt x="93" y="141"/>
                    <a:pt x="96" y="142"/>
                  </a:cubicBezTo>
                  <a:cubicBezTo>
                    <a:pt x="96" y="142"/>
                    <a:pt x="96" y="142"/>
                    <a:pt x="96" y="142"/>
                  </a:cubicBezTo>
                  <a:cubicBezTo>
                    <a:pt x="96" y="142"/>
                    <a:pt x="96" y="142"/>
                    <a:pt x="96" y="142"/>
                  </a:cubicBezTo>
                  <a:cubicBezTo>
                    <a:pt x="98" y="143"/>
                    <a:pt x="100" y="144"/>
                    <a:pt x="102" y="146"/>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9"/>
                    <a:pt x="107" y="150"/>
                    <a:pt x="108" y="150"/>
                  </a:cubicBezTo>
                  <a:cubicBezTo>
                    <a:pt x="108" y="150"/>
                    <a:pt x="108" y="150"/>
                    <a:pt x="108" y="150"/>
                  </a:cubicBezTo>
                  <a:cubicBezTo>
                    <a:pt x="109" y="150"/>
                    <a:pt x="110" y="149"/>
                    <a:pt x="111" y="148"/>
                  </a:cubicBezTo>
                  <a:cubicBezTo>
                    <a:pt x="111" y="148"/>
                    <a:pt x="111" y="148"/>
                    <a:pt x="111" y="148"/>
                  </a:cubicBezTo>
                  <a:cubicBezTo>
                    <a:pt x="111" y="148"/>
                    <a:pt x="111" y="148"/>
                    <a:pt x="111" y="148"/>
                  </a:cubicBezTo>
                  <a:cubicBezTo>
                    <a:pt x="144" y="115"/>
                    <a:pt x="144" y="115"/>
                    <a:pt x="144" y="115"/>
                  </a:cubicBezTo>
                  <a:cubicBezTo>
                    <a:pt x="145" y="114"/>
                    <a:pt x="145" y="113"/>
                    <a:pt x="145" y="112"/>
                  </a:cubicBezTo>
                  <a:cubicBezTo>
                    <a:pt x="145" y="111"/>
                    <a:pt x="145" y="110"/>
                    <a:pt x="144" y="109"/>
                  </a:cubicBezTo>
                  <a:close/>
                  <a:moveTo>
                    <a:pt x="75" y="36"/>
                  </a:moveTo>
                  <a:cubicBezTo>
                    <a:pt x="66" y="28"/>
                    <a:pt x="66" y="21"/>
                    <a:pt x="67" y="14"/>
                  </a:cubicBezTo>
                  <a:cubicBezTo>
                    <a:pt x="67" y="13"/>
                    <a:pt x="67" y="11"/>
                    <a:pt x="67" y="10"/>
                  </a:cubicBezTo>
                  <a:cubicBezTo>
                    <a:pt x="67" y="8"/>
                    <a:pt x="67" y="7"/>
                    <a:pt x="66" y="7"/>
                  </a:cubicBezTo>
                  <a:cubicBezTo>
                    <a:pt x="66" y="6"/>
                    <a:pt x="65" y="6"/>
                    <a:pt x="64" y="5"/>
                  </a:cubicBezTo>
                  <a:cubicBezTo>
                    <a:pt x="63" y="5"/>
                    <a:pt x="62" y="5"/>
                    <a:pt x="61" y="6"/>
                  </a:cubicBezTo>
                  <a:cubicBezTo>
                    <a:pt x="59" y="6"/>
                    <a:pt x="57" y="8"/>
                    <a:pt x="55" y="10"/>
                  </a:cubicBezTo>
                  <a:cubicBezTo>
                    <a:pt x="54" y="11"/>
                    <a:pt x="53" y="13"/>
                    <a:pt x="53" y="15"/>
                  </a:cubicBezTo>
                  <a:cubicBezTo>
                    <a:pt x="52" y="18"/>
                    <a:pt x="51" y="20"/>
                    <a:pt x="51" y="21"/>
                  </a:cubicBezTo>
                  <a:cubicBezTo>
                    <a:pt x="50" y="30"/>
                    <a:pt x="54" y="36"/>
                    <a:pt x="57" y="40"/>
                  </a:cubicBezTo>
                  <a:cubicBezTo>
                    <a:pt x="58" y="41"/>
                    <a:pt x="59" y="42"/>
                    <a:pt x="59" y="42"/>
                  </a:cubicBezTo>
                  <a:cubicBezTo>
                    <a:pt x="59" y="42"/>
                    <a:pt x="59" y="42"/>
                    <a:pt x="59" y="42"/>
                  </a:cubicBezTo>
                  <a:cubicBezTo>
                    <a:pt x="61" y="44"/>
                    <a:pt x="61" y="47"/>
                    <a:pt x="62" y="50"/>
                  </a:cubicBezTo>
                  <a:cubicBezTo>
                    <a:pt x="62" y="53"/>
                    <a:pt x="62" y="56"/>
                    <a:pt x="61" y="59"/>
                  </a:cubicBezTo>
                  <a:cubicBezTo>
                    <a:pt x="60" y="60"/>
                    <a:pt x="59" y="60"/>
                    <a:pt x="58" y="60"/>
                  </a:cubicBezTo>
                  <a:cubicBezTo>
                    <a:pt x="58" y="60"/>
                    <a:pt x="58" y="60"/>
                    <a:pt x="58" y="60"/>
                  </a:cubicBezTo>
                  <a:cubicBezTo>
                    <a:pt x="14" y="60"/>
                    <a:pt x="14" y="60"/>
                    <a:pt x="14" y="60"/>
                  </a:cubicBezTo>
                  <a:cubicBezTo>
                    <a:pt x="12" y="60"/>
                    <a:pt x="11" y="61"/>
                    <a:pt x="10" y="61"/>
                  </a:cubicBezTo>
                  <a:cubicBezTo>
                    <a:pt x="8" y="62"/>
                    <a:pt x="7" y="63"/>
                    <a:pt x="6" y="64"/>
                  </a:cubicBezTo>
                  <a:cubicBezTo>
                    <a:pt x="5" y="65"/>
                    <a:pt x="5" y="67"/>
                    <a:pt x="5" y="68"/>
                  </a:cubicBezTo>
                  <a:cubicBezTo>
                    <a:pt x="5" y="70"/>
                    <a:pt x="5" y="71"/>
                    <a:pt x="5" y="72"/>
                  </a:cubicBezTo>
                  <a:cubicBezTo>
                    <a:pt x="28" y="135"/>
                    <a:pt x="28" y="135"/>
                    <a:pt x="28" y="135"/>
                  </a:cubicBezTo>
                  <a:cubicBezTo>
                    <a:pt x="29" y="137"/>
                    <a:pt x="30" y="138"/>
                    <a:pt x="31" y="139"/>
                  </a:cubicBezTo>
                  <a:cubicBezTo>
                    <a:pt x="32" y="140"/>
                    <a:pt x="34" y="140"/>
                    <a:pt x="35" y="140"/>
                  </a:cubicBezTo>
                  <a:cubicBezTo>
                    <a:pt x="75" y="140"/>
                    <a:pt x="75" y="140"/>
                    <a:pt x="75" y="140"/>
                  </a:cubicBezTo>
                  <a:cubicBezTo>
                    <a:pt x="75" y="145"/>
                    <a:pt x="75" y="145"/>
                    <a:pt x="75" y="145"/>
                  </a:cubicBezTo>
                  <a:cubicBezTo>
                    <a:pt x="35" y="145"/>
                    <a:pt x="35" y="145"/>
                    <a:pt x="35" y="145"/>
                  </a:cubicBezTo>
                  <a:cubicBezTo>
                    <a:pt x="33" y="145"/>
                    <a:pt x="30" y="144"/>
                    <a:pt x="28" y="143"/>
                  </a:cubicBezTo>
                  <a:cubicBezTo>
                    <a:pt x="26" y="141"/>
                    <a:pt x="24" y="139"/>
                    <a:pt x="24" y="137"/>
                  </a:cubicBezTo>
                  <a:cubicBezTo>
                    <a:pt x="1" y="74"/>
                    <a:pt x="1" y="74"/>
                    <a:pt x="1" y="74"/>
                  </a:cubicBezTo>
                  <a:cubicBezTo>
                    <a:pt x="0" y="72"/>
                    <a:pt x="0" y="70"/>
                    <a:pt x="0" y="68"/>
                  </a:cubicBezTo>
                  <a:cubicBezTo>
                    <a:pt x="0" y="66"/>
                    <a:pt x="1" y="63"/>
                    <a:pt x="2" y="61"/>
                  </a:cubicBezTo>
                  <a:cubicBezTo>
                    <a:pt x="3" y="59"/>
                    <a:pt x="6" y="58"/>
                    <a:pt x="8" y="57"/>
                  </a:cubicBezTo>
                  <a:cubicBezTo>
                    <a:pt x="10" y="56"/>
                    <a:pt x="12" y="56"/>
                    <a:pt x="14" y="56"/>
                  </a:cubicBezTo>
                  <a:cubicBezTo>
                    <a:pt x="56" y="56"/>
                    <a:pt x="56" y="56"/>
                    <a:pt x="56" y="56"/>
                  </a:cubicBezTo>
                  <a:cubicBezTo>
                    <a:pt x="57" y="54"/>
                    <a:pt x="57" y="52"/>
                    <a:pt x="57" y="50"/>
                  </a:cubicBezTo>
                  <a:cubicBezTo>
                    <a:pt x="57" y="48"/>
                    <a:pt x="56" y="46"/>
                    <a:pt x="55" y="45"/>
                  </a:cubicBezTo>
                  <a:cubicBezTo>
                    <a:pt x="55" y="45"/>
                    <a:pt x="55" y="45"/>
                    <a:pt x="55" y="45"/>
                  </a:cubicBezTo>
                  <a:cubicBezTo>
                    <a:pt x="55" y="44"/>
                    <a:pt x="54" y="43"/>
                    <a:pt x="54" y="43"/>
                  </a:cubicBezTo>
                  <a:cubicBezTo>
                    <a:pt x="50" y="38"/>
                    <a:pt x="45" y="31"/>
                    <a:pt x="46" y="21"/>
                  </a:cubicBezTo>
                  <a:cubicBezTo>
                    <a:pt x="46" y="19"/>
                    <a:pt x="47" y="16"/>
                    <a:pt x="48" y="14"/>
                  </a:cubicBezTo>
                  <a:cubicBezTo>
                    <a:pt x="49" y="11"/>
                    <a:pt x="50" y="9"/>
                    <a:pt x="52" y="7"/>
                  </a:cubicBezTo>
                  <a:cubicBezTo>
                    <a:pt x="54" y="4"/>
                    <a:pt x="57" y="2"/>
                    <a:pt x="60" y="1"/>
                  </a:cubicBezTo>
                  <a:cubicBezTo>
                    <a:pt x="62" y="0"/>
                    <a:pt x="64" y="0"/>
                    <a:pt x="66" y="1"/>
                  </a:cubicBezTo>
                  <a:cubicBezTo>
                    <a:pt x="68" y="1"/>
                    <a:pt x="69" y="2"/>
                    <a:pt x="70" y="4"/>
                  </a:cubicBezTo>
                  <a:cubicBezTo>
                    <a:pt x="71" y="5"/>
                    <a:pt x="72" y="7"/>
                    <a:pt x="72" y="10"/>
                  </a:cubicBezTo>
                  <a:cubicBezTo>
                    <a:pt x="72" y="11"/>
                    <a:pt x="72" y="13"/>
                    <a:pt x="72" y="15"/>
                  </a:cubicBezTo>
                  <a:cubicBezTo>
                    <a:pt x="71" y="19"/>
                    <a:pt x="71" y="24"/>
                    <a:pt x="75" y="29"/>
                  </a:cubicBezTo>
                  <a:lnTo>
                    <a:pt x="75" y="3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0" name="Freeform 204"/>
            <p:cNvSpPr>
              <a:spLocks noEditPoints="1"/>
            </p:cNvSpPr>
            <p:nvPr/>
          </p:nvSpPr>
          <p:spPr bwMode="auto">
            <a:xfrm>
              <a:off x="4809340" y="2083412"/>
              <a:ext cx="271058" cy="162634"/>
            </a:xfrm>
            <a:custGeom>
              <a:avLst/>
              <a:gdLst>
                <a:gd name="T0" fmla="*/ 53 w 106"/>
                <a:gd name="T1" fmla="*/ 5 h 63"/>
                <a:gd name="T2" fmla="*/ 81 w 106"/>
                <a:gd name="T3" fmla="*/ 0 h 63"/>
                <a:gd name="T4" fmla="*/ 103 w 106"/>
                <a:gd name="T5" fmla="*/ 0 h 63"/>
                <a:gd name="T6" fmla="*/ 106 w 106"/>
                <a:gd name="T7" fmla="*/ 60 h 63"/>
                <a:gd name="T8" fmla="*/ 53 w 106"/>
                <a:gd name="T9" fmla="*/ 63 h 63"/>
                <a:gd name="T10" fmla="*/ 101 w 106"/>
                <a:gd name="T11" fmla="*/ 58 h 63"/>
                <a:gd name="T12" fmla="*/ 93 w 106"/>
                <a:gd name="T13" fmla="*/ 5 h 63"/>
                <a:gd name="T14" fmla="*/ 53 w 106"/>
                <a:gd name="T15" fmla="*/ 52 h 63"/>
                <a:gd name="T16" fmla="*/ 59 w 106"/>
                <a:gd name="T17" fmla="*/ 49 h 63"/>
                <a:gd name="T18" fmla="*/ 63 w 106"/>
                <a:gd name="T19" fmla="*/ 33 h 63"/>
                <a:gd name="T20" fmla="*/ 61 w 106"/>
                <a:gd name="T21" fmla="*/ 19 h 63"/>
                <a:gd name="T22" fmla="*/ 53 w 106"/>
                <a:gd name="T23" fmla="*/ 21 h 63"/>
                <a:gd name="T24" fmla="*/ 60 w 106"/>
                <a:gd name="T25" fmla="*/ 27 h 63"/>
                <a:gd name="T26" fmla="*/ 56 w 106"/>
                <a:gd name="T27" fmla="*/ 33 h 63"/>
                <a:gd name="T28" fmla="*/ 55 w 106"/>
                <a:gd name="T29" fmla="*/ 36 h 63"/>
                <a:gd name="T30" fmla="*/ 53 w 106"/>
                <a:gd name="T31" fmla="*/ 47 h 63"/>
                <a:gd name="T32" fmla="*/ 53 w 106"/>
                <a:gd name="T33" fmla="*/ 5 h 63"/>
                <a:gd name="T34" fmla="*/ 5 w 106"/>
                <a:gd name="T35" fmla="*/ 58 h 63"/>
                <a:gd name="T36" fmla="*/ 53 w 106"/>
                <a:gd name="T37" fmla="*/ 63 h 63"/>
                <a:gd name="T38" fmla="*/ 0 w 106"/>
                <a:gd name="T39" fmla="*/ 60 h 63"/>
                <a:gd name="T40" fmla="*/ 3 w 106"/>
                <a:gd name="T41" fmla="*/ 0 h 63"/>
                <a:gd name="T42" fmla="*/ 53 w 106"/>
                <a:gd name="T43" fmla="*/ 5 h 63"/>
                <a:gd name="T44" fmla="*/ 53 w 106"/>
                <a:gd name="T45" fmla="*/ 16 h 63"/>
                <a:gd name="T46" fmla="*/ 42 w 106"/>
                <a:gd name="T47" fmla="*/ 27 h 63"/>
                <a:gd name="T48" fmla="*/ 43 w 106"/>
                <a:gd name="T49" fmla="*/ 33 h 63"/>
                <a:gd name="T50" fmla="*/ 47 w 106"/>
                <a:gd name="T51" fmla="*/ 37 h 63"/>
                <a:gd name="T52" fmla="*/ 49 w 106"/>
                <a:gd name="T53" fmla="*/ 52 h 63"/>
                <a:gd name="T54" fmla="*/ 53 w 106"/>
                <a:gd name="T55" fmla="*/ 47 h 63"/>
                <a:gd name="T56" fmla="*/ 52 w 106"/>
                <a:gd name="T57" fmla="*/ 36 h 63"/>
                <a:gd name="T58" fmla="*/ 47 w 106"/>
                <a:gd name="T59" fmla="*/ 31 h 63"/>
                <a:gd name="T60" fmla="*/ 46 w 106"/>
                <a:gd name="T61" fmla="*/ 27 h 63"/>
                <a:gd name="T62" fmla="*/ 53 w 106"/>
                <a:gd name="T63" fmla="*/ 21 h 63"/>
                <a:gd name="T64" fmla="*/ 53 w 106"/>
                <a:gd name="T6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63">
                  <a:moveTo>
                    <a:pt x="81" y="5"/>
                  </a:moveTo>
                  <a:cubicBezTo>
                    <a:pt x="53" y="5"/>
                    <a:pt x="53" y="5"/>
                    <a:pt x="53" y="5"/>
                  </a:cubicBezTo>
                  <a:cubicBezTo>
                    <a:pt x="53" y="0"/>
                    <a:pt x="53" y="0"/>
                    <a:pt x="53" y="0"/>
                  </a:cubicBezTo>
                  <a:cubicBezTo>
                    <a:pt x="81" y="0"/>
                    <a:pt x="81" y="0"/>
                    <a:pt x="81" y="0"/>
                  </a:cubicBezTo>
                  <a:cubicBezTo>
                    <a:pt x="93" y="0"/>
                    <a:pt x="93" y="0"/>
                    <a:pt x="93" y="0"/>
                  </a:cubicBezTo>
                  <a:cubicBezTo>
                    <a:pt x="103" y="0"/>
                    <a:pt x="103" y="0"/>
                    <a:pt x="103" y="0"/>
                  </a:cubicBezTo>
                  <a:cubicBezTo>
                    <a:pt x="105" y="0"/>
                    <a:pt x="106" y="1"/>
                    <a:pt x="106" y="2"/>
                  </a:cubicBezTo>
                  <a:cubicBezTo>
                    <a:pt x="106" y="60"/>
                    <a:pt x="106" y="60"/>
                    <a:pt x="106" y="60"/>
                  </a:cubicBezTo>
                  <a:cubicBezTo>
                    <a:pt x="106" y="61"/>
                    <a:pt x="105" y="63"/>
                    <a:pt x="103" y="63"/>
                  </a:cubicBezTo>
                  <a:cubicBezTo>
                    <a:pt x="53" y="63"/>
                    <a:pt x="53" y="63"/>
                    <a:pt x="53" y="63"/>
                  </a:cubicBezTo>
                  <a:cubicBezTo>
                    <a:pt x="53" y="58"/>
                    <a:pt x="53" y="58"/>
                    <a:pt x="53" y="58"/>
                  </a:cubicBezTo>
                  <a:cubicBezTo>
                    <a:pt x="101" y="58"/>
                    <a:pt x="101" y="58"/>
                    <a:pt x="101" y="58"/>
                  </a:cubicBezTo>
                  <a:cubicBezTo>
                    <a:pt x="101" y="5"/>
                    <a:pt x="101" y="5"/>
                    <a:pt x="101" y="5"/>
                  </a:cubicBezTo>
                  <a:cubicBezTo>
                    <a:pt x="93" y="5"/>
                    <a:pt x="93" y="5"/>
                    <a:pt x="93" y="5"/>
                  </a:cubicBezTo>
                  <a:cubicBezTo>
                    <a:pt x="81" y="5"/>
                    <a:pt x="81" y="5"/>
                    <a:pt x="81" y="5"/>
                  </a:cubicBezTo>
                  <a:close/>
                  <a:moveTo>
                    <a:pt x="53" y="52"/>
                  </a:moveTo>
                  <a:cubicBezTo>
                    <a:pt x="57" y="52"/>
                    <a:pt x="57" y="52"/>
                    <a:pt x="57" y="52"/>
                  </a:cubicBezTo>
                  <a:cubicBezTo>
                    <a:pt x="58" y="52"/>
                    <a:pt x="59" y="51"/>
                    <a:pt x="59" y="49"/>
                  </a:cubicBezTo>
                  <a:cubicBezTo>
                    <a:pt x="59" y="37"/>
                    <a:pt x="59" y="37"/>
                    <a:pt x="59" y="37"/>
                  </a:cubicBezTo>
                  <a:cubicBezTo>
                    <a:pt x="61" y="36"/>
                    <a:pt x="62" y="35"/>
                    <a:pt x="63" y="33"/>
                  </a:cubicBezTo>
                  <a:cubicBezTo>
                    <a:pt x="64" y="32"/>
                    <a:pt x="65" y="30"/>
                    <a:pt x="65" y="27"/>
                  </a:cubicBezTo>
                  <a:cubicBezTo>
                    <a:pt x="65" y="24"/>
                    <a:pt x="63" y="21"/>
                    <a:pt x="61" y="19"/>
                  </a:cubicBezTo>
                  <a:cubicBezTo>
                    <a:pt x="59" y="17"/>
                    <a:pt x="56" y="16"/>
                    <a:pt x="53" y="16"/>
                  </a:cubicBezTo>
                  <a:cubicBezTo>
                    <a:pt x="53" y="21"/>
                    <a:pt x="53" y="21"/>
                    <a:pt x="53" y="21"/>
                  </a:cubicBezTo>
                  <a:cubicBezTo>
                    <a:pt x="55" y="21"/>
                    <a:pt x="57" y="21"/>
                    <a:pt x="58" y="23"/>
                  </a:cubicBezTo>
                  <a:cubicBezTo>
                    <a:pt x="59" y="24"/>
                    <a:pt x="60" y="25"/>
                    <a:pt x="60" y="27"/>
                  </a:cubicBezTo>
                  <a:cubicBezTo>
                    <a:pt x="60" y="29"/>
                    <a:pt x="59" y="30"/>
                    <a:pt x="59" y="31"/>
                  </a:cubicBezTo>
                  <a:cubicBezTo>
                    <a:pt x="58" y="32"/>
                    <a:pt x="57" y="33"/>
                    <a:pt x="56" y="33"/>
                  </a:cubicBezTo>
                  <a:cubicBezTo>
                    <a:pt x="55" y="34"/>
                    <a:pt x="55" y="35"/>
                    <a:pt x="55" y="36"/>
                  </a:cubicBezTo>
                  <a:cubicBezTo>
                    <a:pt x="55" y="36"/>
                    <a:pt x="55" y="36"/>
                    <a:pt x="55" y="36"/>
                  </a:cubicBezTo>
                  <a:cubicBezTo>
                    <a:pt x="55" y="47"/>
                    <a:pt x="55" y="47"/>
                    <a:pt x="55" y="47"/>
                  </a:cubicBezTo>
                  <a:cubicBezTo>
                    <a:pt x="53" y="47"/>
                    <a:pt x="53" y="47"/>
                    <a:pt x="53" y="47"/>
                  </a:cubicBezTo>
                  <a:lnTo>
                    <a:pt x="53" y="52"/>
                  </a:lnTo>
                  <a:close/>
                  <a:moveTo>
                    <a:pt x="53" y="5"/>
                  </a:moveTo>
                  <a:cubicBezTo>
                    <a:pt x="5" y="5"/>
                    <a:pt x="5" y="5"/>
                    <a:pt x="5" y="5"/>
                  </a:cubicBezTo>
                  <a:cubicBezTo>
                    <a:pt x="5" y="58"/>
                    <a:pt x="5" y="58"/>
                    <a:pt x="5" y="58"/>
                  </a:cubicBezTo>
                  <a:cubicBezTo>
                    <a:pt x="53" y="58"/>
                    <a:pt x="53" y="58"/>
                    <a:pt x="53" y="58"/>
                  </a:cubicBezTo>
                  <a:cubicBezTo>
                    <a:pt x="53" y="63"/>
                    <a:pt x="53" y="63"/>
                    <a:pt x="53" y="63"/>
                  </a:cubicBezTo>
                  <a:cubicBezTo>
                    <a:pt x="3" y="63"/>
                    <a:pt x="3" y="63"/>
                    <a:pt x="3" y="63"/>
                  </a:cubicBezTo>
                  <a:cubicBezTo>
                    <a:pt x="1" y="63"/>
                    <a:pt x="0" y="61"/>
                    <a:pt x="0" y="60"/>
                  </a:cubicBezTo>
                  <a:cubicBezTo>
                    <a:pt x="0" y="2"/>
                    <a:pt x="0" y="2"/>
                    <a:pt x="0" y="2"/>
                  </a:cubicBezTo>
                  <a:cubicBezTo>
                    <a:pt x="0" y="1"/>
                    <a:pt x="1" y="0"/>
                    <a:pt x="3" y="0"/>
                  </a:cubicBezTo>
                  <a:cubicBezTo>
                    <a:pt x="53" y="0"/>
                    <a:pt x="53" y="0"/>
                    <a:pt x="53" y="0"/>
                  </a:cubicBezTo>
                  <a:cubicBezTo>
                    <a:pt x="53" y="5"/>
                    <a:pt x="53" y="5"/>
                    <a:pt x="53" y="5"/>
                  </a:cubicBezTo>
                  <a:close/>
                  <a:moveTo>
                    <a:pt x="53" y="16"/>
                  </a:moveTo>
                  <a:cubicBezTo>
                    <a:pt x="53" y="16"/>
                    <a:pt x="53" y="16"/>
                    <a:pt x="53" y="16"/>
                  </a:cubicBezTo>
                  <a:cubicBezTo>
                    <a:pt x="50" y="16"/>
                    <a:pt x="47" y="17"/>
                    <a:pt x="45" y="19"/>
                  </a:cubicBezTo>
                  <a:cubicBezTo>
                    <a:pt x="43" y="21"/>
                    <a:pt x="42" y="24"/>
                    <a:pt x="42" y="27"/>
                  </a:cubicBezTo>
                  <a:cubicBezTo>
                    <a:pt x="42" y="30"/>
                    <a:pt x="42" y="32"/>
                    <a:pt x="43" y="33"/>
                  </a:cubicBezTo>
                  <a:cubicBezTo>
                    <a:pt x="43" y="33"/>
                    <a:pt x="43" y="33"/>
                    <a:pt x="43" y="33"/>
                  </a:cubicBezTo>
                  <a:cubicBezTo>
                    <a:pt x="43" y="33"/>
                    <a:pt x="43" y="33"/>
                    <a:pt x="43" y="33"/>
                  </a:cubicBezTo>
                  <a:cubicBezTo>
                    <a:pt x="44" y="35"/>
                    <a:pt x="45" y="36"/>
                    <a:pt x="47" y="37"/>
                  </a:cubicBezTo>
                  <a:cubicBezTo>
                    <a:pt x="47" y="49"/>
                    <a:pt x="47" y="49"/>
                    <a:pt x="47" y="49"/>
                  </a:cubicBezTo>
                  <a:cubicBezTo>
                    <a:pt x="47" y="51"/>
                    <a:pt x="48" y="52"/>
                    <a:pt x="49" y="52"/>
                  </a:cubicBezTo>
                  <a:cubicBezTo>
                    <a:pt x="53" y="52"/>
                    <a:pt x="53" y="52"/>
                    <a:pt x="53" y="52"/>
                  </a:cubicBezTo>
                  <a:cubicBezTo>
                    <a:pt x="53" y="47"/>
                    <a:pt x="53" y="47"/>
                    <a:pt x="53" y="47"/>
                  </a:cubicBezTo>
                  <a:cubicBezTo>
                    <a:pt x="52" y="47"/>
                    <a:pt x="52" y="47"/>
                    <a:pt x="52" y="47"/>
                  </a:cubicBezTo>
                  <a:cubicBezTo>
                    <a:pt x="52" y="36"/>
                    <a:pt x="52" y="36"/>
                    <a:pt x="52" y="36"/>
                  </a:cubicBezTo>
                  <a:cubicBezTo>
                    <a:pt x="52" y="35"/>
                    <a:pt x="51" y="34"/>
                    <a:pt x="50" y="33"/>
                  </a:cubicBezTo>
                  <a:cubicBezTo>
                    <a:pt x="49" y="33"/>
                    <a:pt x="48" y="32"/>
                    <a:pt x="47" y="31"/>
                  </a:cubicBezTo>
                  <a:cubicBezTo>
                    <a:pt x="47" y="31"/>
                    <a:pt x="47" y="31"/>
                    <a:pt x="47" y="31"/>
                  </a:cubicBezTo>
                  <a:cubicBezTo>
                    <a:pt x="47" y="30"/>
                    <a:pt x="46" y="29"/>
                    <a:pt x="46" y="27"/>
                  </a:cubicBezTo>
                  <a:cubicBezTo>
                    <a:pt x="46" y="25"/>
                    <a:pt x="47" y="24"/>
                    <a:pt x="48" y="23"/>
                  </a:cubicBezTo>
                  <a:cubicBezTo>
                    <a:pt x="50" y="21"/>
                    <a:pt x="51" y="21"/>
                    <a:pt x="53" y="21"/>
                  </a:cubicBezTo>
                  <a:cubicBezTo>
                    <a:pt x="53" y="21"/>
                    <a:pt x="53" y="21"/>
                    <a:pt x="53" y="21"/>
                  </a:cubicBezTo>
                  <a:lnTo>
                    <a:pt x="53"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1" name="Freeform 267"/>
            <p:cNvSpPr>
              <a:spLocks noEditPoints="1"/>
            </p:cNvSpPr>
            <p:nvPr/>
          </p:nvSpPr>
          <p:spPr bwMode="auto">
            <a:xfrm>
              <a:off x="6930814" y="3140536"/>
              <a:ext cx="61439" cy="137336"/>
            </a:xfrm>
            <a:custGeom>
              <a:avLst/>
              <a:gdLst>
                <a:gd name="T0" fmla="*/ 17 w 24"/>
                <a:gd name="T1" fmla="*/ 42 h 53"/>
                <a:gd name="T2" fmla="*/ 14 w 24"/>
                <a:gd name="T3" fmla="*/ 24 h 53"/>
                <a:gd name="T4" fmla="*/ 12 w 24"/>
                <a:gd name="T5" fmla="*/ 19 h 53"/>
                <a:gd name="T6" fmla="*/ 13 w 24"/>
                <a:gd name="T7" fmla="*/ 10 h 53"/>
                <a:gd name="T8" fmla="*/ 14 w 24"/>
                <a:gd name="T9" fmla="*/ 6 h 53"/>
                <a:gd name="T10" fmla="*/ 13 w 24"/>
                <a:gd name="T11" fmla="*/ 5 h 53"/>
                <a:gd name="T12" fmla="*/ 12 w 24"/>
                <a:gd name="T13" fmla="*/ 0 h 53"/>
                <a:gd name="T14" fmla="*/ 18 w 24"/>
                <a:gd name="T15" fmla="*/ 3 h 53"/>
                <a:gd name="T16" fmla="*/ 20 w 24"/>
                <a:gd name="T17" fmla="*/ 6 h 53"/>
                <a:gd name="T18" fmla="*/ 16 w 24"/>
                <a:gd name="T19" fmla="*/ 16 h 53"/>
                <a:gd name="T20" fmla="*/ 18 w 24"/>
                <a:gd name="T21" fmla="*/ 22 h 53"/>
                <a:gd name="T22" fmla="*/ 21 w 24"/>
                <a:gd name="T23" fmla="*/ 44 h 53"/>
                <a:gd name="T24" fmla="*/ 12 w 24"/>
                <a:gd name="T25" fmla="*/ 52 h 53"/>
                <a:gd name="T26" fmla="*/ 12 w 24"/>
                <a:gd name="T27" fmla="*/ 40 h 53"/>
                <a:gd name="T28" fmla="*/ 12 w 24"/>
                <a:gd name="T29" fmla="*/ 32 h 53"/>
                <a:gd name="T30" fmla="*/ 9 w 24"/>
                <a:gd name="T31" fmla="*/ 41 h 53"/>
                <a:gd name="T32" fmla="*/ 8 w 24"/>
                <a:gd name="T33" fmla="*/ 45 h 53"/>
                <a:gd name="T34" fmla="*/ 8 w 24"/>
                <a:gd name="T35" fmla="*/ 47 h 53"/>
                <a:gd name="T36" fmla="*/ 12 w 24"/>
                <a:gd name="T37" fmla="*/ 47 h 53"/>
                <a:gd name="T38" fmla="*/ 5 w 24"/>
                <a:gd name="T39" fmla="*/ 50 h 53"/>
                <a:gd name="T40" fmla="*/ 3 w 24"/>
                <a:gd name="T41" fmla="*/ 47 h 53"/>
                <a:gd name="T42" fmla="*/ 8 w 24"/>
                <a:gd name="T43" fmla="*/ 37 h 53"/>
                <a:gd name="T44" fmla="*/ 3 w 24"/>
                <a:gd name="T45" fmla="*/ 26 h 53"/>
                <a:gd name="T46" fmla="*/ 1 w 24"/>
                <a:gd name="T47" fmla="*/ 22 h 53"/>
                <a:gd name="T48" fmla="*/ 8 w 24"/>
                <a:gd name="T49" fmla="*/ 1 h 53"/>
                <a:gd name="T50" fmla="*/ 12 w 24"/>
                <a:gd name="T51" fmla="*/ 5 h 53"/>
                <a:gd name="T52" fmla="*/ 6 w 24"/>
                <a:gd name="T53" fmla="*/ 11 h 53"/>
                <a:gd name="T54" fmla="*/ 6 w 24"/>
                <a:gd name="T55" fmla="*/ 21 h 53"/>
                <a:gd name="T56" fmla="*/ 12 w 24"/>
                <a:gd name="T57" fmla="*/ 19 h 53"/>
                <a:gd name="T58" fmla="*/ 11 w 24"/>
                <a:gd name="T59" fmla="*/ 17 h 53"/>
                <a:gd name="T60" fmla="*/ 12 w 24"/>
                <a:gd name="T61" fmla="*/ 32 h 53"/>
                <a:gd name="T62" fmla="*/ 9 w 24"/>
                <a:gd name="T63" fmla="*/ 41 h 53"/>
                <a:gd name="T64" fmla="*/ 12 w 24"/>
                <a:gd name="T65"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53">
                  <a:moveTo>
                    <a:pt x="12" y="47"/>
                  </a:moveTo>
                  <a:cubicBezTo>
                    <a:pt x="14" y="46"/>
                    <a:pt x="16" y="44"/>
                    <a:pt x="17" y="42"/>
                  </a:cubicBezTo>
                  <a:cubicBezTo>
                    <a:pt x="18" y="39"/>
                    <a:pt x="19" y="35"/>
                    <a:pt x="18" y="32"/>
                  </a:cubicBezTo>
                  <a:cubicBezTo>
                    <a:pt x="17" y="29"/>
                    <a:pt x="16" y="27"/>
                    <a:pt x="14" y="24"/>
                  </a:cubicBezTo>
                  <a:cubicBezTo>
                    <a:pt x="14" y="23"/>
                    <a:pt x="13" y="22"/>
                    <a:pt x="13" y="22"/>
                  </a:cubicBezTo>
                  <a:cubicBezTo>
                    <a:pt x="13" y="21"/>
                    <a:pt x="12" y="20"/>
                    <a:pt x="12" y="19"/>
                  </a:cubicBezTo>
                  <a:cubicBezTo>
                    <a:pt x="12" y="12"/>
                    <a:pt x="12" y="12"/>
                    <a:pt x="12" y="12"/>
                  </a:cubicBezTo>
                  <a:cubicBezTo>
                    <a:pt x="12" y="11"/>
                    <a:pt x="13" y="11"/>
                    <a:pt x="13" y="10"/>
                  </a:cubicBezTo>
                  <a:cubicBezTo>
                    <a:pt x="15" y="10"/>
                    <a:pt x="15" y="8"/>
                    <a:pt x="15" y="7"/>
                  </a:cubicBezTo>
                  <a:cubicBezTo>
                    <a:pt x="15" y="7"/>
                    <a:pt x="15"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20" y="6"/>
                  </a:cubicBezTo>
                  <a:cubicBezTo>
                    <a:pt x="20" y="9"/>
                    <a:pt x="19" y="12"/>
                    <a:pt x="16" y="14"/>
                  </a:cubicBezTo>
                  <a:cubicBezTo>
                    <a:pt x="16" y="15"/>
                    <a:pt x="16" y="15"/>
                    <a:pt x="16" y="16"/>
                  </a:cubicBezTo>
                  <a:cubicBezTo>
                    <a:pt x="16" y="17"/>
                    <a:pt x="17" y="18"/>
                    <a:pt x="17" y="19"/>
                  </a:cubicBezTo>
                  <a:cubicBezTo>
                    <a:pt x="18" y="20"/>
                    <a:pt x="18" y="21"/>
                    <a:pt x="18" y="22"/>
                  </a:cubicBezTo>
                  <a:cubicBezTo>
                    <a:pt x="20" y="24"/>
                    <a:pt x="22" y="27"/>
                    <a:pt x="22" y="31"/>
                  </a:cubicBezTo>
                  <a:cubicBezTo>
                    <a:pt x="24" y="35"/>
                    <a:pt x="23" y="40"/>
                    <a:pt x="21" y="44"/>
                  </a:cubicBezTo>
                  <a:cubicBezTo>
                    <a:pt x="20" y="47"/>
                    <a:pt x="17" y="50"/>
                    <a:pt x="12" y="52"/>
                  </a:cubicBezTo>
                  <a:cubicBezTo>
                    <a:pt x="12" y="52"/>
                    <a:pt x="12" y="52"/>
                    <a:pt x="12" y="52"/>
                  </a:cubicBezTo>
                  <a:cubicBezTo>
                    <a:pt x="12" y="47"/>
                    <a:pt x="12" y="47"/>
                    <a:pt x="12" y="47"/>
                  </a:cubicBezTo>
                  <a:close/>
                  <a:moveTo>
                    <a:pt x="12" y="40"/>
                  </a:moveTo>
                  <a:cubicBezTo>
                    <a:pt x="13" y="38"/>
                    <a:pt x="13" y="35"/>
                    <a:pt x="12" y="32"/>
                  </a:cubicBezTo>
                  <a:cubicBezTo>
                    <a:pt x="12" y="32"/>
                    <a:pt x="12" y="32"/>
                    <a:pt x="12" y="32"/>
                  </a:cubicBezTo>
                  <a:lnTo>
                    <a:pt x="12" y="40"/>
                  </a:lnTo>
                  <a:close/>
                  <a:moveTo>
                    <a:pt x="9" y="41"/>
                  </a:moveTo>
                  <a:cubicBezTo>
                    <a:pt x="8" y="42"/>
                    <a:pt x="7" y="43"/>
                    <a:pt x="7" y="44"/>
                  </a:cubicBezTo>
                  <a:cubicBezTo>
                    <a:pt x="7" y="44"/>
                    <a:pt x="7" y="45"/>
                    <a:pt x="8" y="45"/>
                  </a:cubicBezTo>
                  <a:cubicBezTo>
                    <a:pt x="8" y="46"/>
                    <a:pt x="8" y="46"/>
                    <a:pt x="8" y="46"/>
                  </a:cubicBezTo>
                  <a:cubicBezTo>
                    <a:pt x="8" y="47"/>
                    <a:pt x="8" y="47"/>
                    <a:pt x="8" y="47"/>
                  </a:cubicBezTo>
                  <a:cubicBezTo>
                    <a:pt x="9" y="47"/>
                    <a:pt x="10" y="47"/>
                    <a:pt x="11" y="47"/>
                  </a:cubicBezTo>
                  <a:cubicBezTo>
                    <a:pt x="11" y="47"/>
                    <a:pt x="11" y="47"/>
                    <a:pt x="12" y="47"/>
                  </a:cubicBezTo>
                  <a:cubicBezTo>
                    <a:pt x="12" y="52"/>
                    <a:pt x="12" y="52"/>
                    <a:pt x="12" y="52"/>
                  </a:cubicBezTo>
                  <a:cubicBezTo>
                    <a:pt x="9" y="53"/>
                    <a:pt x="6" y="52"/>
                    <a:pt x="5" y="50"/>
                  </a:cubicBezTo>
                  <a:cubicBezTo>
                    <a:pt x="4" y="50"/>
                    <a:pt x="4" y="50"/>
                    <a:pt x="4" y="50"/>
                  </a:cubicBezTo>
                  <a:cubicBezTo>
                    <a:pt x="4" y="49"/>
                    <a:pt x="3" y="48"/>
                    <a:pt x="3" y="47"/>
                  </a:cubicBezTo>
                  <a:cubicBezTo>
                    <a:pt x="3" y="46"/>
                    <a:pt x="3" y="45"/>
                    <a:pt x="3" y="44"/>
                  </a:cubicBezTo>
                  <a:cubicBezTo>
                    <a:pt x="3" y="41"/>
                    <a:pt x="4" y="38"/>
                    <a:pt x="8" y="37"/>
                  </a:cubicBezTo>
                  <a:cubicBezTo>
                    <a:pt x="8" y="37"/>
                    <a:pt x="8" y="35"/>
                    <a:pt x="7" y="34"/>
                  </a:cubicBezTo>
                  <a:cubicBezTo>
                    <a:pt x="6" y="31"/>
                    <a:pt x="5" y="28"/>
                    <a:pt x="3" y="26"/>
                  </a:cubicBezTo>
                  <a:cubicBezTo>
                    <a:pt x="2" y="24"/>
                    <a:pt x="2" y="23"/>
                    <a:pt x="2"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6" y="11"/>
                  </a:cubicBezTo>
                  <a:cubicBezTo>
                    <a:pt x="5" y="14"/>
                    <a:pt x="5" y="18"/>
                    <a:pt x="6" y="21"/>
                  </a:cubicBezTo>
                  <a:cubicBezTo>
                    <a:pt x="6" y="21"/>
                    <a:pt x="6" y="21"/>
                    <a:pt x="6" y="21"/>
                  </a:cubicBezTo>
                  <a:cubicBezTo>
                    <a:pt x="9" y="41"/>
                    <a:pt x="9" y="41"/>
                    <a:pt x="9" y="41"/>
                  </a:cubicBezTo>
                  <a:close/>
                  <a:moveTo>
                    <a:pt x="12" y="19"/>
                  </a:moveTo>
                  <a:cubicBezTo>
                    <a:pt x="12" y="12"/>
                    <a:pt x="12" y="12"/>
                    <a:pt x="12" y="12"/>
                  </a:cubicBezTo>
                  <a:cubicBezTo>
                    <a:pt x="11" y="13"/>
                    <a:pt x="11" y="15"/>
                    <a:pt x="11" y="17"/>
                  </a:cubicBezTo>
                  <a:cubicBezTo>
                    <a:pt x="11" y="17"/>
                    <a:pt x="11" y="18"/>
                    <a:pt x="12" y="19"/>
                  </a:cubicBezTo>
                  <a:close/>
                  <a:moveTo>
                    <a:pt x="12" y="32"/>
                  </a:moveTo>
                  <a:cubicBezTo>
                    <a:pt x="11" y="29"/>
                    <a:pt x="9" y="26"/>
                    <a:pt x="7" y="23"/>
                  </a:cubicBezTo>
                  <a:cubicBezTo>
                    <a:pt x="9" y="41"/>
                    <a:pt x="9" y="41"/>
                    <a:pt x="9" y="41"/>
                  </a:cubicBezTo>
                  <a:cubicBezTo>
                    <a:pt x="10" y="41"/>
                    <a:pt x="11" y="40"/>
                    <a:pt x="12" y="40"/>
                  </a:cubicBezTo>
                  <a:lnTo>
                    <a:pt x="12" y="32"/>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2" name="Freeform 285"/>
            <p:cNvSpPr>
              <a:spLocks noEditPoints="1"/>
            </p:cNvSpPr>
            <p:nvPr/>
          </p:nvSpPr>
          <p:spPr bwMode="auto">
            <a:xfrm>
              <a:off x="5716478" y="3632054"/>
              <a:ext cx="97581" cy="249372"/>
            </a:xfrm>
            <a:custGeom>
              <a:avLst/>
              <a:gdLst>
                <a:gd name="T0" fmla="*/ 21 w 38"/>
                <a:gd name="T1" fmla="*/ 92 h 97"/>
                <a:gd name="T2" fmla="*/ 21 w 38"/>
                <a:gd name="T3" fmla="*/ 47 h 97"/>
                <a:gd name="T4" fmla="*/ 23 w 38"/>
                <a:gd name="T5" fmla="*/ 44 h 97"/>
                <a:gd name="T6" fmla="*/ 30 w 38"/>
                <a:gd name="T7" fmla="*/ 38 h 97"/>
                <a:gd name="T8" fmla="*/ 33 w 38"/>
                <a:gd name="T9" fmla="*/ 27 h 97"/>
                <a:gd name="T10" fmla="*/ 28 w 38"/>
                <a:gd name="T11" fmla="*/ 11 h 97"/>
                <a:gd name="T12" fmla="*/ 19 w 38"/>
                <a:gd name="T13" fmla="*/ 5 h 97"/>
                <a:gd name="T14" fmla="*/ 19 w 38"/>
                <a:gd name="T15" fmla="*/ 0 h 97"/>
                <a:gd name="T16" fmla="*/ 32 w 38"/>
                <a:gd name="T17" fmla="*/ 9 h 97"/>
                <a:gd name="T18" fmla="*/ 38 w 38"/>
                <a:gd name="T19" fmla="*/ 27 h 97"/>
                <a:gd name="T20" fmla="*/ 34 w 38"/>
                <a:gd name="T21" fmla="*/ 41 h 97"/>
                <a:gd name="T22" fmla="*/ 26 w 38"/>
                <a:gd name="T23" fmla="*/ 48 h 97"/>
                <a:gd name="T24" fmla="*/ 26 w 38"/>
                <a:gd name="T25" fmla="*/ 95 h 97"/>
                <a:gd name="T26" fmla="*/ 23 w 38"/>
                <a:gd name="T27" fmla="*/ 97 h 97"/>
                <a:gd name="T28" fmla="*/ 19 w 38"/>
                <a:gd name="T29" fmla="*/ 97 h 97"/>
                <a:gd name="T30" fmla="*/ 19 w 38"/>
                <a:gd name="T31" fmla="*/ 92 h 97"/>
                <a:gd name="T32" fmla="*/ 21 w 38"/>
                <a:gd name="T33" fmla="*/ 92 h 97"/>
                <a:gd name="T34" fmla="*/ 19 w 38"/>
                <a:gd name="T35" fmla="*/ 5 h 97"/>
                <a:gd name="T36" fmla="*/ 10 w 38"/>
                <a:gd name="T37" fmla="*/ 11 h 97"/>
                <a:gd name="T38" fmla="*/ 5 w 38"/>
                <a:gd name="T39" fmla="*/ 27 h 97"/>
                <a:gd name="T40" fmla="*/ 8 w 38"/>
                <a:gd name="T41" fmla="*/ 38 h 97"/>
                <a:gd name="T42" fmla="*/ 16 w 38"/>
                <a:gd name="T43" fmla="*/ 44 h 97"/>
                <a:gd name="T44" fmla="*/ 17 w 38"/>
                <a:gd name="T45" fmla="*/ 47 h 97"/>
                <a:gd name="T46" fmla="*/ 17 w 38"/>
                <a:gd name="T47" fmla="*/ 47 h 97"/>
                <a:gd name="T48" fmla="*/ 17 w 38"/>
                <a:gd name="T49" fmla="*/ 92 h 97"/>
                <a:gd name="T50" fmla="*/ 19 w 38"/>
                <a:gd name="T51" fmla="*/ 92 h 97"/>
                <a:gd name="T52" fmla="*/ 19 w 38"/>
                <a:gd name="T53" fmla="*/ 97 h 97"/>
                <a:gd name="T54" fmla="*/ 15 w 38"/>
                <a:gd name="T55" fmla="*/ 97 h 97"/>
                <a:gd name="T56" fmla="*/ 12 w 38"/>
                <a:gd name="T57" fmla="*/ 95 h 97"/>
                <a:gd name="T58" fmla="*/ 12 w 38"/>
                <a:gd name="T59" fmla="*/ 48 h 97"/>
                <a:gd name="T60" fmla="*/ 4 w 38"/>
                <a:gd name="T61" fmla="*/ 41 h 97"/>
                <a:gd name="T62" fmla="*/ 0 w 38"/>
                <a:gd name="T63" fmla="*/ 27 h 97"/>
                <a:gd name="T64" fmla="*/ 6 w 38"/>
                <a:gd name="T65" fmla="*/ 9 h 97"/>
                <a:gd name="T66" fmla="*/ 19 w 38"/>
                <a:gd name="T67" fmla="*/ 0 h 97"/>
                <a:gd name="T68" fmla="*/ 19 w 38"/>
                <a:gd name="T69"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97">
                  <a:moveTo>
                    <a:pt x="21" y="92"/>
                  </a:moveTo>
                  <a:cubicBezTo>
                    <a:pt x="21" y="47"/>
                    <a:pt x="21" y="47"/>
                    <a:pt x="21" y="47"/>
                  </a:cubicBezTo>
                  <a:cubicBezTo>
                    <a:pt x="21" y="45"/>
                    <a:pt x="22" y="44"/>
                    <a:pt x="23" y="44"/>
                  </a:cubicBezTo>
                  <a:cubicBezTo>
                    <a:pt x="26" y="43"/>
                    <a:pt x="28" y="41"/>
                    <a:pt x="30" y="38"/>
                  </a:cubicBezTo>
                  <a:cubicBezTo>
                    <a:pt x="32" y="35"/>
                    <a:pt x="33" y="31"/>
                    <a:pt x="33" y="27"/>
                  </a:cubicBezTo>
                  <a:cubicBezTo>
                    <a:pt x="33" y="22"/>
                    <a:pt x="31" y="16"/>
                    <a:pt x="28" y="11"/>
                  </a:cubicBezTo>
                  <a:cubicBezTo>
                    <a:pt x="26" y="8"/>
                    <a:pt x="23" y="5"/>
                    <a:pt x="19" y="5"/>
                  </a:cubicBezTo>
                  <a:cubicBezTo>
                    <a:pt x="19" y="0"/>
                    <a:pt x="19" y="0"/>
                    <a:pt x="19" y="0"/>
                  </a:cubicBezTo>
                  <a:cubicBezTo>
                    <a:pt x="24" y="0"/>
                    <a:pt x="29" y="4"/>
                    <a:pt x="32" y="9"/>
                  </a:cubicBezTo>
                  <a:cubicBezTo>
                    <a:pt x="36" y="14"/>
                    <a:pt x="38" y="21"/>
                    <a:pt x="38" y="27"/>
                  </a:cubicBezTo>
                  <a:cubicBezTo>
                    <a:pt x="38" y="32"/>
                    <a:pt x="37" y="37"/>
                    <a:pt x="34" y="41"/>
                  </a:cubicBezTo>
                  <a:cubicBezTo>
                    <a:pt x="32" y="44"/>
                    <a:pt x="29" y="47"/>
                    <a:pt x="26" y="48"/>
                  </a:cubicBezTo>
                  <a:cubicBezTo>
                    <a:pt x="26" y="95"/>
                    <a:pt x="26" y="95"/>
                    <a:pt x="26" y="95"/>
                  </a:cubicBezTo>
                  <a:cubicBezTo>
                    <a:pt x="26" y="96"/>
                    <a:pt x="25" y="97"/>
                    <a:pt x="23" y="97"/>
                  </a:cubicBezTo>
                  <a:cubicBezTo>
                    <a:pt x="19" y="97"/>
                    <a:pt x="19" y="97"/>
                    <a:pt x="19" y="97"/>
                  </a:cubicBezTo>
                  <a:cubicBezTo>
                    <a:pt x="19" y="92"/>
                    <a:pt x="19" y="92"/>
                    <a:pt x="19" y="92"/>
                  </a:cubicBezTo>
                  <a:lnTo>
                    <a:pt x="21" y="92"/>
                  </a:lnTo>
                  <a:close/>
                  <a:moveTo>
                    <a:pt x="19" y="5"/>
                  </a:moveTo>
                  <a:cubicBezTo>
                    <a:pt x="16" y="5"/>
                    <a:pt x="12" y="8"/>
                    <a:pt x="10" y="11"/>
                  </a:cubicBezTo>
                  <a:cubicBezTo>
                    <a:pt x="7" y="16"/>
                    <a:pt x="5" y="22"/>
                    <a:pt x="5" y="27"/>
                  </a:cubicBezTo>
                  <a:cubicBezTo>
                    <a:pt x="5" y="31"/>
                    <a:pt x="6" y="35"/>
                    <a:pt x="8" y="38"/>
                  </a:cubicBezTo>
                  <a:cubicBezTo>
                    <a:pt x="10" y="41"/>
                    <a:pt x="13" y="43"/>
                    <a:pt x="16" y="44"/>
                  </a:cubicBezTo>
                  <a:cubicBezTo>
                    <a:pt x="17" y="45"/>
                    <a:pt x="17" y="46"/>
                    <a:pt x="17" y="47"/>
                  </a:cubicBezTo>
                  <a:cubicBezTo>
                    <a:pt x="17" y="47"/>
                    <a:pt x="17" y="47"/>
                    <a:pt x="17" y="47"/>
                  </a:cubicBezTo>
                  <a:cubicBezTo>
                    <a:pt x="17" y="92"/>
                    <a:pt x="17" y="92"/>
                    <a:pt x="17" y="92"/>
                  </a:cubicBezTo>
                  <a:cubicBezTo>
                    <a:pt x="19" y="92"/>
                    <a:pt x="19" y="92"/>
                    <a:pt x="19" y="92"/>
                  </a:cubicBezTo>
                  <a:cubicBezTo>
                    <a:pt x="19" y="97"/>
                    <a:pt x="19" y="97"/>
                    <a:pt x="19" y="97"/>
                  </a:cubicBezTo>
                  <a:cubicBezTo>
                    <a:pt x="15" y="97"/>
                    <a:pt x="15" y="97"/>
                    <a:pt x="15" y="97"/>
                  </a:cubicBezTo>
                  <a:cubicBezTo>
                    <a:pt x="14" y="97"/>
                    <a:pt x="12" y="96"/>
                    <a:pt x="12" y="95"/>
                  </a:cubicBezTo>
                  <a:cubicBezTo>
                    <a:pt x="12" y="48"/>
                    <a:pt x="12" y="48"/>
                    <a:pt x="12" y="48"/>
                  </a:cubicBezTo>
                  <a:cubicBezTo>
                    <a:pt x="9" y="47"/>
                    <a:pt x="6" y="44"/>
                    <a:pt x="4" y="41"/>
                  </a:cubicBezTo>
                  <a:cubicBezTo>
                    <a:pt x="2" y="37"/>
                    <a:pt x="0" y="32"/>
                    <a:pt x="0" y="27"/>
                  </a:cubicBezTo>
                  <a:cubicBezTo>
                    <a:pt x="0" y="21"/>
                    <a:pt x="2" y="14"/>
                    <a:pt x="6" y="9"/>
                  </a:cubicBezTo>
                  <a:cubicBezTo>
                    <a:pt x="9" y="4"/>
                    <a:pt x="14" y="0"/>
                    <a:pt x="19" y="0"/>
                  </a:cubicBezTo>
                  <a:lnTo>
                    <a:pt x="19"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3" name="Freeform 289"/>
            <p:cNvSpPr>
              <a:spLocks noEditPoints="1"/>
            </p:cNvSpPr>
            <p:nvPr/>
          </p:nvSpPr>
          <p:spPr bwMode="auto">
            <a:xfrm>
              <a:off x="7989746" y="1597316"/>
              <a:ext cx="296357" cy="296357"/>
            </a:xfrm>
            <a:custGeom>
              <a:avLst/>
              <a:gdLst>
                <a:gd name="T0" fmla="*/ 58 w 115"/>
                <a:gd name="T1" fmla="*/ 110 h 115"/>
                <a:gd name="T2" fmla="*/ 95 w 115"/>
                <a:gd name="T3" fmla="*/ 95 h 115"/>
                <a:gd name="T4" fmla="*/ 111 w 115"/>
                <a:gd name="T5" fmla="*/ 57 h 115"/>
                <a:gd name="T6" fmla="*/ 95 w 115"/>
                <a:gd name="T7" fmla="*/ 20 h 115"/>
                <a:gd name="T8" fmla="*/ 58 w 115"/>
                <a:gd name="T9" fmla="*/ 4 h 115"/>
                <a:gd name="T10" fmla="*/ 58 w 115"/>
                <a:gd name="T11" fmla="*/ 4 h 115"/>
                <a:gd name="T12" fmla="*/ 58 w 115"/>
                <a:gd name="T13" fmla="*/ 0 h 115"/>
                <a:gd name="T14" fmla="*/ 58 w 115"/>
                <a:gd name="T15" fmla="*/ 0 h 115"/>
                <a:gd name="T16" fmla="*/ 98 w 115"/>
                <a:gd name="T17" fmla="*/ 17 h 115"/>
                <a:gd name="T18" fmla="*/ 115 w 115"/>
                <a:gd name="T19" fmla="*/ 57 h 115"/>
                <a:gd name="T20" fmla="*/ 98 w 115"/>
                <a:gd name="T21" fmla="*/ 98 h 115"/>
                <a:gd name="T22" fmla="*/ 58 w 115"/>
                <a:gd name="T23" fmla="*/ 115 h 115"/>
                <a:gd name="T24" fmla="*/ 58 w 115"/>
                <a:gd name="T25" fmla="*/ 115 h 115"/>
                <a:gd name="T26" fmla="*/ 58 w 115"/>
                <a:gd name="T27" fmla="*/ 110 h 115"/>
                <a:gd name="T28" fmla="*/ 58 w 115"/>
                <a:gd name="T29" fmla="*/ 110 h 115"/>
                <a:gd name="T30" fmla="*/ 58 w 115"/>
                <a:gd name="T31" fmla="*/ 76 h 115"/>
                <a:gd name="T32" fmla="*/ 70 w 115"/>
                <a:gd name="T33" fmla="*/ 71 h 115"/>
                <a:gd name="T34" fmla="*/ 71 w 115"/>
                <a:gd name="T35" fmla="*/ 69 h 115"/>
                <a:gd name="T36" fmla="*/ 88 w 115"/>
                <a:gd name="T37" fmla="*/ 30 h 115"/>
                <a:gd name="T38" fmla="*/ 88 w 115"/>
                <a:gd name="T39" fmla="*/ 30 h 115"/>
                <a:gd name="T40" fmla="*/ 88 w 115"/>
                <a:gd name="T41" fmla="*/ 30 h 115"/>
                <a:gd name="T42" fmla="*/ 88 w 115"/>
                <a:gd name="T43" fmla="*/ 28 h 115"/>
                <a:gd name="T44" fmla="*/ 85 w 115"/>
                <a:gd name="T45" fmla="*/ 27 h 115"/>
                <a:gd name="T46" fmla="*/ 58 w 115"/>
                <a:gd name="T47" fmla="*/ 39 h 115"/>
                <a:gd name="T48" fmla="*/ 58 w 115"/>
                <a:gd name="T49" fmla="*/ 44 h 115"/>
                <a:gd name="T50" fmla="*/ 81 w 115"/>
                <a:gd name="T51" fmla="*/ 34 h 115"/>
                <a:gd name="T52" fmla="*/ 67 w 115"/>
                <a:gd name="T53" fmla="*/ 67 h 115"/>
                <a:gd name="T54" fmla="*/ 58 w 115"/>
                <a:gd name="T55" fmla="*/ 71 h 115"/>
                <a:gd name="T56" fmla="*/ 58 w 115"/>
                <a:gd name="T57" fmla="*/ 76 h 115"/>
                <a:gd name="T58" fmla="*/ 58 w 115"/>
                <a:gd name="T59" fmla="*/ 4 h 115"/>
                <a:gd name="T60" fmla="*/ 20 w 115"/>
                <a:gd name="T61" fmla="*/ 20 h 115"/>
                <a:gd name="T62" fmla="*/ 5 w 115"/>
                <a:gd name="T63" fmla="*/ 57 h 115"/>
                <a:gd name="T64" fmla="*/ 20 w 115"/>
                <a:gd name="T65" fmla="*/ 95 h 115"/>
                <a:gd name="T66" fmla="*/ 58 w 115"/>
                <a:gd name="T67" fmla="*/ 110 h 115"/>
                <a:gd name="T68" fmla="*/ 58 w 115"/>
                <a:gd name="T69" fmla="*/ 115 h 115"/>
                <a:gd name="T70" fmla="*/ 17 w 115"/>
                <a:gd name="T71" fmla="*/ 98 h 115"/>
                <a:gd name="T72" fmla="*/ 0 w 115"/>
                <a:gd name="T73" fmla="*/ 57 h 115"/>
                <a:gd name="T74" fmla="*/ 17 w 115"/>
                <a:gd name="T75" fmla="*/ 17 h 115"/>
                <a:gd name="T76" fmla="*/ 58 w 115"/>
                <a:gd name="T77" fmla="*/ 0 h 115"/>
                <a:gd name="T78" fmla="*/ 58 w 115"/>
                <a:gd name="T79" fmla="*/ 4 h 115"/>
                <a:gd name="T80" fmla="*/ 58 w 115"/>
                <a:gd name="T81" fmla="*/ 39 h 115"/>
                <a:gd name="T82" fmla="*/ 46 w 115"/>
                <a:gd name="T83" fmla="*/ 44 h 115"/>
                <a:gd name="T84" fmla="*/ 44 w 115"/>
                <a:gd name="T85" fmla="*/ 45 h 115"/>
                <a:gd name="T86" fmla="*/ 27 w 115"/>
                <a:gd name="T87" fmla="*/ 85 h 115"/>
                <a:gd name="T88" fmla="*/ 27 w 115"/>
                <a:gd name="T89" fmla="*/ 85 h 115"/>
                <a:gd name="T90" fmla="*/ 27 w 115"/>
                <a:gd name="T91" fmla="*/ 85 h 115"/>
                <a:gd name="T92" fmla="*/ 27 w 115"/>
                <a:gd name="T93" fmla="*/ 87 h 115"/>
                <a:gd name="T94" fmla="*/ 30 w 115"/>
                <a:gd name="T95" fmla="*/ 88 h 115"/>
                <a:gd name="T96" fmla="*/ 58 w 115"/>
                <a:gd name="T97" fmla="*/ 76 h 115"/>
                <a:gd name="T98" fmla="*/ 58 w 115"/>
                <a:gd name="T99" fmla="*/ 71 h 115"/>
                <a:gd name="T100" fmla="*/ 34 w 115"/>
                <a:gd name="T101" fmla="*/ 81 h 115"/>
                <a:gd name="T102" fmla="*/ 48 w 115"/>
                <a:gd name="T103" fmla="*/ 48 h 115"/>
                <a:gd name="T104" fmla="*/ 58 w 115"/>
                <a:gd name="T105" fmla="*/ 44 h 115"/>
                <a:gd name="T106" fmla="*/ 58 w 115"/>
                <a:gd name="T107"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5">
                  <a:moveTo>
                    <a:pt x="58" y="110"/>
                  </a:moveTo>
                  <a:cubicBezTo>
                    <a:pt x="72" y="110"/>
                    <a:pt x="85" y="104"/>
                    <a:pt x="95" y="95"/>
                  </a:cubicBezTo>
                  <a:cubicBezTo>
                    <a:pt x="105" y="85"/>
                    <a:pt x="111" y="72"/>
                    <a:pt x="111" y="57"/>
                  </a:cubicBezTo>
                  <a:cubicBezTo>
                    <a:pt x="111" y="43"/>
                    <a:pt x="105" y="30"/>
                    <a:pt x="95" y="20"/>
                  </a:cubicBezTo>
                  <a:cubicBezTo>
                    <a:pt x="85" y="10"/>
                    <a:pt x="72" y="4"/>
                    <a:pt x="58" y="4"/>
                  </a:cubicBezTo>
                  <a:cubicBezTo>
                    <a:pt x="58" y="4"/>
                    <a:pt x="58" y="4"/>
                    <a:pt x="58" y="4"/>
                  </a:cubicBezTo>
                  <a:cubicBezTo>
                    <a:pt x="58" y="0"/>
                    <a:pt x="58" y="0"/>
                    <a:pt x="58" y="0"/>
                  </a:cubicBezTo>
                  <a:cubicBezTo>
                    <a:pt x="58" y="0"/>
                    <a:pt x="58" y="0"/>
                    <a:pt x="58" y="0"/>
                  </a:cubicBezTo>
                  <a:cubicBezTo>
                    <a:pt x="74" y="0"/>
                    <a:pt x="88" y="6"/>
                    <a:pt x="98" y="17"/>
                  </a:cubicBezTo>
                  <a:cubicBezTo>
                    <a:pt x="109" y="27"/>
                    <a:pt x="115" y="41"/>
                    <a:pt x="115" y="57"/>
                  </a:cubicBezTo>
                  <a:cubicBezTo>
                    <a:pt x="115" y="73"/>
                    <a:pt x="109" y="88"/>
                    <a:pt x="98" y="98"/>
                  </a:cubicBezTo>
                  <a:cubicBezTo>
                    <a:pt x="88" y="109"/>
                    <a:pt x="74" y="115"/>
                    <a:pt x="58" y="115"/>
                  </a:cubicBezTo>
                  <a:cubicBezTo>
                    <a:pt x="58" y="115"/>
                    <a:pt x="58" y="115"/>
                    <a:pt x="58" y="115"/>
                  </a:cubicBezTo>
                  <a:cubicBezTo>
                    <a:pt x="58" y="110"/>
                    <a:pt x="58" y="110"/>
                    <a:pt x="58" y="110"/>
                  </a:cubicBezTo>
                  <a:cubicBezTo>
                    <a:pt x="58" y="110"/>
                    <a:pt x="58" y="110"/>
                    <a:pt x="58" y="110"/>
                  </a:cubicBezTo>
                  <a:close/>
                  <a:moveTo>
                    <a:pt x="58" y="76"/>
                  </a:moveTo>
                  <a:cubicBezTo>
                    <a:pt x="70" y="71"/>
                    <a:pt x="70" y="71"/>
                    <a:pt x="70" y="71"/>
                  </a:cubicBezTo>
                  <a:cubicBezTo>
                    <a:pt x="70" y="70"/>
                    <a:pt x="71" y="70"/>
                    <a:pt x="71" y="69"/>
                  </a:cubicBezTo>
                  <a:cubicBezTo>
                    <a:pt x="88" y="30"/>
                    <a:pt x="88" y="30"/>
                    <a:pt x="88" y="30"/>
                  </a:cubicBezTo>
                  <a:cubicBezTo>
                    <a:pt x="88" y="30"/>
                    <a:pt x="88" y="30"/>
                    <a:pt x="88" y="30"/>
                  </a:cubicBezTo>
                  <a:cubicBezTo>
                    <a:pt x="88" y="30"/>
                    <a:pt x="88" y="30"/>
                    <a:pt x="88" y="30"/>
                  </a:cubicBezTo>
                  <a:cubicBezTo>
                    <a:pt x="88" y="29"/>
                    <a:pt x="88" y="29"/>
                    <a:pt x="88" y="28"/>
                  </a:cubicBezTo>
                  <a:cubicBezTo>
                    <a:pt x="88" y="27"/>
                    <a:pt x="86" y="26"/>
                    <a:pt x="85" y="27"/>
                  </a:cubicBezTo>
                  <a:cubicBezTo>
                    <a:pt x="58" y="39"/>
                    <a:pt x="58" y="39"/>
                    <a:pt x="58" y="39"/>
                  </a:cubicBezTo>
                  <a:cubicBezTo>
                    <a:pt x="58" y="44"/>
                    <a:pt x="58" y="44"/>
                    <a:pt x="58" y="44"/>
                  </a:cubicBezTo>
                  <a:cubicBezTo>
                    <a:pt x="81" y="34"/>
                    <a:pt x="81" y="34"/>
                    <a:pt x="81" y="34"/>
                  </a:cubicBezTo>
                  <a:cubicBezTo>
                    <a:pt x="67" y="67"/>
                    <a:pt x="67" y="67"/>
                    <a:pt x="67" y="67"/>
                  </a:cubicBezTo>
                  <a:cubicBezTo>
                    <a:pt x="58" y="71"/>
                    <a:pt x="58" y="71"/>
                    <a:pt x="58" y="71"/>
                  </a:cubicBezTo>
                  <a:lnTo>
                    <a:pt x="58" y="76"/>
                  </a:lnTo>
                  <a:close/>
                  <a:moveTo>
                    <a:pt x="58" y="4"/>
                  </a:moveTo>
                  <a:cubicBezTo>
                    <a:pt x="43" y="4"/>
                    <a:pt x="30" y="10"/>
                    <a:pt x="20" y="20"/>
                  </a:cubicBezTo>
                  <a:cubicBezTo>
                    <a:pt x="11" y="30"/>
                    <a:pt x="5" y="43"/>
                    <a:pt x="5" y="57"/>
                  </a:cubicBezTo>
                  <a:cubicBezTo>
                    <a:pt x="5" y="72"/>
                    <a:pt x="11" y="85"/>
                    <a:pt x="20" y="95"/>
                  </a:cubicBezTo>
                  <a:cubicBezTo>
                    <a:pt x="30" y="104"/>
                    <a:pt x="43" y="110"/>
                    <a:pt x="58" y="110"/>
                  </a:cubicBezTo>
                  <a:cubicBezTo>
                    <a:pt x="58" y="115"/>
                    <a:pt x="58" y="115"/>
                    <a:pt x="58" y="115"/>
                  </a:cubicBezTo>
                  <a:cubicBezTo>
                    <a:pt x="42" y="115"/>
                    <a:pt x="27" y="109"/>
                    <a:pt x="17" y="98"/>
                  </a:cubicBezTo>
                  <a:cubicBezTo>
                    <a:pt x="6" y="88"/>
                    <a:pt x="0" y="73"/>
                    <a:pt x="0" y="57"/>
                  </a:cubicBezTo>
                  <a:cubicBezTo>
                    <a:pt x="0" y="41"/>
                    <a:pt x="6" y="27"/>
                    <a:pt x="17" y="17"/>
                  </a:cubicBezTo>
                  <a:cubicBezTo>
                    <a:pt x="27" y="6"/>
                    <a:pt x="42" y="0"/>
                    <a:pt x="58" y="0"/>
                  </a:cubicBezTo>
                  <a:cubicBezTo>
                    <a:pt x="58" y="4"/>
                    <a:pt x="58" y="4"/>
                    <a:pt x="58" y="4"/>
                  </a:cubicBezTo>
                  <a:close/>
                  <a:moveTo>
                    <a:pt x="58" y="39"/>
                  </a:moveTo>
                  <a:cubicBezTo>
                    <a:pt x="46" y="44"/>
                    <a:pt x="46" y="44"/>
                    <a:pt x="46" y="44"/>
                  </a:cubicBezTo>
                  <a:cubicBezTo>
                    <a:pt x="45" y="44"/>
                    <a:pt x="45" y="45"/>
                    <a:pt x="44" y="45"/>
                  </a:cubicBezTo>
                  <a:cubicBezTo>
                    <a:pt x="27" y="85"/>
                    <a:pt x="27" y="85"/>
                    <a:pt x="27" y="85"/>
                  </a:cubicBezTo>
                  <a:cubicBezTo>
                    <a:pt x="27" y="85"/>
                    <a:pt x="27" y="85"/>
                    <a:pt x="27" y="85"/>
                  </a:cubicBezTo>
                  <a:cubicBezTo>
                    <a:pt x="27" y="85"/>
                    <a:pt x="27" y="85"/>
                    <a:pt x="27" y="85"/>
                  </a:cubicBezTo>
                  <a:cubicBezTo>
                    <a:pt x="27" y="85"/>
                    <a:pt x="27" y="86"/>
                    <a:pt x="27" y="87"/>
                  </a:cubicBezTo>
                  <a:cubicBezTo>
                    <a:pt x="28" y="88"/>
                    <a:pt x="29" y="88"/>
                    <a:pt x="30" y="88"/>
                  </a:cubicBezTo>
                  <a:cubicBezTo>
                    <a:pt x="58" y="76"/>
                    <a:pt x="58" y="76"/>
                    <a:pt x="58" y="76"/>
                  </a:cubicBezTo>
                  <a:cubicBezTo>
                    <a:pt x="58" y="71"/>
                    <a:pt x="58" y="71"/>
                    <a:pt x="58" y="71"/>
                  </a:cubicBezTo>
                  <a:cubicBezTo>
                    <a:pt x="34" y="81"/>
                    <a:pt x="34" y="81"/>
                    <a:pt x="34" y="81"/>
                  </a:cubicBezTo>
                  <a:cubicBezTo>
                    <a:pt x="48" y="48"/>
                    <a:pt x="48" y="48"/>
                    <a:pt x="48" y="48"/>
                  </a:cubicBezTo>
                  <a:cubicBezTo>
                    <a:pt x="58" y="44"/>
                    <a:pt x="58" y="44"/>
                    <a:pt x="58" y="44"/>
                  </a:cubicBezTo>
                  <a:lnTo>
                    <a:pt x="58" y="3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4" name="Freeform 327"/>
            <p:cNvSpPr>
              <a:spLocks noEditPoints="1"/>
            </p:cNvSpPr>
            <p:nvPr/>
          </p:nvSpPr>
          <p:spPr bwMode="auto">
            <a:xfrm>
              <a:off x="6153785" y="3091747"/>
              <a:ext cx="254795" cy="193354"/>
            </a:xfrm>
            <a:custGeom>
              <a:avLst/>
              <a:gdLst>
                <a:gd name="T0" fmla="*/ 49 w 99"/>
                <a:gd name="T1" fmla="*/ 7 h 75"/>
                <a:gd name="T2" fmla="*/ 79 w 99"/>
                <a:gd name="T3" fmla="*/ 20 h 75"/>
                <a:gd name="T4" fmla="*/ 91 w 99"/>
                <a:gd name="T5" fmla="*/ 49 h 75"/>
                <a:gd name="T6" fmla="*/ 91 w 99"/>
                <a:gd name="T7" fmla="*/ 51 h 75"/>
                <a:gd name="T8" fmla="*/ 91 w 99"/>
                <a:gd name="T9" fmla="*/ 51 h 75"/>
                <a:gd name="T10" fmla="*/ 91 w 99"/>
                <a:gd name="T11" fmla="*/ 53 h 75"/>
                <a:gd name="T12" fmla="*/ 92 w 99"/>
                <a:gd name="T13" fmla="*/ 55 h 75"/>
                <a:gd name="T14" fmla="*/ 93 w 99"/>
                <a:gd name="T15" fmla="*/ 59 h 75"/>
                <a:gd name="T16" fmla="*/ 93 w 99"/>
                <a:gd name="T17" fmla="*/ 60 h 75"/>
                <a:gd name="T18" fmla="*/ 94 w 99"/>
                <a:gd name="T19" fmla="*/ 49 h 75"/>
                <a:gd name="T20" fmla="*/ 81 w 99"/>
                <a:gd name="T21" fmla="*/ 18 h 75"/>
                <a:gd name="T22" fmla="*/ 49 w 99"/>
                <a:gd name="T23" fmla="*/ 4 h 75"/>
                <a:gd name="T24" fmla="*/ 49 w 99"/>
                <a:gd name="T25" fmla="*/ 0 h 75"/>
                <a:gd name="T26" fmla="*/ 84 w 99"/>
                <a:gd name="T27" fmla="*/ 14 h 75"/>
                <a:gd name="T28" fmla="*/ 99 w 99"/>
                <a:gd name="T29" fmla="*/ 49 h 75"/>
                <a:gd name="T30" fmla="*/ 97 w 99"/>
                <a:gd name="T31" fmla="*/ 62 h 75"/>
                <a:gd name="T32" fmla="*/ 92 w 99"/>
                <a:gd name="T33" fmla="*/ 73 h 75"/>
                <a:gd name="T34" fmla="*/ 90 w 99"/>
                <a:gd name="T35" fmla="*/ 75 h 75"/>
                <a:gd name="T36" fmla="*/ 88 w 99"/>
                <a:gd name="T37" fmla="*/ 72 h 75"/>
                <a:gd name="T38" fmla="*/ 88 w 99"/>
                <a:gd name="T39" fmla="*/ 59 h 75"/>
                <a:gd name="T40" fmla="*/ 87 w 99"/>
                <a:gd name="T41" fmla="*/ 57 h 75"/>
                <a:gd name="T42" fmla="*/ 86 w 99"/>
                <a:gd name="T43" fmla="*/ 55 h 75"/>
                <a:gd name="T44" fmla="*/ 86 w 99"/>
                <a:gd name="T45" fmla="*/ 55 h 75"/>
                <a:gd name="T46" fmla="*/ 86 w 99"/>
                <a:gd name="T47" fmla="*/ 53 h 75"/>
                <a:gd name="T48" fmla="*/ 86 w 99"/>
                <a:gd name="T49" fmla="*/ 51 h 75"/>
                <a:gd name="T50" fmla="*/ 86 w 99"/>
                <a:gd name="T51" fmla="*/ 51 h 75"/>
                <a:gd name="T52" fmla="*/ 86 w 99"/>
                <a:gd name="T53" fmla="*/ 49 h 75"/>
                <a:gd name="T54" fmla="*/ 75 w 99"/>
                <a:gd name="T55" fmla="*/ 23 h 75"/>
                <a:gd name="T56" fmla="*/ 49 w 99"/>
                <a:gd name="T57" fmla="*/ 12 h 75"/>
                <a:gd name="T58" fmla="*/ 49 w 99"/>
                <a:gd name="T59" fmla="*/ 7 h 75"/>
                <a:gd name="T60" fmla="*/ 49 w 99"/>
                <a:gd name="T61" fmla="*/ 4 h 75"/>
                <a:gd name="T62" fmla="*/ 18 w 99"/>
                <a:gd name="T63" fmla="*/ 18 h 75"/>
                <a:gd name="T64" fmla="*/ 5 w 99"/>
                <a:gd name="T65" fmla="*/ 49 h 75"/>
                <a:gd name="T66" fmla="*/ 6 w 99"/>
                <a:gd name="T67" fmla="*/ 58 h 75"/>
                <a:gd name="T68" fmla="*/ 6 w 99"/>
                <a:gd name="T69" fmla="*/ 55 h 75"/>
                <a:gd name="T70" fmla="*/ 8 w 99"/>
                <a:gd name="T71" fmla="*/ 52 h 75"/>
                <a:gd name="T72" fmla="*/ 8 w 99"/>
                <a:gd name="T73" fmla="*/ 51 h 75"/>
                <a:gd name="T74" fmla="*/ 8 w 99"/>
                <a:gd name="T75" fmla="*/ 49 h 75"/>
                <a:gd name="T76" fmla="*/ 20 w 99"/>
                <a:gd name="T77" fmla="*/ 20 h 75"/>
                <a:gd name="T78" fmla="*/ 49 w 99"/>
                <a:gd name="T79" fmla="*/ 7 h 75"/>
                <a:gd name="T80" fmla="*/ 49 w 99"/>
                <a:gd name="T81" fmla="*/ 7 h 75"/>
                <a:gd name="T82" fmla="*/ 49 w 99"/>
                <a:gd name="T83" fmla="*/ 7 h 75"/>
                <a:gd name="T84" fmla="*/ 49 w 99"/>
                <a:gd name="T85" fmla="*/ 12 h 75"/>
                <a:gd name="T86" fmla="*/ 49 w 99"/>
                <a:gd name="T87" fmla="*/ 12 h 75"/>
                <a:gd name="T88" fmla="*/ 23 w 99"/>
                <a:gd name="T89" fmla="*/ 23 h 75"/>
                <a:gd name="T90" fmla="*/ 13 w 99"/>
                <a:gd name="T91" fmla="*/ 49 h 75"/>
                <a:gd name="T92" fmla="*/ 13 w 99"/>
                <a:gd name="T93" fmla="*/ 51 h 75"/>
                <a:gd name="T94" fmla="*/ 13 w 99"/>
                <a:gd name="T95" fmla="*/ 52 h 75"/>
                <a:gd name="T96" fmla="*/ 12 w 99"/>
                <a:gd name="T97" fmla="*/ 54 h 75"/>
                <a:gd name="T98" fmla="*/ 11 w 99"/>
                <a:gd name="T99" fmla="*/ 57 h 75"/>
                <a:gd name="T100" fmla="*/ 10 w 99"/>
                <a:gd name="T101" fmla="*/ 59 h 75"/>
                <a:gd name="T102" fmla="*/ 10 w 99"/>
                <a:gd name="T103" fmla="*/ 72 h 75"/>
                <a:gd name="T104" fmla="*/ 10 w 99"/>
                <a:gd name="T105" fmla="*/ 72 h 75"/>
                <a:gd name="T106" fmla="*/ 9 w 99"/>
                <a:gd name="T107" fmla="*/ 74 h 75"/>
                <a:gd name="T108" fmla="*/ 6 w 99"/>
                <a:gd name="T109" fmla="*/ 73 h 75"/>
                <a:gd name="T110" fmla="*/ 2 w 99"/>
                <a:gd name="T111" fmla="*/ 61 h 75"/>
                <a:gd name="T112" fmla="*/ 0 w 99"/>
                <a:gd name="T113" fmla="*/ 49 h 75"/>
                <a:gd name="T114" fmla="*/ 14 w 99"/>
                <a:gd name="T115" fmla="*/ 14 h 75"/>
                <a:gd name="T116" fmla="*/ 49 w 99"/>
                <a:gd name="T117" fmla="*/ 0 h 75"/>
                <a:gd name="T118" fmla="*/ 49 w 99"/>
                <a:gd name="T119" fmla="*/ 0 h 75"/>
                <a:gd name="T120" fmla="*/ 49 w 99"/>
                <a:gd name="T121" fmla="*/ 0 h 75"/>
                <a:gd name="T122" fmla="*/ 49 w 99"/>
                <a:gd name="T123"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5">
                  <a:moveTo>
                    <a:pt x="49" y="7"/>
                  </a:moveTo>
                  <a:cubicBezTo>
                    <a:pt x="61" y="7"/>
                    <a:pt x="71" y="12"/>
                    <a:pt x="79" y="20"/>
                  </a:cubicBezTo>
                  <a:cubicBezTo>
                    <a:pt x="86" y="27"/>
                    <a:pt x="91" y="38"/>
                    <a:pt x="91" y="49"/>
                  </a:cubicBezTo>
                  <a:cubicBezTo>
                    <a:pt x="91" y="50"/>
                    <a:pt x="91" y="51"/>
                    <a:pt x="91" y="51"/>
                  </a:cubicBezTo>
                  <a:cubicBezTo>
                    <a:pt x="91" y="51"/>
                    <a:pt x="91" y="51"/>
                    <a:pt x="91" y="51"/>
                  </a:cubicBezTo>
                  <a:cubicBezTo>
                    <a:pt x="91" y="52"/>
                    <a:pt x="91" y="52"/>
                    <a:pt x="91" y="53"/>
                  </a:cubicBezTo>
                  <a:cubicBezTo>
                    <a:pt x="91" y="53"/>
                    <a:pt x="92" y="54"/>
                    <a:pt x="92" y="55"/>
                  </a:cubicBezTo>
                  <a:cubicBezTo>
                    <a:pt x="92" y="57"/>
                    <a:pt x="93" y="58"/>
                    <a:pt x="93" y="59"/>
                  </a:cubicBezTo>
                  <a:cubicBezTo>
                    <a:pt x="93" y="60"/>
                    <a:pt x="93" y="60"/>
                    <a:pt x="93" y="60"/>
                  </a:cubicBezTo>
                  <a:cubicBezTo>
                    <a:pt x="93" y="56"/>
                    <a:pt x="94" y="53"/>
                    <a:pt x="94" y="49"/>
                  </a:cubicBezTo>
                  <a:cubicBezTo>
                    <a:pt x="94" y="37"/>
                    <a:pt x="89" y="26"/>
                    <a:pt x="81" y="18"/>
                  </a:cubicBezTo>
                  <a:cubicBezTo>
                    <a:pt x="73" y="10"/>
                    <a:pt x="62" y="4"/>
                    <a:pt x="49" y="4"/>
                  </a:cubicBezTo>
                  <a:cubicBezTo>
                    <a:pt x="49" y="0"/>
                    <a:pt x="49" y="0"/>
                    <a:pt x="49" y="0"/>
                  </a:cubicBezTo>
                  <a:cubicBezTo>
                    <a:pt x="63" y="0"/>
                    <a:pt x="75" y="5"/>
                    <a:pt x="84" y="14"/>
                  </a:cubicBezTo>
                  <a:cubicBezTo>
                    <a:pt x="93" y="23"/>
                    <a:pt x="99" y="36"/>
                    <a:pt x="99" y="49"/>
                  </a:cubicBezTo>
                  <a:cubicBezTo>
                    <a:pt x="99" y="53"/>
                    <a:pt x="98" y="58"/>
                    <a:pt x="97" y="62"/>
                  </a:cubicBezTo>
                  <a:cubicBezTo>
                    <a:pt x="96" y="66"/>
                    <a:pt x="94" y="70"/>
                    <a:pt x="92" y="73"/>
                  </a:cubicBezTo>
                  <a:cubicBezTo>
                    <a:pt x="92" y="74"/>
                    <a:pt x="91" y="75"/>
                    <a:pt x="90" y="75"/>
                  </a:cubicBezTo>
                  <a:cubicBezTo>
                    <a:pt x="89" y="75"/>
                    <a:pt x="88" y="73"/>
                    <a:pt x="88" y="72"/>
                  </a:cubicBezTo>
                  <a:cubicBezTo>
                    <a:pt x="88" y="59"/>
                    <a:pt x="88" y="59"/>
                    <a:pt x="88" y="59"/>
                  </a:cubicBezTo>
                  <a:cubicBezTo>
                    <a:pt x="88" y="58"/>
                    <a:pt x="88" y="58"/>
                    <a:pt x="87" y="57"/>
                  </a:cubicBezTo>
                  <a:cubicBezTo>
                    <a:pt x="87" y="56"/>
                    <a:pt x="87" y="55"/>
                    <a:pt x="86" y="55"/>
                  </a:cubicBezTo>
                  <a:cubicBezTo>
                    <a:pt x="86" y="55"/>
                    <a:pt x="86" y="55"/>
                    <a:pt x="86" y="55"/>
                  </a:cubicBezTo>
                  <a:cubicBezTo>
                    <a:pt x="86" y="54"/>
                    <a:pt x="86" y="54"/>
                    <a:pt x="86" y="53"/>
                  </a:cubicBezTo>
                  <a:cubicBezTo>
                    <a:pt x="86" y="52"/>
                    <a:pt x="86" y="52"/>
                    <a:pt x="86" y="51"/>
                  </a:cubicBezTo>
                  <a:cubicBezTo>
                    <a:pt x="86" y="51"/>
                    <a:pt x="86" y="51"/>
                    <a:pt x="86" y="51"/>
                  </a:cubicBezTo>
                  <a:cubicBezTo>
                    <a:pt x="86" y="50"/>
                    <a:pt x="86" y="50"/>
                    <a:pt x="86" y="49"/>
                  </a:cubicBezTo>
                  <a:cubicBezTo>
                    <a:pt x="86" y="39"/>
                    <a:pt x="82" y="30"/>
                    <a:pt x="75" y="23"/>
                  </a:cubicBezTo>
                  <a:cubicBezTo>
                    <a:pt x="69" y="16"/>
                    <a:pt x="59" y="12"/>
                    <a:pt x="49" y="12"/>
                  </a:cubicBezTo>
                  <a:lnTo>
                    <a:pt x="49" y="7"/>
                  </a:lnTo>
                  <a:close/>
                  <a:moveTo>
                    <a:pt x="49" y="4"/>
                  </a:moveTo>
                  <a:cubicBezTo>
                    <a:pt x="37" y="4"/>
                    <a:pt x="26" y="10"/>
                    <a:pt x="18" y="18"/>
                  </a:cubicBezTo>
                  <a:cubicBezTo>
                    <a:pt x="10" y="26"/>
                    <a:pt x="5" y="37"/>
                    <a:pt x="5" y="49"/>
                  </a:cubicBezTo>
                  <a:cubicBezTo>
                    <a:pt x="5" y="52"/>
                    <a:pt x="5" y="55"/>
                    <a:pt x="6" y="58"/>
                  </a:cubicBezTo>
                  <a:cubicBezTo>
                    <a:pt x="6" y="57"/>
                    <a:pt x="6" y="56"/>
                    <a:pt x="6" y="55"/>
                  </a:cubicBezTo>
                  <a:cubicBezTo>
                    <a:pt x="7" y="54"/>
                    <a:pt x="7" y="53"/>
                    <a:pt x="8" y="52"/>
                  </a:cubicBezTo>
                  <a:cubicBezTo>
                    <a:pt x="8" y="52"/>
                    <a:pt x="8" y="51"/>
                    <a:pt x="8" y="51"/>
                  </a:cubicBezTo>
                  <a:cubicBezTo>
                    <a:pt x="8" y="50"/>
                    <a:pt x="8" y="50"/>
                    <a:pt x="8" y="49"/>
                  </a:cubicBezTo>
                  <a:cubicBezTo>
                    <a:pt x="8" y="38"/>
                    <a:pt x="12" y="27"/>
                    <a:pt x="20" y="20"/>
                  </a:cubicBezTo>
                  <a:cubicBezTo>
                    <a:pt x="27" y="12"/>
                    <a:pt x="38" y="7"/>
                    <a:pt x="49" y="7"/>
                  </a:cubicBezTo>
                  <a:cubicBezTo>
                    <a:pt x="49" y="7"/>
                    <a:pt x="49" y="7"/>
                    <a:pt x="49" y="7"/>
                  </a:cubicBezTo>
                  <a:cubicBezTo>
                    <a:pt x="49" y="7"/>
                    <a:pt x="49" y="7"/>
                    <a:pt x="49" y="7"/>
                  </a:cubicBezTo>
                  <a:cubicBezTo>
                    <a:pt x="49" y="12"/>
                    <a:pt x="49" y="12"/>
                    <a:pt x="49" y="12"/>
                  </a:cubicBezTo>
                  <a:cubicBezTo>
                    <a:pt x="49" y="12"/>
                    <a:pt x="49" y="12"/>
                    <a:pt x="49" y="12"/>
                  </a:cubicBezTo>
                  <a:cubicBezTo>
                    <a:pt x="39" y="12"/>
                    <a:pt x="30" y="16"/>
                    <a:pt x="23" y="23"/>
                  </a:cubicBezTo>
                  <a:cubicBezTo>
                    <a:pt x="17" y="30"/>
                    <a:pt x="13" y="39"/>
                    <a:pt x="13" y="49"/>
                  </a:cubicBezTo>
                  <a:cubicBezTo>
                    <a:pt x="13" y="50"/>
                    <a:pt x="13" y="50"/>
                    <a:pt x="13" y="51"/>
                  </a:cubicBezTo>
                  <a:cubicBezTo>
                    <a:pt x="13" y="51"/>
                    <a:pt x="13" y="52"/>
                    <a:pt x="13" y="52"/>
                  </a:cubicBezTo>
                  <a:cubicBezTo>
                    <a:pt x="13" y="53"/>
                    <a:pt x="13" y="54"/>
                    <a:pt x="12" y="54"/>
                  </a:cubicBezTo>
                  <a:cubicBezTo>
                    <a:pt x="12" y="55"/>
                    <a:pt x="11" y="56"/>
                    <a:pt x="11" y="57"/>
                  </a:cubicBezTo>
                  <a:cubicBezTo>
                    <a:pt x="11" y="57"/>
                    <a:pt x="10" y="58"/>
                    <a:pt x="10" y="59"/>
                  </a:cubicBezTo>
                  <a:cubicBezTo>
                    <a:pt x="10" y="72"/>
                    <a:pt x="10" y="72"/>
                    <a:pt x="10" y="72"/>
                  </a:cubicBezTo>
                  <a:cubicBezTo>
                    <a:pt x="10" y="72"/>
                    <a:pt x="10" y="72"/>
                    <a:pt x="10" y="72"/>
                  </a:cubicBezTo>
                  <a:cubicBezTo>
                    <a:pt x="10" y="72"/>
                    <a:pt x="10" y="73"/>
                    <a:pt x="9" y="74"/>
                  </a:cubicBezTo>
                  <a:cubicBezTo>
                    <a:pt x="8" y="74"/>
                    <a:pt x="7" y="74"/>
                    <a:pt x="6" y="73"/>
                  </a:cubicBezTo>
                  <a:cubicBezTo>
                    <a:pt x="4" y="69"/>
                    <a:pt x="3" y="65"/>
                    <a:pt x="2" y="61"/>
                  </a:cubicBezTo>
                  <a:cubicBezTo>
                    <a:pt x="1" y="57"/>
                    <a:pt x="0" y="53"/>
                    <a:pt x="0" y="49"/>
                  </a:cubicBezTo>
                  <a:cubicBezTo>
                    <a:pt x="0" y="36"/>
                    <a:pt x="6" y="23"/>
                    <a:pt x="14" y="14"/>
                  </a:cubicBezTo>
                  <a:cubicBezTo>
                    <a:pt x="23" y="5"/>
                    <a:pt x="36" y="0"/>
                    <a:pt x="49" y="0"/>
                  </a:cubicBezTo>
                  <a:cubicBezTo>
                    <a:pt x="49" y="0"/>
                    <a:pt x="49" y="0"/>
                    <a:pt x="49" y="0"/>
                  </a:cubicBezTo>
                  <a:cubicBezTo>
                    <a:pt x="49" y="0"/>
                    <a:pt x="49" y="0"/>
                    <a:pt x="49" y="0"/>
                  </a:cubicBezTo>
                  <a:cubicBezTo>
                    <a:pt x="49" y="4"/>
                    <a:pt x="49" y="4"/>
                    <a:pt x="49" y="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5" name="Freeform 13"/>
            <p:cNvSpPr>
              <a:spLocks noEditPoints="1"/>
            </p:cNvSpPr>
            <p:nvPr/>
          </p:nvSpPr>
          <p:spPr bwMode="auto">
            <a:xfrm>
              <a:off x="7416913" y="1452752"/>
              <a:ext cx="455377" cy="345147"/>
            </a:xfrm>
            <a:custGeom>
              <a:avLst/>
              <a:gdLst>
                <a:gd name="T0" fmla="*/ 141 w 177"/>
                <a:gd name="T1" fmla="*/ 36 h 134"/>
                <a:gd name="T2" fmla="*/ 163 w 177"/>
                <a:gd name="T3" fmla="*/ 93 h 134"/>
                <a:gd name="T4" fmla="*/ 163 w 177"/>
                <a:gd name="T5" fmla="*/ 96 h 134"/>
                <a:gd name="T6" fmla="*/ 166 w 177"/>
                <a:gd name="T7" fmla="*/ 108 h 134"/>
                <a:gd name="T8" fmla="*/ 172 w 177"/>
                <a:gd name="T9" fmla="*/ 90 h 134"/>
                <a:gd name="T10" fmla="*/ 129 w 177"/>
                <a:gd name="T11" fmla="*/ 16 h 134"/>
                <a:gd name="T12" fmla="*/ 89 w 177"/>
                <a:gd name="T13" fmla="*/ 0 h 134"/>
                <a:gd name="T14" fmla="*/ 165 w 177"/>
                <a:gd name="T15" fmla="*/ 45 h 134"/>
                <a:gd name="T16" fmla="*/ 166 w 177"/>
                <a:gd name="T17" fmla="*/ 133 h 134"/>
                <a:gd name="T18" fmla="*/ 161 w 177"/>
                <a:gd name="T19" fmla="*/ 132 h 134"/>
                <a:gd name="T20" fmla="*/ 160 w 177"/>
                <a:gd name="T21" fmla="*/ 103 h 134"/>
                <a:gd name="T22" fmla="*/ 157 w 177"/>
                <a:gd name="T23" fmla="*/ 97 h 134"/>
                <a:gd name="T24" fmla="*/ 157 w 177"/>
                <a:gd name="T25" fmla="*/ 93 h 134"/>
                <a:gd name="T26" fmla="*/ 137 w 177"/>
                <a:gd name="T27" fmla="*/ 40 h 134"/>
                <a:gd name="T28" fmla="*/ 89 w 177"/>
                <a:gd name="T29" fmla="*/ 14 h 134"/>
                <a:gd name="T30" fmla="*/ 49 w 177"/>
                <a:gd name="T31" fmla="*/ 16 h 134"/>
                <a:gd name="T32" fmla="*/ 5 w 177"/>
                <a:gd name="T33" fmla="*/ 90 h 134"/>
                <a:gd name="T34" fmla="*/ 10 w 177"/>
                <a:gd name="T35" fmla="*/ 108 h 134"/>
                <a:gd name="T36" fmla="*/ 14 w 177"/>
                <a:gd name="T37" fmla="*/ 95 h 134"/>
                <a:gd name="T38" fmla="*/ 14 w 177"/>
                <a:gd name="T39" fmla="*/ 89 h 134"/>
                <a:gd name="T40" fmla="*/ 88 w 177"/>
                <a:gd name="T41" fmla="*/ 14 h 134"/>
                <a:gd name="T42" fmla="*/ 89 w 177"/>
                <a:gd name="T43" fmla="*/ 14 h 134"/>
                <a:gd name="T44" fmla="*/ 88 w 177"/>
                <a:gd name="T45" fmla="*/ 20 h 134"/>
                <a:gd name="T46" fmla="*/ 20 w 177"/>
                <a:gd name="T47" fmla="*/ 89 h 134"/>
                <a:gd name="T48" fmla="*/ 20 w 177"/>
                <a:gd name="T49" fmla="*/ 96 h 134"/>
                <a:gd name="T50" fmla="*/ 19 w 177"/>
                <a:gd name="T51" fmla="*/ 98 h 134"/>
                <a:gd name="T52" fmla="*/ 16 w 177"/>
                <a:gd name="T53" fmla="*/ 108 h 134"/>
                <a:gd name="T54" fmla="*/ 16 w 177"/>
                <a:gd name="T55" fmla="*/ 130 h 134"/>
                <a:gd name="T56" fmla="*/ 10 w 177"/>
                <a:gd name="T57" fmla="*/ 132 h 134"/>
                <a:gd name="T58" fmla="*/ 12 w 177"/>
                <a:gd name="T59" fmla="*/ 44 h 134"/>
                <a:gd name="T60" fmla="*/ 88 w 177"/>
                <a:gd name="T61" fmla="*/ 0 h 134"/>
                <a:gd name="T62" fmla="*/ 89 w 177"/>
                <a:gd name="T63" fmla="*/ 0 h 134"/>
                <a:gd name="T64" fmla="*/ 88 w 177"/>
                <a:gd name="T65"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34">
                  <a:moveTo>
                    <a:pt x="89" y="14"/>
                  </a:moveTo>
                  <a:cubicBezTo>
                    <a:pt x="109" y="14"/>
                    <a:pt x="128" y="23"/>
                    <a:pt x="141" y="36"/>
                  </a:cubicBezTo>
                  <a:cubicBezTo>
                    <a:pt x="155" y="50"/>
                    <a:pt x="163" y="69"/>
                    <a:pt x="163" y="89"/>
                  </a:cubicBezTo>
                  <a:cubicBezTo>
                    <a:pt x="163" y="90"/>
                    <a:pt x="163" y="92"/>
                    <a:pt x="163" y="93"/>
                  </a:cubicBezTo>
                  <a:cubicBezTo>
                    <a:pt x="163" y="93"/>
                    <a:pt x="163" y="93"/>
                    <a:pt x="163" y="93"/>
                  </a:cubicBezTo>
                  <a:cubicBezTo>
                    <a:pt x="163" y="94"/>
                    <a:pt x="163" y="95"/>
                    <a:pt x="163" y="96"/>
                  </a:cubicBezTo>
                  <a:cubicBezTo>
                    <a:pt x="164" y="98"/>
                    <a:pt x="165" y="99"/>
                    <a:pt x="165" y="101"/>
                  </a:cubicBezTo>
                  <a:cubicBezTo>
                    <a:pt x="166" y="103"/>
                    <a:pt x="166" y="105"/>
                    <a:pt x="166" y="108"/>
                  </a:cubicBezTo>
                  <a:cubicBezTo>
                    <a:pt x="166" y="119"/>
                    <a:pt x="166" y="119"/>
                    <a:pt x="166" y="119"/>
                  </a:cubicBezTo>
                  <a:cubicBezTo>
                    <a:pt x="170" y="109"/>
                    <a:pt x="172" y="100"/>
                    <a:pt x="172" y="90"/>
                  </a:cubicBezTo>
                  <a:cubicBezTo>
                    <a:pt x="172" y="75"/>
                    <a:pt x="168" y="60"/>
                    <a:pt x="160" y="47"/>
                  </a:cubicBezTo>
                  <a:cubicBezTo>
                    <a:pt x="153" y="35"/>
                    <a:pt x="142" y="24"/>
                    <a:pt x="129" y="16"/>
                  </a:cubicBezTo>
                  <a:cubicBezTo>
                    <a:pt x="117" y="10"/>
                    <a:pt x="104" y="6"/>
                    <a:pt x="89" y="6"/>
                  </a:cubicBezTo>
                  <a:cubicBezTo>
                    <a:pt x="89" y="0"/>
                    <a:pt x="89" y="0"/>
                    <a:pt x="89" y="0"/>
                  </a:cubicBezTo>
                  <a:cubicBezTo>
                    <a:pt x="105" y="0"/>
                    <a:pt x="119" y="4"/>
                    <a:pt x="132" y="11"/>
                  </a:cubicBezTo>
                  <a:cubicBezTo>
                    <a:pt x="146" y="19"/>
                    <a:pt x="157" y="31"/>
                    <a:pt x="165" y="45"/>
                  </a:cubicBezTo>
                  <a:cubicBezTo>
                    <a:pt x="173" y="58"/>
                    <a:pt x="177" y="74"/>
                    <a:pt x="177" y="90"/>
                  </a:cubicBezTo>
                  <a:cubicBezTo>
                    <a:pt x="177" y="104"/>
                    <a:pt x="174" y="119"/>
                    <a:pt x="166" y="133"/>
                  </a:cubicBezTo>
                  <a:cubicBezTo>
                    <a:pt x="166" y="134"/>
                    <a:pt x="165" y="134"/>
                    <a:pt x="163" y="134"/>
                  </a:cubicBezTo>
                  <a:cubicBezTo>
                    <a:pt x="162" y="134"/>
                    <a:pt x="161" y="133"/>
                    <a:pt x="161" y="132"/>
                  </a:cubicBezTo>
                  <a:cubicBezTo>
                    <a:pt x="161" y="108"/>
                    <a:pt x="161" y="108"/>
                    <a:pt x="161" y="108"/>
                  </a:cubicBezTo>
                  <a:cubicBezTo>
                    <a:pt x="161" y="106"/>
                    <a:pt x="160" y="104"/>
                    <a:pt x="160" y="103"/>
                  </a:cubicBezTo>
                  <a:cubicBezTo>
                    <a:pt x="159" y="101"/>
                    <a:pt x="159" y="100"/>
                    <a:pt x="158" y="99"/>
                  </a:cubicBezTo>
                  <a:cubicBezTo>
                    <a:pt x="157" y="98"/>
                    <a:pt x="157" y="97"/>
                    <a:pt x="157" y="97"/>
                  </a:cubicBezTo>
                  <a:cubicBezTo>
                    <a:pt x="157" y="95"/>
                    <a:pt x="157" y="94"/>
                    <a:pt x="157" y="93"/>
                  </a:cubicBezTo>
                  <a:cubicBezTo>
                    <a:pt x="157" y="93"/>
                    <a:pt x="157" y="93"/>
                    <a:pt x="157" y="93"/>
                  </a:cubicBezTo>
                  <a:cubicBezTo>
                    <a:pt x="157" y="92"/>
                    <a:pt x="157" y="91"/>
                    <a:pt x="157" y="89"/>
                  </a:cubicBezTo>
                  <a:cubicBezTo>
                    <a:pt x="157" y="70"/>
                    <a:pt x="150" y="53"/>
                    <a:pt x="137" y="40"/>
                  </a:cubicBezTo>
                  <a:cubicBezTo>
                    <a:pt x="125" y="28"/>
                    <a:pt x="108" y="20"/>
                    <a:pt x="89" y="20"/>
                  </a:cubicBezTo>
                  <a:lnTo>
                    <a:pt x="89" y="14"/>
                  </a:lnTo>
                  <a:close/>
                  <a:moveTo>
                    <a:pt x="88" y="6"/>
                  </a:moveTo>
                  <a:cubicBezTo>
                    <a:pt x="74" y="6"/>
                    <a:pt x="61" y="9"/>
                    <a:pt x="49" y="16"/>
                  </a:cubicBezTo>
                  <a:cubicBezTo>
                    <a:pt x="36" y="23"/>
                    <a:pt x="25" y="34"/>
                    <a:pt x="17" y="47"/>
                  </a:cubicBezTo>
                  <a:cubicBezTo>
                    <a:pt x="9" y="60"/>
                    <a:pt x="5" y="75"/>
                    <a:pt x="5" y="90"/>
                  </a:cubicBezTo>
                  <a:cubicBezTo>
                    <a:pt x="5" y="99"/>
                    <a:pt x="7" y="108"/>
                    <a:pt x="10" y="117"/>
                  </a:cubicBezTo>
                  <a:cubicBezTo>
                    <a:pt x="10" y="108"/>
                    <a:pt x="10" y="108"/>
                    <a:pt x="10" y="108"/>
                  </a:cubicBezTo>
                  <a:cubicBezTo>
                    <a:pt x="10" y="105"/>
                    <a:pt x="11" y="103"/>
                    <a:pt x="11" y="101"/>
                  </a:cubicBezTo>
                  <a:cubicBezTo>
                    <a:pt x="12" y="99"/>
                    <a:pt x="13" y="97"/>
                    <a:pt x="14" y="95"/>
                  </a:cubicBezTo>
                  <a:cubicBezTo>
                    <a:pt x="14" y="94"/>
                    <a:pt x="14" y="94"/>
                    <a:pt x="14" y="93"/>
                  </a:cubicBezTo>
                  <a:cubicBezTo>
                    <a:pt x="14" y="92"/>
                    <a:pt x="14" y="90"/>
                    <a:pt x="14" y="89"/>
                  </a:cubicBezTo>
                  <a:cubicBezTo>
                    <a:pt x="14" y="69"/>
                    <a:pt x="22" y="50"/>
                    <a:pt x="36" y="36"/>
                  </a:cubicBezTo>
                  <a:cubicBezTo>
                    <a:pt x="49" y="23"/>
                    <a:pt x="68" y="14"/>
                    <a:pt x="88" y="14"/>
                  </a:cubicBezTo>
                  <a:cubicBezTo>
                    <a:pt x="88" y="14"/>
                    <a:pt x="88" y="14"/>
                    <a:pt x="88" y="14"/>
                  </a:cubicBezTo>
                  <a:cubicBezTo>
                    <a:pt x="89" y="14"/>
                    <a:pt x="89" y="14"/>
                    <a:pt x="89" y="14"/>
                  </a:cubicBezTo>
                  <a:cubicBezTo>
                    <a:pt x="89" y="20"/>
                    <a:pt x="89" y="20"/>
                    <a:pt x="89" y="20"/>
                  </a:cubicBezTo>
                  <a:cubicBezTo>
                    <a:pt x="88" y="20"/>
                    <a:pt x="88" y="20"/>
                    <a:pt x="88" y="20"/>
                  </a:cubicBezTo>
                  <a:cubicBezTo>
                    <a:pt x="70" y="20"/>
                    <a:pt x="52" y="28"/>
                    <a:pt x="40" y="40"/>
                  </a:cubicBezTo>
                  <a:cubicBezTo>
                    <a:pt x="27" y="53"/>
                    <a:pt x="20" y="70"/>
                    <a:pt x="20" y="89"/>
                  </a:cubicBezTo>
                  <a:cubicBezTo>
                    <a:pt x="20" y="90"/>
                    <a:pt x="20" y="92"/>
                    <a:pt x="20" y="93"/>
                  </a:cubicBezTo>
                  <a:cubicBezTo>
                    <a:pt x="20" y="94"/>
                    <a:pt x="20" y="95"/>
                    <a:pt x="20" y="96"/>
                  </a:cubicBezTo>
                  <a:cubicBezTo>
                    <a:pt x="20" y="96"/>
                    <a:pt x="20" y="96"/>
                    <a:pt x="20" y="96"/>
                  </a:cubicBezTo>
                  <a:cubicBezTo>
                    <a:pt x="20" y="97"/>
                    <a:pt x="20" y="97"/>
                    <a:pt x="19" y="98"/>
                  </a:cubicBezTo>
                  <a:cubicBezTo>
                    <a:pt x="18" y="99"/>
                    <a:pt x="17" y="101"/>
                    <a:pt x="17" y="103"/>
                  </a:cubicBezTo>
                  <a:cubicBezTo>
                    <a:pt x="16" y="104"/>
                    <a:pt x="16" y="106"/>
                    <a:pt x="16" y="108"/>
                  </a:cubicBezTo>
                  <a:cubicBezTo>
                    <a:pt x="16" y="130"/>
                    <a:pt x="16" y="130"/>
                    <a:pt x="16" y="130"/>
                  </a:cubicBezTo>
                  <a:cubicBezTo>
                    <a:pt x="16" y="130"/>
                    <a:pt x="16" y="130"/>
                    <a:pt x="16" y="130"/>
                  </a:cubicBezTo>
                  <a:cubicBezTo>
                    <a:pt x="16" y="131"/>
                    <a:pt x="15" y="132"/>
                    <a:pt x="14" y="133"/>
                  </a:cubicBezTo>
                  <a:cubicBezTo>
                    <a:pt x="13" y="134"/>
                    <a:pt x="11" y="133"/>
                    <a:pt x="10" y="132"/>
                  </a:cubicBezTo>
                  <a:cubicBezTo>
                    <a:pt x="3" y="118"/>
                    <a:pt x="0" y="104"/>
                    <a:pt x="0" y="90"/>
                  </a:cubicBezTo>
                  <a:cubicBezTo>
                    <a:pt x="0" y="74"/>
                    <a:pt x="4" y="58"/>
                    <a:pt x="12" y="44"/>
                  </a:cubicBezTo>
                  <a:cubicBezTo>
                    <a:pt x="20" y="30"/>
                    <a:pt x="32" y="18"/>
                    <a:pt x="47" y="11"/>
                  </a:cubicBezTo>
                  <a:cubicBezTo>
                    <a:pt x="59" y="4"/>
                    <a:pt x="73" y="0"/>
                    <a:pt x="88" y="0"/>
                  </a:cubicBezTo>
                  <a:cubicBezTo>
                    <a:pt x="88" y="0"/>
                    <a:pt x="88" y="0"/>
                    <a:pt x="88" y="0"/>
                  </a:cubicBezTo>
                  <a:cubicBezTo>
                    <a:pt x="89" y="0"/>
                    <a:pt x="89" y="0"/>
                    <a:pt x="89" y="0"/>
                  </a:cubicBezTo>
                  <a:cubicBezTo>
                    <a:pt x="89" y="6"/>
                    <a:pt x="89" y="6"/>
                    <a:pt x="89" y="6"/>
                  </a:cubicBezTo>
                  <a:lnTo>
                    <a:pt x="88" y="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6" name="Freeform 14"/>
            <p:cNvSpPr>
              <a:spLocks noEditPoints="1"/>
            </p:cNvSpPr>
            <p:nvPr/>
          </p:nvSpPr>
          <p:spPr bwMode="auto">
            <a:xfrm>
              <a:off x="7707847" y="1676826"/>
              <a:ext cx="110231" cy="189741"/>
            </a:xfrm>
            <a:custGeom>
              <a:avLst/>
              <a:gdLst>
                <a:gd name="T0" fmla="*/ 38 w 43"/>
                <a:gd name="T1" fmla="*/ 53 h 74"/>
                <a:gd name="T2" fmla="*/ 38 w 43"/>
                <a:gd name="T3" fmla="*/ 43 h 74"/>
                <a:gd name="T4" fmla="*/ 38 w 43"/>
                <a:gd name="T5" fmla="*/ 21 h 74"/>
                <a:gd name="T6" fmla="*/ 38 w 43"/>
                <a:gd name="T7" fmla="*/ 20 h 74"/>
                <a:gd name="T8" fmla="*/ 37 w 43"/>
                <a:gd name="T9" fmla="*/ 19 h 74"/>
                <a:gd name="T10" fmla="*/ 37 w 43"/>
                <a:gd name="T11" fmla="*/ 19 h 74"/>
                <a:gd name="T12" fmla="*/ 30 w 43"/>
                <a:gd name="T13" fmla="*/ 10 h 74"/>
                <a:gd name="T14" fmla="*/ 22 w 43"/>
                <a:gd name="T15" fmla="*/ 7 h 74"/>
                <a:gd name="T16" fmla="*/ 22 w 43"/>
                <a:gd name="T17" fmla="*/ 1 h 74"/>
                <a:gd name="T18" fmla="*/ 33 w 43"/>
                <a:gd name="T19" fmla="*/ 5 h 74"/>
                <a:gd name="T20" fmla="*/ 43 w 43"/>
                <a:gd name="T21" fmla="*/ 18 h 74"/>
                <a:gd name="T22" fmla="*/ 43 w 43"/>
                <a:gd name="T23" fmla="*/ 18 h 74"/>
                <a:gd name="T24" fmla="*/ 43 w 43"/>
                <a:gd name="T25" fmla="*/ 20 h 74"/>
                <a:gd name="T26" fmla="*/ 43 w 43"/>
                <a:gd name="T27" fmla="*/ 21 h 74"/>
                <a:gd name="T28" fmla="*/ 43 w 43"/>
                <a:gd name="T29" fmla="*/ 43 h 74"/>
                <a:gd name="T30" fmla="*/ 43 w 43"/>
                <a:gd name="T31" fmla="*/ 53 h 74"/>
                <a:gd name="T32" fmla="*/ 34 w 43"/>
                <a:gd name="T33" fmla="*/ 69 h 74"/>
                <a:gd name="T34" fmla="*/ 22 w 43"/>
                <a:gd name="T35" fmla="*/ 74 h 74"/>
                <a:gd name="T36" fmla="*/ 22 w 43"/>
                <a:gd name="T37" fmla="*/ 68 h 74"/>
                <a:gd name="T38" fmla="*/ 31 w 43"/>
                <a:gd name="T39" fmla="*/ 64 h 74"/>
                <a:gd name="T40" fmla="*/ 38 w 43"/>
                <a:gd name="T41" fmla="*/ 53 h 74"/>
                <a:gd name="T42" fmla="*/ 22 w 43"/>
                <a:gd name="T43" fmla="*/ 7 h 74"/>
                <a:gd name="T44" fmla="*/ 14 w 43"/>
                <a:gd name="T45" fmla="*/ 6 h 74"/>
                <a:gd name="T46" fmla="*/ 6 w 43"/>
                <a:gd name="T47" fmla="*/ 6 h 74"/>
                <a:gd name="T48" fmla="*/ 6 w 43"/>
                <a:gd name="T49" fmla="*/ 69 h 74"/>
                <a:gd name="T50" fmla="*/ 14 w 43"/>
                <a:gd name="T51" fmla="*/ 69 h 74"/>
                <a:gd name="T52" fmla="*/ 22 w 43"/>
                <a:gd name="T53" fmla="*/ 68 h 74"/>
                <a:gd name="T54" fmla="*/ 22 w 43"/>
                <a:gd name="T55" fmla="*/ 74 h 74"/>
                <a:gd name="T56" fmla="*/ 14 w 43"/>
                <a:gd name="T57" fmla="*/ 74 h 74"/>
                <a:gd name="T58" fmla="*/ 3 w 43"/>
                <a:gd name="T59" fmla="*/ 74 h 74"/>
                <a:gd name="T60" fmla="*/ 0 w 43"/>
                <a:gd name="T61" fmla="*/ 71 h 74"/>
                <a:gd name="T62" fmla="*/ 0 w 43"/>
                <a:gd name="T63" fmla="*/ 3 h 74"/>
                <a:gd name="T64" fmla="*/ 3 w 43"/>
                <a:gd name="T65" fmla="*/ 0 h 74"/>
                <a:gd name="T66" fmla="*/ 14 w 43"/>
                <a:gd name="T67" fmla="*/ 0 h 74"/>
                <a:gd name="T68" fmla="*/ 22 w 43"/>
                <a:gd name="T69" fmla="*/ 1 h 74"/>
                <a:gd name="T70" fmla="*/ 22 w 43"/>
                <a:gd name="T7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38" y="53"/>
                  </a:moveTo>
                  <a:cubicBezTo>
                    <a:pt x="38" y="43"/>
                    <a:pt x="38" y="43"/>
                    <a:pt x="38" y="43"/>
                  </a:cubicBezTo>
                  <a:cubicBezTo>
                    <a:pt x="38" y="21"/>
                    <a:pt x="38" y="21"/>
                    <a:pt x="38" y="21"/>
                  </a:cubicBezTo>
                  <a:cubicBezTo>
                    <a:pt x="38" y="21"/>
                    <a:pt x="38" y="21"/>
                    <a:pt x="38" y="20"/>
                  </a:cubicBezTo>
                  <a:cubicBezTo>
                    <a:pt x="37" y="20"/>
                    <a:pt x="37" y="20"/>
                    <a:pt x="37" y="19"/>
                  </a:cubicBezTo>
                  <a:cubicBezTo>
                    <a:pt x="37" y="19"/>
                    <a:pt x="37" y="19"/>
                    <a:pt x="37" y="19"/>
                  </a:cubicBezTo>
                  <a:cubicBezTo>
                    <a:pt x="37" y="16"/>
                    <a:pt x="34" y="12"/>
                    <a:pt x="30" y="10"/>
                  </a:cubicBezTo>
                  <a:cubicBezTo>
                    <a:pt x="28" y="9"/>
                    <a:pt x="25" y="8"/>
                    <a:pt x="22" y="7"/>
                  </a:cubicBezTo>
                  <a:cubicBezTo>
                    <a:pt x="22" y="1"/>
                    <a:pt x="22" y="1"/>
                    <a:pt x="22" y="1"/>
                  </a:cubicBezTo>
                  <a:cubicBezTo>
                    <a:pt x="26" y="2"/>
                    <a:pt x="30" y="3"/>
                    <a:pt x="33" y="5"/>
                  </a:cubicBezTo>
                  <a:cubicBezTo>
                    <a:pt x="38" y="8"/>
                    <a:pt x="42" y="13"/>
                    <a:pt x="43" y="18"/>
                  </a:cubicBezTo>
                  <a:cubicBezTo>
                    <a:pt x="43" y="18"/>
                    <a:pt x="43" y="18"/>
                    <a:pt x="43" y="18"/>
                  </a:cubicBezTo>
                  <a:cubicBezTo>
                    <a:pt x="43" y="19"/>
                    <a:pt x="43" y="19"/>
                    <a:pt x="43" y="20"/>
                  </a:cubicBezTo>
                  <a:cubicBezTo>
                    <a:pt x="43" y="20"/>
                    <a:pt x="43" y="21"/>
                    <a:pt x="43" y="21"/>
                  </a:cubicBezTo>
                  <a:cubicBezTo>
                    <a:pt x="43" y="43"/>
                    <a:pt x="43" y="43"/>
                    <a:pt x="43" y="43"/>
                  </a:cubicBezTo>
                  <a:cubicBezTo>
                    <a:pt x="43" y="53"/>
                    <a:pt x="43" y="53"/>
                    <a:pt x="43" y="53"/>
                  </a:cubicBezTo>
                  <a:cubicBezTo>
                    <a:pt x="43" y="59"/>
                    <a:pt x="40" y="65"/>
                    <a:pt x="34" y="69"/>
                  </a:cubicBezTo>
                  <a:cubicBezTo>
                    <a:pt x="31" y="71"/>
                    <a:pt x="26" y="73"/>
                    <a:pt x="22" y="74"/>
                  </a:cubicBezTo>
                  <a:cubicBezTo>
                    <a:pt x="22" y="68"/>
                    <a:pt x="22" y="68"/>
                    <a:pt x="22" y="68"/>
                  </a:cubicBezTo>
                  <a:cubicBezTo>
                    <a:pt x="25" y="67"/>
                    <a:pt x="28" y="66"/>
                    <a:pt x="31" y="64"/>
                  </a:cubicBezTo>
                  <a:cubicBezTo>
                    <a:pt x="35" y="61"/>
                    <a:pt x="38" y="57"/>
                    <a:pt x="38" y="53"/>
                  </a:cubicBezTo>
                  <a:close/>
                  <a:moveTo>
                    <a:pt x="22" y="7"/>
                  </a:moveTo>
                  <a:cubicBezTo>
                    <a:pt x="19" y="6"/>
                    <a:pt x="17" y="6"/>
                    <a:pt x="14" y="6"/>
                  </a:cubicBezTo>
                  <a:cubicBezTo>
                    <a:pt x="6" y="6"/>
                    <a:pt x="6" y="6"/>
                    <a:pt x="6" y="6"/>
                  </a:cubicBezTo>
                  <a:cubicBezTo>
                    <a:pt x="6" y="69"/>
                    <a:pt x="6" y="69"/>
                    <a:pt x="6" y="69"/>
                  </a:cubicBezTo>
                  <a:cubicBezTo>
                    <a:pt x="14" y="69"/>
                    <a:pt x="14" y="69"/>
                    <a:pt x="14" y="69"/>
                  </a:cubicBezTo>
                  <a:cubicBezTo>
                    <a:pt x="17" y="69"/>
                    <a:pt x="19" y="68"/>
                    <a:pt x="22" y="68"/>
                  </a:cubicBezTo>
                  <a:cubicBezTo>
                    <a:pt x="22" y="74"/>
                    <a:pt x="22" y="74"/>
                    <a:pt x="22" y="74"/>
                  </a:cubicBezTo>
                  <a:cubicBezTo>
                    <a:pt x="19" y="74"/>
                    <a:pt x="17" y="74"/>
                    <a:pt x="14" y="74"/>
                  </a:cubicBezTo>
                  <a:cubicBezTo>
                    <a:pt x="3" y="74"/>
                    <a:pt x="3" y="74"/>
                    <a:pt x="3" y="74"/>
                  </a:cubicBezTo>
                  <a:cubicBezTo>
                    <a:pt x="1" y="74"/>
                    <a:pt x="0" y="73"/>
                    <a:pt x="0" y="71"/>
                  </a:cubicBezTo>
                  <a:cubicBezTo>
                    <a:pt x="0" y="3"/>
                    <a:pt x="0" y="3"/>
                    <a:pt x="0" y="3"/>
                  </a:cubicBezTo>
                  <a:cubicBezTo>
                    <a:pt x="0" y="2"/>
                    <a:pt x="1" y="0"/>
                    <a:pt x="3" y="0"/>
                  </a:cubicBezTo>
                  <a:cubicBezTo>
                    <a:pt x="14" y="0"/>
                    <a:pt x="14" y="0"/>
                    <a:pt x="14" y="0"/>
                  </a:cubicBezTo>
                  <a:cubicBezTo>
                    <a:pt x="17" y="0"/>
                    <a:pt x="19" y="1"/>
                    <a:pt x="22" y="1"/>
                  </a:cubicBezTo>
                  <a:lnTo>
                    <a:pt x="22" y="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7" name="Freeform 15"/>
            <p:cNvSpPr>
              <a:spLocks noEditPoints="1"/>
            </p:cNvSpPr>
            <p:nvPr/>
          </p:nvSpPr>
          <p:spPr bwMode="auto">
            <a:xfrm>
              <a:off x="7471123" y="1676826"/>
              <a:ext cx="110231" cy="189741"/>
            </a:xfrm>
            <a:custGeom>
              <a:avLst/>
              <a:gdLst>
                <a:gd name="T0" fmla="*/ 22 w 43"/>
                <a:gd name="T1" fmla="*/ 1 h 74"/>
                <a:gd name="T2" fmla="*/ 29 w 43"/>
                <a:gd name="T3" fmla="*/ 0 h 74"/>
                <a:gd name="T4" fmla="*/ 40 w 43"/>
                <a:gd name="T5" fmla="*/ 0 h 74"/>
                <a:gd name="T6" fmla="*/ 43 w 43"/>
                <a:gd name="T7" fmla="*/ 3 h 74"/>
                <a:gd name="T8" fmla="*/ 43 w 43"/>
                <a:gd name="T9" fmla="*/ 71 h 74"/>
                <a:gd name="T10" fmla="*/ 40 w 43"/>
                <a:gd name="T11" fmla="*/ 74 h 74"/>
                <a:gd name="T12" fmla="*/ 29 w 43"/>
                <a:gd name="T13" fmla="*/ 74 h 74"/>
                <a:gd name="T14" fmla="*/ 22 w 43"/>
                <a:gd name="T15" fmla="*/ 74 h 74"/>
                <a:gd name="T16" fmla="*/ 22 w 43"/>
                <a:gd name="T17" fmla="*/ 68 h 74"/>
                <a:gd name="T18" fmla="*/ 29 w 43"/>
                <a:gd name="T19" fmla="*/ 69 h 74"/>
                <a:gd name="T20" fmla="*/ 37 w 43"/>
                <a:gd name="T21" fmla="*/ 69 h 74"/>
                <a:gd name="T22" fmla="*/ 37 w 43"/>
                <a:gd name="T23" fmla="*/ 6 h 74"/>
                <a:gd name="T24" fmla="*/ 29 w 43"/>
                <a:gd name="T25" fmla="*/ 6 h 74"/>
                <a:gd name="T26" fmla="*/ 22 w 43"/>
                <a:gd name="T27" fmla="*/ 7 h 74"/>
                <a:gd name="T28" fmla="*/ 22 w 43"/>
                <a:gd name="T29" fmla="*/ 1 h 74"/>
                <a:gd name="T30" fmla="*/ 0 w 43"/>
                <a:gd name="T31" fmla="*/ 53 h 74"/>
                <a:gd name="T32" fmla="*/ 0 w 43"/>
                <a:gd name="T33" fmla="*/ 43 h 74"/>
                <a:gd name="T34" fmla="*/ 0 w 43"/>
                <a:gd name="T35" fmla="*/ 21 h 74"/>
                <a:gd name="T36" fmla="*/ 0 w 43"/>
                <a:gd name="T37" fmla="*/ 20 h 74"/>
                <a:gd name="T38" fmla="*/ 0 w 43"/>
                <a:gd name="T39" fmla="*/ 18 h 74"/>
                <a:gd name="T40" fmla="*/ 0 w 43"/>
                <a:gd name="T41" fmla="*/ 18 h 74"/>
                <a:gd name="T42" fmla="*/ 10 w 43"/>
                <a:gd name="T43" fmla="*/ 5 h 74"/>
                <a:gd name="T44" fmla="*/ 22 w 43"/>
                <a:gd name="T45" fmla="*/ 1 h 74"/>
                <a:gd name="T46" fmla="*/ 22 w 43"/>
                <a:gd name="T47" fmla="*/ 7 h 74"/>
                <a:gd name="T48" fmla="*/ 13 w 43"/>
                <a:gd name="T49" fmla="*/ 10 h 74"/>
                <a:gd name="T50" fmla="*/ 6 w 43"/>
                <a:gd name="T51" fmla="*/ 19 h 74"/>
                <a:gd name="T52" fmla="*/ 6 w 43"/>
                <a:gd name="T53" fmla="*/ 19 h 74"/>
                <a:gd name="T54" fmla="*/ 6 w 43"/>
                <a:gd name="T55" fmla="*/ 20 h 74"/>
                <a:gd name="T56" fmla="*/ 6 w 43"/>
                <a:gd name="T57" fmla="*/ 21 h 74"/>
                <a:gd name="T58" fmla="*/ 6 w 43"/>
                <a:gd name="T59" fmla="*/ 43 h 74"/>
                <a:gd name="T60" fmla="*/ 6 w 43"/>
                <a:gd name="T61" fmla="*/ 53 h 74"/>
                <a:gd name="T62" fmla="*/ 12 w 43"/>
                <a:gd name="T63" fmla="*/ 64 h 74"/>
                <a:gd name="T64" fmla="*/ 22 w 43"/>
                <a:gd name="T65" fmla="*/ 68 h 74"/>
                <a:gd name="T66" fmla="*/ 22 w 43"/>
                <a:gd name="T67" fmla="*/ 74 h 74"/>
                <a:gd name="T68" fmla="*/ 9 w 43"/>
                <a:gd name="T69" fmla="*/ 69 h 74"/>
                <a:gd name="T70" fmla="*/ 0 w 43"/>
                <a:gd name="T71"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22" y="1"/>
                  </a:moveTo>
                  <a:cubicBezTo>
                    <a:pt x="24" y="1"/>
                    <a:pt x="27" y="0"/>
                    <a:pt x="29" y="0"/>
                  </a:cubicBezTo>
                  <a:cubicBezTo>
                    <a:pt x="40" y="0"/>
                    <a:pt x="40" y="0"/>
                    <a:pt x="40" y="0"/>
                  </a:cubicBezTo>
                  <a:cubicBezTo>
                    <a:pt x="42" y="0"/>
                    <a:pt x="43" y="2"/>
                    <a:pt x="43" y="3"/>
                  </a:cubicBezTo>
                  <a:cubicBezTo>
                    <a:pt x="43" y="71"/>
                    <a:pt x="43" y="71"/>
                    <a:pt x="43" y="71"/>
                  </a:cubicBezTo>
                  <a:cubicBezTo>
                    <a:pt x="43" y="73"/>
                    <a:pt x="42" y="74"/>
                    <a:pt x="40" y="74"/>
                  </a:cubicBezTo>
                  <a:cubicBezTo>
                    <a:pt x="29" y="74"/>
                    <a:pt x="29" y="74"/>
                    <a:pt x="29" y="74"/>
                  </a:cubicBezTo>
                  <a:cubicBezTo>
                    <a:pt x="27" y="74"/>
                    <a:pt x="24" y="74"/>
                    <a:pt x="22" y="74"/>
                  </a:cubicBezTo>
                  <a:cubicBezTo>
                    <a:pt x="22" y="68"/>
                    <a:pt x="22" y="68"/>
                    <a:pt x="22" y="68"/>
                  </a:cubicBezTo>
                  <a:cubicBezTo>
                    <a:pt x="24" y="68"/>
                    <a:pt x="27" y="69"/>
                    <a:pt x="29" y="69"/>
                  </a:cubicBezTo>
                  <a:cubicBezTo>
                    <a:pt x="37" y="69"/>
                    <a:pt x="37" y="69"/>
                    <a:pt x="37" y="69"/>
                  </a:cubicBezTo>
                  <a:cubicBezTo>
                    <a:pt x="37" y="6"/>
                    <a:pt x="37" y="6"/>
                    <a:pt x="37" y="6"/>
                  </a:cubicBezTo>
                  <a:cubicBezTo>
                    <a:pt x="29" y="6"/>
                    <a:pt x="29" y="6"/>
                    <a:pt x="29" y="6"/>
                  </a:cubicBezTo>
                  <a:cubicBezTo>
                    <a:pt x="27" y="6"/>
                    <a:pt x="24" y="6"/>
                    <a:pt x="22" y="7"/>
                  </a:cubicBezTo>
                  <a:lnTo>
                    <a:pt x="22" y="1"/>
                  </a:lnTo>
                  <a:close/>
                  <a:moveTo>
                    <a:pt x="0" y="53"/>
                  </a:moveTo>
                  <a:cubicBezTo>
                    <a:pt x="0" y="43"/>
                    <a:pt x="0" y="43"/>
                    <a:pt x="0" y="43"/>
                  </a:cubicBezTo>
                  <a:cubicBezTo>
                    <a:pt x="0" y="21"/>
                    <a:pt x="0" y="21"/>
                    <a:pt x="0" y="21"/>
                  </a:cubicBezTo>
                  <a:cubicBezTo>
                    <a:pt x="0" y="21"/>
                    <a:pt x="0" y="20"/>
                    <a:pt x="0" y="20"/>
                  </a:cubicBezTo>
                  <a:cubicBezTo>
                    <a:pt x="0" y="19"/>
                    <a:pt x="0" y="19"/>
                    <a:pt x="0" y="18"/>
                  </a:cubicBezTo>
                  <a:cubicBezTo>
                    <a:pt x="0" y="18"/>
                    <a:pt x="0" y="18"/>
                    <a:pt x="0" y="18"/>
                  </a:cubicBezTo>
                  <a:cubicBezTo>
                    <a:pt x="1" y="13"/>
                    <a:pt x="5" y="8"/>
                    <a:pt x="10" y="5"/>
                  </a:cubicBezTo>
                  <a:cubicBezTo>
                    <a:pt x="13" y="3"/>
                    <a:pt x="17" y="2"/>
                    <a:pt x="22" y="1"/>
                  </a:cubicBezTo>
                  <a:cubicBezTo>
                    <a:pt x="22" y="7"/>
                    <a:pt x="22" y="7"/>
                    <a:pt x="22" y="7"/>
                  </a:cubicBezTo>
                  <a:cubicBezTo>
                    <a:pt x="18" y="8"/>
                    <a:pt x="16" y="9"/>
                    <a:pt x="13" y="10"/>
                  </a:cubicBezTo>
                  <a:cubicBezTo>
                    <a:pt x="9" y="12"/>
                    <a:pt x="6" y="16"/>
                    <a:pt x="6" y="19"/>
                  </a:cubicBezTo>
                  <a:cubicBezTo>
                    <a:pt x="6" y="19"/>
                    <a:pt x="6" y="19"/>
                    <a:pt x="6" y="19"/>
                  </a:cubicBezTo>
                  <a:cubicBezTo>
                    <a:pt x="6" y="20"/>
                    <a:pt x="6" y="20"/>
                    <a:pt x="6" y="20"/>
                  </a:cubicBezTo>
                  <a:cubicBezTo>
                    <a:pt x="6" y="21"/>
                    <a:pt x="6" y="21"/>
                    <a:pt x="6" y="21"/>
                  </a:cubicBezTo>
                  <a:cubicBezTo>
                    <a:pt x="6" y="43"/>
                    <a:pt x="6" y="43"/>
                    <a:pt x="6" y="43"/>
                  </a:cubicBezTo>
                  <a:cubicBezTo>
                    <a:pt x="6" y="53"/>
                    <a:pt x="6" y="53"/>
                    <a:pt x="6" y="53"/>
                  </a:cubicBezTo>
                  <a:cubicBezTo>
                    <a:pt x="6" y="57"/>
                    <a:pt x="8" y="61"/>
                    <a:pt x="12" y="64"/>
                  </a:cubicBezTo>
                  <a:cubicBezTo>
                    <a:pt x="15" y="66"/>
                    <a:pt x="18" y="67"/>
                    <a:pt x="22" y="68"/>
                  </a:cubicBezTo>
                  <a:cubicBezTo>
                    <a:pt x="22" y="74"/>
                    <a:pt x="22" y="74"/>
                    <a:pt x="22" y="74"/>
                  </a:cubicBezTo>
                  <a:cubicBezTo>
                    <a:pt x="17" y="73"/>
                    <a:pt x="12" y="71"/>
                    <a:pt x="9" y="69"/>
                  </a:cubicBezTo>
                  <a:cubicBezTo>
                    <a:pt x="3" y="65"/>
                    <a:pt x="0" y="59"/>
                    <a:pt x="0" y="5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8" name="Freeform 16"/>
            <p:cNvSpPr>
              <a:spLocks noEditPoints="1"/>
            </p:cNvSpPr>
            <p:nvPr/>
          </p:nvSpPr>
          <p:spPr bwMode="auto">
            <a:xfrm>
              <a:off x="6439299" y="1523228"/>
              <a:ext cx="285514" cy="254795"/>
            </a:xfrm>
            <a:custGeom>
              <a:avLst/>
              <a:gdLst>
                <a:gd name="T0" fmla="*/ 56 w 111"/>
                <a:gd name="T1" fmla="*/ 89 h 99"/>
                <a:gd name="T2" fmla="*/ 65 w 111"/>
                <a:gd name="T3" fmla="*/ 91 h 99"/>
                <a:gd name="T4" fmla="*/ 72 w 111"/>
                <a:gd name="T5" fmla="*/ 93 h 99"/>
                <a:gd name="T6" fmla="*/ 77 w 111"/>
                <a:gd name="T7" fmla="*/ 94 h 99"/>
                <a:gd name="T8" fmla="*/ 83 w 111"/>
                <a:gd name="T9" fmla="*/ 92 h 99"/>
                <a:gd name="T10" fmla="*/ 90 w 111"/>
                <a:gd name="T11" fmla="*/ 84 h 99"/>
                <a:gd name="T12" fmla="*/ 91 w 111"/>
                <a:gd name="T13" fmla="*/ 83 h 99"/>
                <a:gd name="T14" fmla="*/ 106 w 111"/>
                <a:gd name="T15" fmla="*/ 46 h 99"/>
                <a:gd name="T16" fmla="*/ 106 w 111"/>
                <a:gd name="T17" fmla="*/ 37 h 99"/>
                <a:gd name="T18" fmla="*/ 106 w 111"/>
                <a:gd name="T19" fmla="*/ 35 h 99"/>
                <a:gd name="T20" fmla="*/ 95 w 111"/>
                <a:gd name="T21" fmla="*/ 12 h 99"/>
                <a:gd name="T22" fmla="*/ 94 w 111"/>
                <a:gd name="T23" fmla="*/ 11 h 99"/>
                <a:gd name="T24" fmla="*/ 65 w 111"/>
                <a:gd name="T25" fmla="*/ 7 h 99"/>
                <a:gd name="T26" fmla="*/ 55 w 111"/>
                <a:gd name="T27" fmla="*/ 5 h 99"/>
                <a:gd name="T28" fmla="*/ 72 w 111"/>
                <a:gd name="T29" fmla="*/ 0 h 99"/>
                <a:gd name="T30" fmla="*/ 98 w 111"/>
                <a:gd name="T31" fmla="*/ 8 h 99"/>
                <a:gd name="T32" fmla="*/ 106 w 111"/>
                <a:gd name="T33" fmla="*/ 19 h 99"/>
                <a:gd name="T34" fmla="*/ 111 w 111"/>
                <a:gd name="T35" fmla="*/ 36 h 99"/>
                <a:gd name="T36" fmla="*/ 111 w 111"/>
                <a:gd name="T37" fmla="*/ 36 h 99"/>
                <a:gd name="T38" fmla="*/ 111 w 111"/>
                <a:gd name="T39" fmla="*/ 43 h 99"/>
                <a:gd name="T40" fmla="*/ 109 w 111"/>
                <a:gd name="T41" fmla="*/ 56 h 99"/>
                <a:gd name="T42" fmla="*/ 94 w 111"/>
                <a:gd name="T43" fmla="*/ 86 h 99"/>
                <a:gd name="T44" fmla="*/ 91 w 111"/>
                <a:gd name="T45" fmla="*/ 91 h 99"/>
                <a:gd name="T46" fmla="*/ 78 w 111"/>
                <a:gd name="T47" fmla="*/ 99 h 99"/>
                <a:gd name="T48" fmla="*/ 71 w 111"/>
                <a:gd name="T49" fmla="*/ 98 h 99"/>
                <a:gd name="T50" fmla="*/ 62 w 111"/>
                <a:gd name="T51" fmla="*/ 95 h 99"/>
                <a:gd name="T52" fmla="*/ 56 w 111"/>
                <a:gd name="T53" fmla="*/ 94 h 99"/>
                <a:gd name="T54" fmla="*/ 29 w 111"/>
                <a:gd name="T55" fmla="*/ 92 h 99"/>
                <a:gd name="T56" fmla="*/ 39 w 111"/>
                <a:gd name="T57" fmla="*/ 93 h 99"/>
                <a:gd name="T58" fmla="*/ 42 w 111"/>
                <a:gd name="T59" fmla="*/ 93 h 99"/>
                <a:gd name="T60" fmla="*/ 48 w 111"/>
                <a:gd name="T61" fmla="*/ 90 h 99"/>
                <a:gd name="T62" fmla="*/ 55 w 111"/>
                <a:gd name="T63" fmla="*/ 94 h 99"/>
                <a:gd name="T64" fmla="*/ 46 w 111"/>
                <a:gd name="T65" fmla="*/ 96 h 99"/>
                <a:gd name="T66" fmla="*/ 40 w 111"/>
                <a:gd name="T67" fmla="*/ 98 h 99"/>
                <a:gd name="T68" fmla="*/ 55 w 111"/>
                <a:gd name="T69" fmla="*/ 10 h 99"/>
                <a:gd name="T70" fmla="*/ 55 w 111"/>
                <a:gd name="T71" fmla="*/ 10 h 99"/>
                <a:gd name="T72" fmla="*/ 46 w 111"/>
                <a:gd name="T73" fmla="*/ 7 h 99"/>
                <a:gd name="T74" fmla="*/ 29 w 111"/>
                <a:gd name="T75" fmla="*/ 1 h 99"/>
                <a:gd name="T76" fmla="*/ 52 w 111"/>
                <a:gd name="T77" fmla="*/ 4 h 99"/>
                <a:gd name="T78" fmla="*/ 29 w 111"/>
                <a:gd name="T79" fmla="*/ 92 h 99"/>
                <a:gd name="T80" fmla="*/ 5 w 111"/>
                <a:gd name="T81" fmla="*/ 35 h 99"/>
                <a:gd name="T82" fmla="*/ 5 w 111"/>
                <a:gd name="T83" fmla="*/ 37 h 99"/>
                <a:gd name="T84" fmla="*/ 5 w 111"/>
                <a:gd name="T85" fmla="*/ 46 h 99"/>
                <a:gd name="T86" fmla="*/ 20 w 111"/>
                <a:gd name="T87" fmla="*/ 83 h 99"/>
                <a:gd name="T88" fmla="*/ 24 w 111"/>
                <a:gd name="T89" fmla="*/ 88 h 99"/>
                <a:gd name="T90" fmla="*/ 29 w 111"/>
                <a:gd name="T91" fmla="*/ 92 h 99"/>
                <a:gd name="T92" fmla="*/ 24 w 111"/>
                <a:gd name="T93" fmla="*/ 95 h 99"/>
                <a:gd name="T94" fmla="*/ 17 w 111"/>
                <a:gd name="T95" fmla="*/ 87 h 99"/>
                <a:gd name="T96" fmla="*/ 5 w 111"/>
                <a:gd name="T97" fmla="*/ 64 h 99"/>
                <a:gd name="T98" fmla="*/ 0 w 111"/>
                <a:gd name="T99" fmla="*/ 43 h 99"/>
                <a:gd name="T100" fmla="*/ 0 w 111"/>
                <a:gd name="T101" fmla="*/ 37 h 99"/>
                <a:gd name="T102" fmla="*/ 1 w 111"/>
                <a:gd name="T103" fmla="*/ 30 h 99"/>
                <a:gd name="T104" fmla="*/ 13 w 111"/>
                <a:gd name="T105" fmla="*/ 8 h 99"/>
                <a:gd name="T106" fmla="*/ 29 w 111"/>
                <a:gd name="T107" fmla="*/ 1 h 99"/>
                <a:gd name="T108" fmla="*/ 17 w 111"/>
                <a:gd name="T109" fmla="*/ 11 h 99"/>
                <a:gd name="T110" fmla="*/ 29 w 111"/>
                <a:gd name="T111"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99">
                  <a:moveTo>
                    <a:pt x="55" y="89"/>
                  </a:moveTo>
                  <a:cubicBezTo>
                    <a:pt x="55" y="89"/>
                    <a:pt x="55" y="89"/>
                    <a:pt x="55" y="89"/>
                  </a:cubicBezTo>
                  <a:cubicBezTo>
                    <a:pt x="56" y="89"/>
                    <a:pt x="56" y="89"/>
                    <a:pt x="56" y="89"/>
                  </a:cubicBezTo>
                  <a:cubicBezTo>
                    <a:pt x="56" y="89"/>
                    <a:pt x="56" y="89"/>
                    <a:pt x="56" y="89"/>
                  </a:cubicBezTo>
                  <a:cubicBezTo>
                    <a:pt x="57" y="89"/>
                    <a:pt x="58" y="89"/>
                    <a:pt x="59" y="89"/>
                  </a:cubicBezTo>
                  <a:cubicBezTo>
                    <a:pt x="61" y="90"/>
                    <a:pt x="62" y="90"/>
                    <a:pt x="63" y="90"/>
                  </a:cubicBezTo>
                  <a:cubicBezTo>
                    <a:pt x="63" y="90"/>
                    <a:pt x="63" y="90"/>
                    <a:pt x="63" y="90"/>
                  </a:cubicBezTo>
                  <a:cubicBezTo>
                    <a:pt x="64" y="90"/>
                    <a:pt x="64" y="91"/>
                    <a:pt x="65" y="91"/>
                  </a:cubicBezTo>
                  <a:cubicBezTo>
                    <a:pt x="65" y="91"/>
                    <a:pt x="66" y="91"/>
                    <a:pt x="67" y="92"/>
                  </a:cubicBezTo>
                  <a:cubicBezTo>
                    <a:pt x="68" y="92"/>
                    <a:pt x="68" y="92"/>
                    <a:pt x="69" y="93"/>
                  </a:cubicBezTo>
                  <a:cubicBezTo>
                    <a:pt x="70" y="93"/>
                    <a:pt x="71"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4" y="94"/>
                    <a:pt x="76" y="94"/>
                    <a:pt x="77" y="94"/>
                  </a:cubicBezTo>
                  <a:cubicBezTo>
                    <a:pt x="79" y="94"/>
                    <a:pt x="80" y="93"/>
                    <a:pt x="82" y="92"/>
                  </a:cubicBezTo>
                  <a:cubicBezTo>
                    <a:pt x="82" y="92"/>
                    <a:pt x="82" y="92"/>
                    <a:pt x="82" y="92"/>
                  </a:cubicBezTo>
                  <a:cubicBezTo>
                    <a:pt x="82" y="92"/>
                    <a:pt x="82" y="92"/>
                    <a:pt x="82" y="92"/>
                  </a:cubicBezTo>
                  <a:cubicBezTo>
                    <a:pt x="82" y="92"/>
                    <a:pt x="82" y="92"/>
                    <a:pt x="83" y="92"/>
                  </a:cubicBezTo>
                  <a:cubicBezTo>
                    <a:pt x="83" y="91"/>
                    <a:pt x="83" y="91"/>
                    <a:pt x="84" y="91"/>
                  </a:cubicBezTo>
                  <a:cubicBezTo>
                    <a:pt x="85" y="90"/>
                    <a:pt x="86" y="89"/>
                    <a:pt x="87" y="88"/>
                  </a:cubicBezTo>
                  <a:cubicBezTo>
                    <a:pt x="87" y="88"/>
                    <a:pt x="87" y="88"/>
                    <a:pt x="87" y="88"/>
                  </a:cubicBezTo>
                  <a:cubicBezTo>
                    <a:pt x="88" y="86"/>
                    <a:pt x="89" y="85"/>
                    <a:pt x="90" y="84"/>
                  </a:cubicBezTo>
                  <a:cubicBezTo>
                    <a:pt x="90" y="84"/>
                    <a:pt x="90" y="84"/>
                    <a:pt x="90" y="84"/>
                  </a:cubicBezTo>
                  <a:cubicBezTo>
                    <a:pt x="91" y="83"/>
                    <a:pt x="91" y="83"/>
                    <a:pt x="91" y="83"/>
                  </a:cubicBezTo>
                  <a:cubicBezTo>
                    <a:pt x="91" y="83"/>
                    <a:pt x="91" y="83"/>
                    <a:pt x="91" y="83"/>
                  </a:cubicBezTo>
                  <a:cubicBezTo>
                    <a:pt x="91" y="83"/>
                    <a:pt x="91" y="83"/>
                    <a:pt x="91" y="83"/>
                  </a:cubicBezTo>
                  <a:cubicBezTo>
                    <a:pt x="93" y="80"/>
                    <a:pt x="95" y="77"/>
                    <a:pt x="97" y="74"/>
                  </a:cubicBezTo>
                  <a:cubicBezTo>
                    <a:pt x="99" y="70"/>
                    <a:pt x="100" y="67"/>
                    <a:pt x="102" y="63"/>
                  </a:cubicBezTo>
                  <a:cubicBezTo>
                    <a:pt x="103" y="60"/>
                    <a:pt x="103" y="57"/>
                    <a:pt x="104" y="55"/>
                  </a:cubicBezTo>
                  <a:cubicBezTo>
                    <a:pt x="105" y="52"/>
                    <a:pt x="105" y="49"/>
                    <a:pt x="106" y="46"/>
                  </a:cubicBezTo>
                  <a:cubicBezTo>
                    <a:pt x="106" y="46"/>
                    <a:pt x="106" y="46"/>
                    <a:pt x="106" y="46"/>
                  </a:cubicBezTo>
                  <a:cubicBezTo>
                    <a:pt x="106" y="44"/>
                    <a:pt x="106" y="44"/>
                    <a:pt x="106" y="44"/>
                  </a:cubicBezTo>
                  <a:cubicBezTo>
                    <a:pt x="106" y="42"/>
                    <a:pt x="106" y="42"/>
                    <a:pt x="106" y="42"/>
                  </a:cubicBezTo>
                  <a:cubicBezTo>
                    <a:pt x="106" y="37"/>
                    <a:pt x="106" y="37"/>
                    <a:pt x="106" y="37"/>
                  </a:cubicBezTo>
                  <a:cubicBezTo>
                    <a:pt x="106" y="37"/>
                    <a:pt x="106" y="37"/>
                    <a:pt x="106" y="37"/>
                  </a:cubicBezTo>
                  <a:cubicBezTo>
                    <a:pt x="106" y="37"/>
                    <a:pt x="106" y="37"/>
                    <a:pt x="106" y="37"/>
                  </a:cubicBezTo>
                  <a:cubicBezTo>
                    <a:pt x="106" y="37"/>
                    <a:pt x="106" y="37"/>
                    <a:pt x="106" y="37"/>
                  </a:cubicBezTo>
                  <a:cubicBezTo>
                    <a:pt x="106" y="36"/>
                    <a:pt x="106" y="35"/>
                    <a:pt x="106" y="35"/>
                  </a:cubicBezTo>
                  <a:cubicBezTo>
                    <a:pt x="106" y="34"/>
                    <a:pt x="105" y="32"/>
                    <a:pt x="105" y="31"/>
                  </a:cubicBezTo>
                  <a:cubicBezTo>
                    <a:pt x="105" y="28"/>
                    <a:pt x="104" y="24"/>
                    <a:pt x="102" y="21"/>
                  </a:cubicBezTo>
                  <a:cubicBezTo>
                    <a:pt x="100" y="18"/>
                    <a:pt x="99" y="15"/>
                    <a:pt x="96" y="13"/>
                  </a:cubicBezTo>
                  <a:cubicBezTo>
                    <a:pt x="96" y="13"/>
                    <a:pt x="95" y="12"/>
                    <a:pt x="95" y="12"/>
                  </a:cubicBezTo>
                  <a:cubicBezTo>
                    <a:pt x="95" y="12"/>
                    <a:pt x="95" y="12"/>
                    <a:pt x="95" y="12"/>
                  </a:cubicBezTo>
                  <a:cubicBezTo>
                    <a:pt x="95" y="12"/>
                    <a:pt x="94" y="11"/>
                    <a:pt x="94" y="11"/>
                  </a:cubicBezTo>
                  <a:cubicBezTo>
                    <a:pt x="94" y="11"/>
                    <a:pt x="94" y="11"/>
                    <a:pt x="94" y="11"/>
                  </a:cubicBezTo>
                  <a:cubicBezTo>
                    <a:pt x="94" y="11"/>
                    <a:pt x="94" y="11"/>
                    <a:pt x="94" y="11"/>
                  </a:cubicBezTo>
                  <a:cubicBezTo>
                    <a:pt x="92" y="9"/>
                    <a:pt x="90" y="8"/>
                    <a:pt x="87" y="7"/>
                  </a:cubicBezTo>
                  <a:cubicBezTo>
                    <a:pt x="85" y="6"/>
                    <a:pt x="83" y="6"/>
                    <a:pt x="80" y="5"/>
                  </a:cubicBezTo>
                  <a:cubicBezTo>
                    <a:pt x="77" y="5"/>
                    <a:pt x="75" y="5"/>
                    <a:pt x="72" y="5"/>
                  </a:cubicBezTo>
                  <a:cubicBezTo>
                    <a:pt x="70" y="6"/>
                    <a:pt x="67" y="6"/>
                    <a:pt x="65" y="7"/>
                  </a:cubicBezTo>
                  <a:cubicBezTo>
                    <a:pt x="64" y="8"/>
                    <a:pt x="62" y="8"/>
                    <a:pt x="61" y="9"/>
                  </a:cubicBezTo>
                  <a:cubicBezTo>
                    <a:pt x="59" y="9"/>
                    <a:pt x="56" y="10"/>
                    <a:pt x="56" y="10"/>
                  </a:cubicBezTo>
                  <a:cubicBezTo>
                    <a:pt x="56" y="10"/>
                    <a:pt x="56" y="10"/>
                    <a:pt x="55" y="10"/>
                  </a:cubicBezTo>
                  <a:cubicBezTo>
                    <a:pt x="55" y="5"/>
                    <a:pt x="55" y="5"/>
                    <a:pt x="55" y="5"/>
                  </a:cubicBezTo>
                  <a:cubicBezTo>
                    <a:pt x="55" y="5"/>
                    <a:pt x="55" y="5"/>
                    <a:pt x="55" y="5"/>
                  </a:cubicBezTo>
                  <a:cubicBezTo>
                    <a:pt x="59" y="4"/>
                    <a:pt x="59" y="4"/>
                    <a:pt x="59" y="4"/>
                  </a:cubicBezTo>
                  <a:cubicBezTo>
                    <a:pt x="61" y="3"/>
                    <a:pt x="62" y="3"/>
                    <a:pt x="63" y="3"/>
                  </a:cubicBezTo>
                  <a:cubicBezTo>
                    <a:pt x="66" y="2"/>
                    <a:pt x="69" y="1"/>
                    <a:pt x="72" y="0"/>
                  </a:cubicBezTo>
                  <a:cubicBezTo>
                    <a:pt x="75" y="0"/>
                    <a:pt x="78" y="0"/>
                    <a:pt x="81" y="0"/>
                  </a:cubicBezTo>
                  <a:cubicBezTo>
                    <a:pt x="84" y="1"/>
                    <a:pt x="87" y="2"/>
                    <a:pt x="89" y="3"/>
                  </a:cubicBezTo>
                  <a:cubicBezTo>
                    <a:pt x="92" y="4"/>
                    <a:pt x="95" y="5"/>
                    <a:pt x="97" y="7"/>
                  </a:cubicBezTo>
                  <a:cubicBezTo>
                    <a:pt x="97" y="8"/>
                    <a:pt x="98" y="8"/>
                    <a:pt x="98" y="8"/>
                  </a:cubicBezTo>
                  <a:cubicBezTo>
                    <a:pt x="98" y="8"/>
                    <a:pt x="98" y="8"/>
                    <a:pt x="98" y="8"/>
                  </a:cubicBezTo>
                  <a:cubicBezTo>
                    <a:pt x="98" y="8"/>
                    <a:pt x="98" y="8"/>
                    <a:pt x="98" y="8"/>
                  </a:cubicBezTo>
                  <a:cubicBezTo>
                    <a:pt x="99" y="9"/>
                    <a:pt x="99" y="9"/>
                    <a:pt x="99" y="9"/>
                  </a:cubicBezTo>
                  <a:cubicBezTo>
                    <a:pt x="102" y="12"/>
                    <a:pt x="105" y="16"/>
                    <a:pt x="106" y="19"/>
                  </a:cubicBezTo>
                  <a:cubicBezTo>
                    <a:pt x="108" y="23"/>
                    <a:pt x="109" y="26"/>
                    <a:pt x="110" y="30"/>
                  </a:cubicBezTo>
                  <a:cubicBezTo>
                    <a:pt x="110" y="32"/>
                    <a:pt x="110" y="33"/>
                    <a:pt x="110" y="34"/>
                  </a:cubicBezTo>
                  <a:cubicBezTo>
                    <a:pt x="110" y="35"/>
                    <a:pt x="111" y="35"/>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7"/>
                    <a:pt x="111" y="37"/>
                    <a:pt x="111" y="37"/>
                  </a:cubicBezTo>
                  <a:cubicBezTo>
                    <a:pt x="111" y="42"/>
                    <a:pt x="111" y="42"/>
                    <a:pt x="111" y="42"/>
                  </a:cubicBezTo>
                  <a:cubicBezTo>
                    <a:pt x="111" y="42"/>
                    <a:pt x="111" y="42"/>
                    <a:pt x="111" y="42"/>
                  </a:cubicBezTo>
                  <a:cubicBezTo>
                    <a:pt x="111" y="43"/>
                    <a:pt x="111" y="43"/>
                    <a:pt x="111" y="43"/>
                  </a:cubicBezTo>
                  <a:cubicBezTo>
                    <a:pt x="111" y="45"/>
                    <a:pt x="111" y="45"/>
                    <a:pt x="111" y="45"/>
                  </a:cubicBezTo>
                  <a:cubicBezTo>
                    <a:pt x="110" y="46"/>
                    <a:pt x="110" y="46"/>
                    <a:pt x="110" y="46"/>
                  </a:cubicBezTo>
                  <a:cubicBezTo>
                    <a:pt x="110" y="47"/>
                    <a:pt x="110" y="47"/>
                    <a:pt x="110" y="47"/>
                  </a:cubicBezTo>
                  <a:cubicBezTo>
                    <a:pt x="110" y="50"/>
                    <a:pt x="110" y="53"/>
                    <a:pt x="109" y="56"/>
                  </a:cubicBezTo>
                  <a:cubicBezTo>
                    <a:pt x="108" y="59"/>
                    <a:pt x="107" y="62"/>
                    <a:pt x="106" y="64"/>
                  </a:cubicBezTo>
                  <a:cubicBezTo>
                    <a:pt x="105" y="68"/>
                    <a:pt x="103" y="72"/>
                    <a:pt x="101" y="76"/>
                  </a:cubicBezTo>
                  <a:cubicBezTo>
                    <a:pt x="99" y="79"/>
                    <a:pt x="97" y="83"/>
                    <a:pt x="94" y="86"/>
                  </a:cubicBezTo>
                  <a:cubicBezTo>
                    <a:pt x="94" y="86"/>
                    <a:pt x="94" y="86"/>
                    <a:pt x="94" y="86"/>
                  </a:cubicBezTo>
                  <a:cubicBezTo>
                    <a:pt x="94" y="87"/>
                    <a:pt x="94" y="87"/>
                    <a:pt x="94" y="87"/>
                  </a:cubicBezTo>
                  <a:cubicBezTo>
                    <a:pt x="94" y="87"/>
                    <a:pt x="94" y="87"/>
                    <a:pt x="94" y="87"/>
                  </a:cubicBezTo>
                  <a:cubicBezTo>
                    <a:pt x="93" y="88"/>
                    <a:pt x="92" y="89"/>
                    <a:pt x="91" y="91"/>
                  </a:cubicBezTo>
                  <a:cubicBezTo>
                    <a:pt x="91" y="91"/>
                    <a:pt x="91" y="91"/>
                    <a:pt x="91" y="91"/>
                  </a:cubicBezTo>
                  <a:cubicBezTo>
                    <a:pt x="89" y="92"/>
                    <a:pt x="88" y="94"/>
                    <a:pt x="87" y="95"/>
                  </a:cubicBezTo>
                  <a:cubicBezTo>
                    <a:pt x="86" y="95"/>
                    <a:pt x="86" y="95"/>
                    <a:pt x="85" y="96"/>
                  </a:cubicBezTo>
                  <a:cubicBezTo>
                    <a:pt x="85" y="96"/>
                    <a:pt x="85" y="96"/>
                    <a:pt x="84" y="96"/>
                  </a:cubicBezTo>
                  <a:cubicBezTo>
                    <a:pt x="82" y="98"/>
                    <a:pt x="80" y="98"/>
                    <a:pt x="78" y="99"/>
                  </a:cubicBezTo>
                  <a:cubicBezTo>
                    <a:pt x="76" y="99"/>
                    <a:pt x="73" y="99"/>
                    <a:pt x="71" y="98"/>
                  </a:cubicBezTo>
                  <a:cubicBezTo>
                    <a:pt x="71" y="98"/>
                    <a:pt x="71" y="98"/>
                    <a:pt x="71" y="98"/>
                  </a:cubicBezTo>
                  <a:cubicBezTo>
                    <a:pt x="71" y="98"/>
                    <a:pt x="71" y="98"/>
                    <a:pt x="71" y="98"/>
                  </a:cubicBezTo>
                  <a:cubicBezTo>
                    <a:pt x="71" y="98"/>
                    <a:pt x="71" y="98"/>
                    <a:pt x="71" y="98"/>
                  </a:cubicBezTo>
                  <a:cubicBezTo>
                    <a:pt x="70" y="98"/>
                    <a:pt x="69" y="97"/>
                    <a:pt x="68" y="97"/>
                  </a:cubicBezTo>
                  <a:cubicBezTo>
                    <a:pt x="67" y="97"/>
                    <a:pt x="66" y="96"/>
                    <a:pt x="65" y="96"/>
                  </a:cubicBezTo>
                  <a:cubicBezTo>
                    <a:pt x="64" y="96"/>
                    <a:pt x="64" y="96"/>
                    <a:pt x="63" y="95"/>
                  </a:cubicBezTo>
                  <a:cubicBezTo>
                    <a:pt x="63" y="95"/>
                    <a:pt x="62" y="95"/>
                    <a:pt x="62" y="95"/>
                  </a:cubicBezTo>
                  <a:cubicBezTo>
                    <a:pt x="62" y="95"/>
                    <a:pt x="62" y="95"/>
                    <a:pt x="62" y="95"/>
                  </a:cubicBezTo>
                  <a:cubicBezTo>
                    <a:pt x="61" y="94"/>
                    <a:pt x="60" y="94"/>
                    <a:pt x="59" y="94"/>
                  </a:cubicBezTo>
                  <a:cubicBezTo>
                    <a:pt x="58" y="94"/>
                    <a:pt x="57" y="94"/>
                    <a:pt x="56" y="94"/>
                  </a:cubicBezTo>
                  <a:cubicBezTo>
                    <a:pt x="56" y="94"/>
                    <a:pt x="56" y="94"/>
                    <a:pt x="56" y="94"/>
                  </a:cubicBezTo>
                  <a:cubicBezTo>
                    <a:pt x="55" y="94"/>
                    <a:pt x="55" y="94"/>
                    <a:pt x="55" y="94"/>
                  </a:cubicBezTo>
                  <a:cubicBezTo>
                    <a:pt x="55" y="94"/>
                    <a:pt x="55" y="94"/>
                    <a:pt x="55" y="94"/>
                  </a:cubicBezTo>
                  <a:lnTo>
                    <a:pt x="55" y="89"/>
                  </a:lnTo>
                  <a:close/>
                  <a:moveTo>
                    <a:pt x="29" y="92"/>
                  </a:moveTo>
                  <a:cubicBezTo>
                    <a:pt x="29" y="92"/>
                    <a:pt x="29" y="92"/>
                    <a:pt x="29" y="92"/>
                  </a:cubicBezTo>
                  <a:cubicBezTo>
                    <a:pt x="31" y="93"/>
                    <a:pt x="32" y="94"/>
                    <a:pt x="34" y="94"/>
                  </a:cubicBezTo>
                  <a:cubicBezTo>
                    <a:pt x="35" y="94"/>
                    <a:pt x="37" y="94"/>
                    <a:pt x="39" y="93"/>
                  </a:cubicBezTo>
                  <a:cubicBezTo>
                    <a:pt x="39" y="93"/>
                    <a:pt x="39" y="93"/>
                    <a:pt x="39" y="93"/>
                  </a:cubicBezTo>
                  <a:cubicBezTo>
                    <a:pt x="39" y="93"/>
                    <a:pt x="39" y="93"/>
                    <a:pt x="39" y="93"/>
                  </a:cubicBezTo>
                  <a:cubicBezTo>
                    <a:pt x="39" y="93"/>
                    <a:pt x="39" y="93"/>
                    <a:pt x="39" y="93"/>
                  </a:cubicBezTo>
                  <a:cubicBezTo>
                    <a:pt x="39" y="93"/>
                    <a:pt x="39" y="93"/>
                    <a:pt x="39" y="93"/>
                  </a:cubicBezTo>
                  <a:cubicBezTo>
                    <a:pt x="40" y="93"/>
                    <a:pt x="41" y="93"/>
                    <a:pt x="42" y="93"/>
                  </a:cubicBezTo>
                  <a:cubicBezTo>
                    <a:pt x="42" y="92"/>
                    <a:pt x="43" y="92"/>
                    <a:pt x="44" y="92"/>
                  </a:cubicBezTo>
                  <a:cubicBezTo>
                    <a:pt x="45" y="91"/>
                    <a:pt x="46" y="91"/>
                    <a:pt x="46" y="91"/>
                  </a:cubicBezTo>
                  <a:cubicBezTo>
                    <a:pt x="47" y="91"/>
                    <a:pt x="47" y="90"/>
                    <a:pt x="48" y="90"/>
                  </a:cubicBezTo>
                  <a:cubicBezTo>
                    <a:pt x="48" y="90"/>
                    <a:pt x="48" y="90"/>
                    <a:pt x="48" y="90"/>
                  </a:cubicBezTo>
                  <a:cubicBezTo>
                    <a:pt x="48" y="90"/>
                    <a:pt x="48" y="90"/>
                    <a:pt x="48" y="90"/>
                  </a:cubicBezTo>
                  <a:cubicBezTo>
                    <a:pt x="49" y="90"/>
                    <a:pt x="50" y="90"/>
                    <a:pt x="51" y="90"/>
                  </a:cubicBezTo>
                  <a:cubicBezTo>
                    <a:pt x="53" y="89"/>
                    <a:pt x="55" y="89"/>
                    <a:pt x="55" y="89"/>
                  </a:cubicBezTo>
                  <a:cubicBezTo>
                    <a:pt x="55" y="94"/>
                    <a:pt x="55" y="94"/>
                    <a:pt x="55" y="94"/>
                  </a:cubicBezTo>
                  <a:cubicBezTo>
                    <a:pt x="55" y="94"/>
                    <a:pt x="54" y="94"/>
                    <a:pt x="52" y="94"/>
                  </a:cubicBezTo>
                  <a:cubicBezTo>
                    <a:pt x="51" y="94"/>
                    <a:pt x="50" y="95"/>
                    <a:pt x="49" y="95"/>
                  </a:cubicBezTo>
                  <a:cubicBezTo>
                    <a:pt x="49" y="95"/>
                    <a:pt x="48" y="95"/>
                    <a:pt x="48" y="95"/>
                  </a:cubicBezTo>
                  <a:cubicBezTo>
                    <a:pt x="47" y="96"/>
                    <a:pt x="47" y="96"/>
                    <a:pt x="46" y="96"/>
                  </a:cubicBezTo>
                  <a:cubicBezTo>
                    <a:pt x="45" y="96"/>
                    <a:pt x="44" y="97"/>
                    <a:pt x="43" y="97"/>
                  </a:cubicBezTo>
                  <a:cubicBezTo>
                    <a:pt x="42" y="97"/>
                    <a:pt x="41" y="98"/>
                    <a:pt x="40" y="98"/>
                  </a:cubicBezTo>
                  <a:cubicBezTo>
                    <a:pt x="40" y="98"/>
                    <a:pt x="40" y="98"/>
                    <a:pt x="40" y="98"/>
                  </a:cubicBezTo>
                  <a:cubicBezTo>
                    <a:pt x="40" y="98"/>
                    <a:pt x="40" y="98"/>
                    <a:pt x="40" y="98"/>
                  </a:cubicBezTo>
                  <a:cubicBezTo>
                    <a:pt x="38" y="99"/>
                    <a:pt x="35" y="99"/>
                    <a:pt x="33" y="99"/>
                  </a:cubicBezTo>
                  <a:cubicBezTo>
                    <a:pt x="32" y="99"/>
                    <a:pt x="30" y="98"/>
                    <a:pt x="29" y="98"/>
                  </a:cubicBezTo>
                  <a:cubicBezTo>
                    <a:pt x="29" y="92"/>
                    <a:pt x="29" y="92"/>
                    <a:pt x="29" y="92"/>
                  </a:cubicBezTo>
                  <a:close/>
                  <a:moveTo>
                    <a:pt x="55" y="10"/>
                  </a:move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4" y="10"/>
                    <a:pt x="52" y="9"/>
                    <a:pt x="50" y="9"/>
                  </a:cubicBezTo>
                  <a:cubicBezTo>
                    <a:pt x="49" y="8"/>
                    <a:pt x="47" y="8"/>
                    <a:pt x="46" y="7"/>
                  </a:cubicBezTo>
                  <a:cubicBezTo>
                    <a:pt x="44" y="6"/>
                    <a:pt x="41" y="6"/>
                    <a:pt x="39" y="5"/>
                  </a:cubicBezTo>
                  <a:cubicBezTo>
                    <a:pt x="36" y="5"/>
                    <a:pt x="34" y="5"/>
                    <a:pt x="31" y="5"/>
                  </a:cubicBezTo>
                  <a:cubicBezTo>
                    <a:pt x="30" y="5"/>
                    <a:pt x="30" y="5"/>
                    <a:pt x="29" y="5"/>
                  </a:cubicBezTo>
                  <a:cubicBezTo>
                    <a:pt x="29" y="1"/>
                    <a:pt x="29" y="1"/>
                    <a:pt x="29" y="1"/>
                  </a:cubicBezTo>
                  <a:cubicBezTo>
                    <a:pt x="30" y="0"/>
                    <a:pt x="30" y="0"/>
                    <a:pt x="30" y="0"/>
                  </a:cubicBezTo>
                  <a:cubicBezTo>
                    <a:pt x="33" y="0"/>
                    <a:pt x="36" y="0"/>
                    <a:pt x="39" y="0"/>
                  </a:cubicBezTo>
                  <a:cubicBezTo>
                    <a:pt x="42" y="1"/>
                    <a:pt x="45" y="2"/>
                    <a:pt x="48" y="3"/>
                  </a:cubicBezTo>
                  <a:cubicBezTo>
                    <a:pt x="49" y="3"/>
                    <a:pt x="50" y="3"/>
                    <a:pt x="52" y="4"/>
                  </a:cubicBezTo>
                  <a:cubicBezTo>
                    <a:pt x="55" y="5"/>
                    <a:pt x="55" y="5"/>
                    <a:pt x="55" y="5"/>
                  </a:cubicBezTo>
                  <a:cubicBezTo>
                    <a:pt x="55" y="10"/>
                    <a:pt x="55" y="10"/>
                    <a:pt x="55" y="10"/>
                  </a:cubicBezTo>
                  <a:close/>
                  <a:moveTo>
                    <a:pt x="29" y="92"/>
                  </a:moveTo>
                  <a:cubicBezTo>
                    <a:pt x="29" y="92"/>
                    <a:pt x="29" y="92"/>
                    <a:pt x="29" y="92"/>
                  </a:cubicBezTo>
                  <a:close/>
                  <a:moveTo>
                    <a:pt x="15" y="13"/>
                  </a:moveTo>
                  <a:cubicBezTo>
                    <a:pt x="12" y="15"/>
                    <a:pt x="10" y="18"/>
                    <a:pt x="9" y="21"/>
                  </a:cubicBezTo>
                  <a:cubicBezTo>
                    <a:pt x="7" y="24"/>
                    <a:pt x="6" y="28"/>
                    <a:pt x="6" y="31"/>
                  </a:cubicBezTo>
                  <a:cubicBezTo>
                    <a:pt x="6" y="32"/>
                    <a:pt x="5" y="34"/>
                    <a:pt x="5" y="35"/>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4"/>
                    <a:pt x="5" y="44"/>
                    <a:pt x="5" y="44"/>
                  </a:cubicBezTo>
                  <a:cubicBezTo>
                    <a:pt x="5" y="45"/>
                    <a:pt x="5" y="45"/>
                    <a:pt x="5" y="46"/>
                  </a:cubicBezTo>
                  <a:cubicBezTo>
                    <a:pt x="6" y="49"/>
                    <a:pt x="6" y="52"/>
                    <a:pt x="7" y="55"/>
                  </a:cubicBezTo>
                  <a:cubicBezTo>
                    <a:pt x="7" y="57"/>
                    <a:pt x="8" y="60"/>
                    <a:pt x="9" y="63"/>
                  </a:cubicBezTo>
                  <a:cubicBezTo>
                    <a:pt x="11" y="67"/>
                    <a:pt x="12" y="70"/>
                    <a:pt x="14" y="74"/>
                  </a:cubicBezTo>
                  <a:cubicBezTo>
                    <a:pt x="16" y="77"/>
                    <a:pt x="18" y="80"/>
                    <a:pt x="20" y="83"/>
                  </a:cubicBezTo>
                  <a:cubicBezTo>
                    <a:pt x="20" y="83"/>
                    <a:pt x="20" y="83"/>
                    <a:pt x="20" y="83"/>
                  </a:cubicBezTo>
                  <a:cubicBezTo>
                    <a:pt x="21" y="84"/>
                    <a:pt x="21" y="84"/>
                    <a:pt x="21" y="84"/>
                  </a:cubicBezTo>
                  <a:cubicBezTo>
                    <a:pt x="21" y="84"/>
                    <a:pt x="21" y="84"/>
                    <a:pt x="21" y="84"/>
                  </a:cubicBezTo>
                  <a:cubicBezTo>
                    <a:pt x="22" y="85"/>
                    <a:pt x="23" y="87"/>
                    <a:pt x="24" y="88"/>
                  </a:cubicBezTo>
                  <a:cubicBezTo>
                    <a:pt x="25" y="89"/>
                    <a:pt x="26" y="90"/>
                    <a:pt x="27" y="91"/>
                  </a:cubicBezTo>
                  <a:cubicBezTo>
                    <a:pt x="28" y="91"/>
                    <a:pt x="28" y="91"/>
                    <a:pt x="28" y="92"/>
                  </a:cubicBezTo>
                  <a:cubicBezTo>
                    <a:pt x="28" y="92"/>
                    <a:pt x="29" y="92"/>
                    <a:pt x="29" y="92"/>
                  </a:cubicBezTo>
                  <a:cubicBezTo>
                    <a:pt x="29" y="92"/>
                    <a:pt x="29" y="92"/>
                    <a:pt x="29" y="92"/>
                  </a:cubicBezTo>
                  <a:cubicBezTo>
                    <a:pt x="29" y="98"/>
                    <a:pt x="29" y="98"/>
                    <a:pt x="29" y="98"/>
                  </a:cubicBezTo>
                  <a:cubicBezTo>
                    <a:pt x="28" y="97"/>
                    <a:pt x="27" y="97"/>
                    <a:pt x="27" y="96"/>
                  </a:cubicBezTo>
                  <a:cubicBezTo>
                    <a:pt x="26" y="96"/>
                    <a:pt x="26" y="96"/>
                    <a:pt x="25" y="96"/>
                  </a:cubicBezTo>
                  <a:cubicBezTo>
                    <a:pt x="25" y="95"/>
                    <a:pt x="25" y="95"/>
                    <a:pt x="24" y="95"/>
                  </a:cubicBezTo>
                  <a:cubicBezTo>
                    <a:pt x="23" y="94"/>
                    <a:pt x="22" y="92"/>
                    <a:pt x="20" y="91"/>
                  </a:cubicBezTo>
                  <a:cubicBezTo>
                    <a:pt x="19" y="90"/>
                    <a:pt x="18" y="88"/>
                    <a:pt x="17" y="87"/>
                  </a:cubicBezTo>
                  <a:cubicBezTo>
                    <a:pt x="17" y="87"/>
                    <a:pt x="17" y="87"/>
                    <a:pt x="17" y="87"/>
                  </a:cubicBezTo>
                  <a:cubicBezTo>
                    <a:pt x="17" y="87"/>
                    <a:pt x="17" y="87"/>
                    <a:pt x="17" y="87"/>
                  </a:cubicBezTo>
                  <a:cubicBezTo>
                    <a:pt x="17" y="86"/>
                    <a:pt x="17" y="86"/>
                    <a:pt x="17" y="86"/>
                  </a:cubicBezTo>
                  <a:cubicBezTo>
                    <a:pt x="17" y="86"/>
                    <a:pt x="17" y="86"/>
                    <a:pt x="17" y="86"/>
                  </a:cubicBezTo>
                  <a:cubicBezTo>
                    <a:pt x="14" y="83"/>
                    <a:pt x="12" y="79"/>
                    <a:pt x="10" y="76"/>
                  </a:cubicBezTo>
                  <a:cubicBezTo>
                    <a:pt x="8" y="72"/>
                    <a:pt x="6" y="68"/>
                    <a:pt x="5" y="64"/>
                  </a:cubicBezTo>
                  <a:cubicBezTo>
                    <a:pt x="4" y="62"/>
                    <a:pt x="3" y="59"/>
                    <a:pt x="2" y="56"/>
                  </a:cubicBezTo>
                  <a:cubicBezTo>
                    <a:pt x="1" y="53"/>
                    <a:pt x="1" y="50"/>
                    <a:pt x="1" y="47"/>
                  </a:cubicBezTo>
                  <a:cubicBezTo>
                    <a:pt x="0" y="44"/>
                    <a:pt x="0" y="44"/>
                    <a:pt x="0" y="44"/>
                  </a:cubicBezTo>
                  <a:cubicBezTo>
                    <a:pt x="0" y="43"/>
                    <a:pt x="0" y="43"/>
                    <a:pt x="0" y="43"/>
                  </a:cubicBezTo>
                  <a:cubicBezTo>
                    <a:pt x="0" y="43"/>
                    <a:pt x="0" y="43"/>
                    <a:pt x="0" y="42"/>
                  </a:cubicBezTo>
                  <a:cubicBezTo>
                    <a:pt x="0" y="37"/>
                    <a:pt x="0" y="37"/>
                    <a:pt x="0" y="37"/>
                  </a:cubicBezTo>
                  <a:cubicBezTo>
                    <a:pt x="0" y="37"/>
                    <a:pt x="0" y="37"/>
                    <a:pt x="0" y="37"/>
                  </a:cubicBezTo>
                  <a:cubicBezTo>
                    <a:pt x="0" y="37"/>
                    <a:pt x="0" y="37"/>
                    <a:pt x="0" y="37"/>
                  </a:cubicBezTo>
                  <a:cubicBezTo>
                    <a:pt x="0" y="36"/>
                    <a:pt x="0" y="36"/>
                    <a:pt x="0" y="36"/>
                  </a:cubicBezTo>
                  <a:cubicBezTo>
                    <a:pt x="0" y="36"/>
                    <a:pt x="0" y="36"/>
                    <a:pt x="0" y="36"/>
                  </a:cubicBezTo>
                  <a:cubicBezTo>
                    <a:pt x="0" y="35"/>
                    <a:pt x="0" y="35"/>
                    <a:pt x="1" y="34"/>
                  </a:cubicBezTo>
                  <a:cubicBezTo>
                    <a:pt x="1" y="33"/>
                    <a:pt x="1" y="32"/>
                    <a:pt x="1" y="30"/>
                  </a:cubicBezTo>
                  <a:cubicBezTo>
                    <a:pt x="2" y="26"/>
                    <a:pt x="3" y="23"/>
                    <a:pt x="5" y="19"/>
                  </a:cubicBezTo>
                  <a:cubicBezTo>
                    <a:pt x="6" y="16"/>
                    <a:pt x="9" y="12"/>
                    <a:pt x="12" y="9"/>
                  </a:cubicBezTo>
                  <a:cubicBezTo>
                    <a:pt x="12" y="9"/>
                    <a:pt x="12" y="9"/>
                    <a:pt x="13" y="8"/>
                  </a:cubicBezTo>
                  <a:cubicBezTo>
                    <a:pt x="13" y="8"/>
                    <a:pt x="13" y="8"/>
                    <a:pt x="13" y="8"/>
                  </a:cubicBezTo>
                  <a:cubicBezTo>
                    <a:pt x="13" y="8"/>
                    <a:pt x="14" y="8"/>
                    <a:pt x="14" y="7"/>
                  </a:cubicBezTo>
                  <a:cubicBezTo>
                    <a:pt x="14" y="7"/>
                    <a:pt x="14" y="7"/>
                    <a:pt x="14" y="7"/>
                  </a:cubicBezTo>
                  <a:cubicBezTo>
                    <a:pt x="16" y="5"/>
                    <a:pt x="19" y="4"/>
                    <a:pt x="22" y="3"/>
                  </a:cubicBezTo>
                  <a:cubicBezTo>
                    <a:pt x="24" y="2"/>
                    <a:pt x="27" y="1"/>
                    <a:pt x="29" y="1"/>
                  </a:cubicBezTo>
                  <a:cubicBezTo>
                    <a:pt x="29" y="5"/>
                    <a:pt x="29" y="5"/>
                    <a:pt x="29" y="5"/>
                  </a:cubicBezTo>
                  <a:cubicBezTo>
                    <a:pt x="27" y="6"/>
                    <a:pt x="25" y="6"/>
                    <a:pt x="24" y="7"/>
                  </a:cubicBezTo>
                  <a:cubicBezTo>
                    <a:pt x="21" y="8"/>
                    <a:pt x="19" y="9"/>
                    <a:pt x="17" y="11"/>
                  </a:cubicBezTo>
                  <a:cubicBezTo>
                    <a:pt x="17" y="11"/>
                    <a:pt x="17" y="11"/>
                    <a:pt x="17" y="11"/>
                  </a:cubicBezTo>
                  <a:cubicBezTo>
                    <a:pt x="17" y="11"/>
                    <a:pt x="16" y="12"/>
                    <a:pt x="16" y="12"/>
                  </a:cubicBezTo>
                  <a:cubicBezTo>
                    <a:pt x="16" y="12"/>
                    <a:pt x="16" y="12"/>
                    <a:pt x="16" y="12"/>
                  </a:cubicBezTo>
                  <a:cubicBezTo>
                    <a:pt x="16" y="12"/>
                    <a:pt x="15" y="13"/>
                    <a:pt x="15" y="13"/>
                  </a:cubicBezTo>
                  <a:close/>
                  <a:moveTo>
                    <a:pt x="29" y="92"/>
                  </a:moveTo>
                  <a:cubicBezTo>
                    <a:pt x="29" y="92"/>
                    <a:pt x="29" y="92"/>
                    <a:pt x="29" y="9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9" name="Freeform 19"/>
            <p:cNvSpPr>
              <a:spLocks noEditPoints="1"/>
            </p:cNvSpPr>
            <p:nvPr/>
          </p:nvSpPr>
          <p:spPr bwMode="auto">
            <a:xfrm>
              <a:off x="5842973" y="2461086"/>
              <a:ext cx="366831" cy="99389"/>
            </a:xfrm>
            <a:custGeom>
              <a:avLst/>
              <a:gdLst>
                <a:gd name="T0" fmla="*/ 139 w 143"/>
                <a:gd name="T1" fmla="*/ 5 h 38"/>
                <a:gd name="T2" fmla="*/ 131 w 143"/>
                <a:gd name="T3" fmla="*/ 5 h 38"/>
                <a:gd name="T4" fmla="*/ 131 w 143"/>
                <a:gd name="T5" fmla="*/ 23 h 38"/>
                <a:gd name="T6" fmla="*/ 128 w 143"/>
                <a:gd name="T7" fmla="*/ 25 h 38"/>
                <a:gd name="T8" fmla="*/ 71 w 143"/>
                <a:gd name="T9" fmla="*/ 25 h 38"/>
                <a:gd name="T10" fmla="*/ 71 w 143"/>
                <a:gd name="T11" fmla="*/ 21 h 38"/>
                <a:gd name="T12" fmla="*/ 126 w 143"/>
                <a:gd name="T13" fmla="*/ 21 h 38"/>
                <a:gd name="T14" fmla="*/ 126 w 143"/>
                <a:gd name="T15" fmla="*/ 2 h 38"/>
                <a:gd name="T16" fmla="*/ 128 w 143"/>
                <a:gd name="T17" fmla="*/ 0 h 38"/>
                <a:gd name="T18" fmla="*/ 141 w 143"/>
                <a:gd name="T19" fmla="*/ 0 h 38"/>
                <a:gd name="T20" fmla="*/ 143 w 143"/>
                <a:gd name="T21" fmla="*/ 2 h 38"/>
                <a:gd name="T22" fmla="*/ 143 w 143"/>
                <a:gd name="T23" fmla="*/ 36 h 38"/>
                <a:gd name="T24" fmla="*/ 141 w 143"/>
                <a:gd name="T25" fmla="*/ 38 h 38"/>
                <a:gd name="T26" fmla="*/ 71 w 143"/>
                <a:gd name="T27" fmla="*/ 38 h 38"/>
                <a:gd name="T28" fmla="*/ 71 w 143"/>
                <a:gd name="T29" fmla="*/ 33 h 38"/>
                <a:gd name="T30" fmla="*/ 139 w 143"/>
                <a:gd name="T31" fmla="*/ 33 h 38"/>
                <a:gd name="T32" fmla="*/ 139 w 143"/>
                <a:gd name="T33" fmla="*/ 5 h 38"/>
                <a:gd name="T34" fmla="*/ 71 w 143"/>
                <a:gd name="T35" fmla="*/ 25 h 38"/>
                <a:gd name="T36" fmla="*/ 15 w 143"/>
                <a:gd name="T37" fmla="*/ 25 h 38"/>
                <a:gd name="T38" fmla="*/ 12 w 143"/>
                <a:gd name="T39" fmla="*/ 23 h 38"/>
                <a:gd name="T40" fmla="*/ 12 w 143"/>
                <a:gd name="T41" fmla="*/ 5 h 38"/>
                <a:gd name="T42" fmla="*/ 4 w 143"/>
                <a:gd name="T43" fmla="*/ 5 h 38"/>
                <a:gd name="T44" fmla="*/ 4 w 143"/>
                <a:gd name="T45" fmla="*/ 33 h 38"/>
                <a:gd name="T46" fmla="*/ 71 w 143"/>
                <a:gd name="T47" fmla="*/ 33 h 38"/>
                <a:gd name="T48" fmla="*/ 71 w 143"/>
                <a:gd name="T49" fmla="*/ 38 h 38"/>
                <a:gd name="T50" fmla="*/ 2 w 143"/>
                <a:gd name="T51" fmla="*/ 38 h 38"/>
                <a:gd name="T52" fmla="*/ 0 w 143"/>
                <a:gd name="T53" fmla="*/ 36 h 38"/>
                <a:gd name="T54" fmla="*/ 0 w 143"/>
                <a:gd name="T55" fmla="*/ 3 h 38"/>
                <a:gd name="T56" fmla="*/ 2 w 143"/>
                <a:gd name="T57" fmla="*/ 1 h 38"/>
                <a:gd name="T58" fmla="*/ 15 w 143"/>
                <a:gd name="T59" fmla="*/ 1 h 38"/>
                <a:gd name="T60" fmla="*/ 17 w 143"/>
                <a:gd name="T61" fmla="*/ 3 h 38"/>
                <a:gd name="T62" fmla="*/ 17 w 143"/>
                <a:gd name="T63" fmla="*/ 21 h 38"/>
                <a:gd name="T64" fmla="*/ 71 w 143"/>
                <a:gd name="T65" fmla="*/ 21 h 38"/>
                <a:gd name="T66" fmla="*/ 71 w 143"/>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8">
                  <a:moveTo>
                    <a:pt x="139" y="5"/>
                  </a:moveTo>
                  <a:cubicBezTo>
                    <a:pt x="131" y="5"/>
                    <a:pt x="131" y="5"/>
                    <a:pt x="131" y="5"/>
                  </a:cubicBezTo>
                  <a:cubicBezTo>
                    <a:pt x="131" y="23"/>
                    <a:pt x="131" y="23"/>
                    <a:pt x="131" y="23"/>
                  </a:cubicBezTo>
                  <a:cubicBezTo>
                    <a:pt x="131" y="24"/>
                    <a:pt x="129" y="25"/>
                    <a:pt x="128" y="25"/>
                  </a:cubicBezTo>
                  <a:cubicBezTo>
                    <a:pt x="71" y="25"/>
                    <a:pt x="71" y="25"/>
                    <a:pt x="71" y="25"/>
                  </a:cubicBezTo>
                  <a:cubicBezTo>
                    <a:pt x="71" y="21"/>
                    <a:pt x="71" y="21"/>
                    <a:pt x="71" y="21"/>
                  </a:cubicBezTo>
                  <a:cubicBezTo>
                    <a:pt x="126" y="21"/>
                    <a:pt x="126" y="21"/>
                    <a:pt x="126" y="21"/>
                  </a:cubicBezTo>
                  <a:cubicBezTo>
                    <a:pt x="126" y="2"/>
                    <a:pt x="126" y="2"/>
                    <a:pt x="126" y="2"/>
                  </a:cubicBezTo>
                  <a:cubicBezTo>
                    <a:pt x="126" y="1"/>
                    <a:pt x="127" y="0"/>
                    <a:pt x="128" y="0"/>
                  </a:cubicBezTo>
                  <a:cubicBezTo>
                    <a:pt x="141" y="0"/>
                    <a:pt x="141" y="0"/>
                    <a:pt x="141" y="0"/>
                  </a:cubicBezTo>
                  <a:cubicBezTo>
                    <a:pt x="142" y="0"/>
                    <a:pt x="143" y="1"/>
                    <a:pt x="143" y="2"/>
                  </a:cubicBezTo>
                  <a:cubicBezTo>
                    <a:pt x="143" y="36"/>
                    <a:pt x="143" y="36"/>
                    <a:pt x="143" y="36"/>
                  </a:cubicBezTo>
                  <a:cubicBezTo>
                    <a:pt x="143" y="37"/>
                    <a:pt x="142" y="38"/>
                    <a:pt x="141" y="38"/>
                  </a:cubicBezTo>
                  <a:cubicBezTo>
                    <a:pt x="71" y="38"/>
                    <a:pt x="71" y="38"/>
                    <a:pt x="71" y="38"/>
                  </a:cubicBezTo>
                  <a:cubicBezTo>
                    <a:pt x="71" y="33"/>
                    <a:pt x="71" y="33"/>
                    <a:pt x="71" y="33"/>
                  </a:cubicBezTo>
                  <a:cubicBezTo>
                    <a:pt x="139" y="33"/>
                    <a:pt x="139" y="33"/>
                    <a:pt x="139" y="33"/>
                  </a:cubicBezTo>
                  <a:lnTo>
                    <a:pt x="139" y="5"/>
                  </a:lnTo>
                  <a:close/>
                  <a:moveTo>
                    <a:pt x="71" y="25"/>
                  </a:moveTo>
                  <a:cubicBezTo>
                    <a:pt x="15" y="25"/>
                    <a:pt x="15" y="25"/>
                    <a:pt x="15" y="25"/>
                  </a:cubicBezTo>
                  <a:cubicBezTo>
                    <a:pt x="13" y="25"/>
                    <a:pt x="12" y="24"/>
                    <a:pt x="12" y="23"/>
                  </a:cubicBezTo>
                  <a:cubicBezTo>
                    <a:pt x="12" y="5"/>
                    <a:pt x="12" y="5"/>
                    <a:pt x="12" y="5"/>
                  </a:cubicBezTo>
                  <a:cubicBezTo>
                    <a:pt x="4" y="5"/>
                    <a:pt x="4" y="5"/>
                    <a:pt x="4" y="5"/>
                  </a:cubicBezTo>
                  <a:cubicBezTo>
                    <a:pt x="4" y="33"/>
                    <a:pt x="4" y="33"/>
                    <a:pt x="4" y="33"/>
                  </a:cubicBezTo>
                  <a:cubicBezTo>
                    <a:pt x="71" y="33"/>
                    <a:pt x="71" y="33"/>
                    <a:pt x="71" y="33"/>
                  </a:cubicBezTo>
                  <a:cubicBezTo>
                    <a:pt x="71" y="38"/>
                    <a:pt x="71" y="38"/>
                    <a:pt x="71" y="38"/>
                  </a:cubicBezTo>
                  <a:cubicBezTo>
                    <a:pt x="2" y="38"/>
                    <a:pt x="2" y="38"/>
                    <a:pt x="2" y="38"/>
                  </a:cubicBezTo>
                  <a:cubicBezTo>
                    <a:pt x="1" y="38"/>
                    <a:pt x="0" y="37"/>
                    <a:pt x="0" y="36"/>
                  </a:cubicBezTo>
                  <a:cubicBezTo>
                    <a:pt x="0" y="3"/>
                    <a:pt x="0" y="3"/>
                    <a:pt x="0" y="3"/>
                  </a:cubicBezTo>
                  <a:cubicBezTo>
                    <a:pt x="0" y="2"/>
                    <a:pt x="1" y="1"/>
                    <a:pt x="2" y="1"/>
                  </a:cubicBezTo>
                  <a:cubicBezTo>
                    <a:pt x="15" y="1"/>
                    <a:pt x="15" y="1"/>
                    <a:pt x="15" y="1"/>
                  </a:cubicBezTo>
                  <a:cubicBezTo>
                    <a:pt x="16" y="1"/>
                    <a:pt x="17" y="2"/>
                    <a:pt x="17" y="3"/>
                  </a:cubicBezTo>
                  <a:cubicBezTo>
                    <a:pt x="17" y="21"/>
                    <a:pt x="17" y="21"/>
                    <a:pt x="17" y="21"/>
                  </a:cubicBezTo>
                  <a:cubicBezTo>
                    <a:pt x="71" y="21"/>
                    <a:pt x="71" y="21"/>
                    <a:pt x="71" y="21"/>
                  </a:cubicBezTo>
                  <a:lnTo>
                    <a:pt x="71" y="2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0" name="Freeform 22"/>
            <p:cNvSpPr>
              <a:spLocks noEditPoints="1"/>
            </p:cNvSpPr>
            <p:nvPr/>
          </p:nvSpPr>
          <p:spPr bwMode="auto">
            <a:xfrm>
              <a:off x="6365211" y="2211712"/>
              <a:ext cx="327077" cy="198776"/>
            </a:xfrm>
            <a:custGeom>
              <a:avLst/>
              <a:gdLst>
                <a:gd name="T0" fmla="*/ 73 w 127"/>
                <a:gd name="T1" fmla="*/ 7 h 77"/>
                <a:gd name="T2" fmla="*/ 73 w 127"/>
                <a:gd name="T3" fmla="*/ 15 h 77"/>
                <a:gd name="T4" fmla="*/ 71 w 127"/>
                <a:gd name="T5" fmla="*/ 17 h 77"/>
                <a:gd name="T6" fmla="*/ 63 w 127"/>
                <a:gd name="T7" fmla="*/ 17 h 77"/>
                <a:gd name="T8" fmla="*/ 63 w 127"/>
                <a:gd name="T9" fmla="*/ 13 h 77"/>
                <a:gd name="T10" fmla="*/ 69 w 127"/>
                <a:gd name="T11" fmla="*/ 12 h 77"/>
                <a:gd name="T12" fmla="*/ 69 w 127"/>
                <a:gd name="T13" fmla="*/ 2 h 77"/>
                <a:gd name="T14" fmla="*/ 69 w 127"/>
                <a:gd name="T15" fmla="*/ 2 h 77"/>
                <a:gd name="T16" fmla="*/ 69 w 127"/>
                <a:gd name="T17" fmla="*/ 1 h 77"/>
                <a:gd name="T18" fmla="*/ 72 w 127"/>
                <a:gd name="T19" fmla="*/ 0 h 77"/>
                <a:gd name="T20" fmla="*/ 126 w 127"/>
                <a:gd name="T21" fmla="*/ 36 h 77"/>
                <a:gd name="T22" fmla="*/ 127 w 127"/>
                <a:gd name="T23" fmla="*/ 36 h 77"/>
                <a:gd name="T24" fmla="*/ 126 w 127"/>
                <a:gd name="T25" fmla="*/ 40 h 77"/>
                <a:gd name="T26" fmla="*/ 73 w 127"/>
                <a:gd name="T27" fmla="*/ 75 h 77"/>
                <a:gd name="T28" fmla="*/ 71 w 127"/>
                <a:gd name="T29" fmla="*/ 75 h 77"/>
                <a:gd name="T30" fmla="*/ 69 w 127"/>
                <a:gd name="T31" fmla="*/ 73 h 77"/>
                <a:gd name="T32" fmla="*/ 69 w 127"/>
                <a:gd name="T33" fmla="*/ 63 h 77"/>
                <a:gd name="T34" fmla="*/ 63 w 127"/>
                <a:gd name="T35" fmla="*/ 63 h 77"/>
                <a:gd name="T36" fmla="*/ 63 w 127"/>
                <a:gd name="T37" fmla="*/ 58 h 77"/>
                <a:gd name="T38" fmla="*/ 71 w 127"/>
                <a:gd name="T39" fmla="*/ 58 h 77"/>
                <a:gd name="T40" fmla="*/ 73 w 127"/>
                <a:gd name="T41" fmla="*/ 61 h 77"/>
                <a:gd name="T42" fmla="*/ 73 w 127"/>
                <a:gd name="T43" fmla="*/ 68 h 77"/>
                <a:gd name="T44" fmla="*/ 120 w 127"/>
                <a:gd name="T45" fmla="*/ 38 h 77"/>
                <a:gd name="T46" fmla="*/ 73 w 127"/>
                <a:gd name="T47" fmla="*/ 7 h 77"/>
                <a:gd name="T48" fmla="*/ 63 w 127"/>
                <a:gd name="T49" fmla="*/ 17 h 77"/>
                <a:gd name="T50" fmla="*/ 5 w 127"/>
                <a:gd name="T51" fmla="*/ 70 h 77"/>
                <a:gd name="T52" fmla="*/ 63 w 127"/>
                <a:gd name="T53" fmla="*/ 58 h 77"/>
                <a:gd name="T54" fmla="*/ 63 w 127"/>
                <a:gd name="T55" fmla="*/ 63 h 77"/>
                <a:gd name="T56" fmla="*/ 4 w 127"/>
                <a:gd name="T57" fmla="*/ 76 h 77"/>
                <a:gd name="T58" fmla="*/ 2 w 127"/>
                <a:gd name="T59" fmla="*/ 77 h 77"/>
                <a:gd name="T60" fmla="*/ 0 w 127"/>
                <a:gd name="T61" fmla="*/ 74 h 77"/>
                <a:gd name="T62" fmla="*/ 63 w 127"/>
                <a:gd name="T63" fmla="*/ 13 h 77"/>
                <a:gd name="T64" fmla="*/ 63 w 127"/>
                <a:gd name="T65"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73" y="7"/>
                  </a:moveTo>
                  <a:cubicBezTo>
                    <a:pt x="73" y="15"/>
                    <a:pt x="73" y="15"/>
                    <a:pt x="73" y="15"/>
                  </a:cubicBezTo>
                  <a:cubicBezTo>
                    <a:pt x="73" y="16"/>
                    <a:pt x="72" y="17"/>
                    <a:pt x="71" y="17"/>
                  </a:cubicBezTo>
                  <a:cubicBezTo>
                    <a:pt x="68" y="17"/>
                    <a:pt x="65" y="17"/>
                    <a:pt x="63" y="17"/>
                  </a:cubicBezTo>
                  <a:cubicBezTo>
                    <a:pt x="63" y="13"/>
                    <a:pt x="63" y="13"/>
                    <a:pt x="63" y="13"/>
                  </a:cubicBezTo>
                  <a:cubicBezTo>
                    <a:pt x="65" y="12"/>
                    <a:pt x="67" y="12"/>
                    <a:pt x="69" y="12"/>
                  </a:cubicBezTo>
                  <a:cubicBezTo>
                    <a:pt x="69" y="2"/>
                    <a:pt x="69" y="2"/>
                    <a:pt x="69" y="2"/>
                  </a:cubicBezTo>
                  <a:cubicBezTo>
                    <a:pt x="69" y="2"/>
                    <a:pt x="69" y="2"/>
                    <a:pt x="69" y="2"/>
                  </a:cubicBezTo>
                  <a:cubicBezTo>
                    <a:pt x="69" y="2"/>
                    <a:pt x="69" y="1"/>
                    <a:pt x="69" y="1"/>
                  </a:cubicBezTo>
                  <a:cubicBezTo>
                    <a:pt x="70" y="0"/>
                    <a:pt x="71" y="0"/>
                    <a:pt x="72" y="0"/>
                  </a:cubicBezTo>
                  <a:cubicBezTo>
                    <a:pt x="126" y="36"/>
                    <a:pt x="126" y="36"/>
                    <a:pt x="126" y="36"/>
                  </a:cubicBezTo>
                  <a:cubicBezTo>
                    <a:pt x="126" y="36"/>
                    <a:pt x="126" y="36"/>
                    <a:pt x="127" y="36"/>
                  </a:cubicBezTo>
                  <a:cubicBezTo>
                    <a:pt x="127" y="37"/>
                    <a:pt x="127" y="39"/>
                    <a:pt x="126" y="40"/>
                  </a:cubicBezTo>
                  <a:cubicBezTo>
                    <a:pt x="73" y="75"/>
                    <a:pt x="73" y="75"/>
                    <a:pt x="73" y="75"/>
                  </a:cubicBezTo>
                  <a:cubicBezTo>
                    <a:pt x="72" y="75"/>
                    <a:pt x="72" y="75"/>
                    <a:pt x="71" y="75"/>
                  </a:cubicBezTo>
                  <a:cubicBezTo>
                    <a:pt x="70" y="75"/>
                    <a:pt x="69" y="74"/>
                    <a:pt x="69" y="73"/>
                  </a:cubicBezTo>
                  <a:cubicBezTo>
                    <a:pt x="69" y="63"/>
                    <a:pt x="69" y="63"/>
                    <a:pt x="69" y="63"/>
                  </a:cubicBezTo>
                  <a:cubicBezTo>
                    <a:pt x="67" y="63"/>
                    <a:pt x="65" y="63"/>
                    <a:pt x="63" y="63"/>
                  </a:cubicBezTo>
                  <a:cubicBezTo>
                    <a:pt x="63" y="58"/>
                    <a:pt x="63" y="58"/>
                    <a:pt x="63" y="58"/>
                  </a:cubicBezTo>
                  <a:cubicBezTo>
                    <a:pt x="65" y="58"/>
                    <a:pt x="68" y="58"/>
                    <a:pt x="71" y="58"/>
                  </a:cubicBezTo>
                  <a:cubicBezTo>
                    <a:pt x="72" y="58"/>
                    <a:pt x="73" y="59"/>
                    <a:pt x="73" y="61"/>
                  </a:cubicBezTo>
                  <a:cubicBezTo>
                    <a:pt x="73" y="68"/>
                    <a:pt x="73" y="68"/>
                    <a:pt x="73" y="68"/>
                  </a:cubicBezTo>
                  <a:cubicBezTo>
                    <a:pt x="120" y="38"/>
                    <a:pt x="120" y="38"/>
                    <a:pt x="120" y="38"/>
                  </a:cubicBezTo>
                  <a:lnTo>
                    <a:pt x="73" y="7"/>
                  </a:lnTo>
                  <a:close/>
                  <a:moveTo>
                    <a:pt x="63" y="17"/>
                  </a:moveTo>
                  <a:cubicBezTo>
                    <a:pt x="21" y="21"/>
                    <a:pt x="9" y="57"/>
                    <a:pt x="5" y="70"/>
                  </a:cubicBezTo>
                  <a:cubicBezTo>
                    <a:pt x="13" y="66"/>
                    <a:pt x="31" y="59"/>
                    <a:pt x="63" y="58"/>
                  </a:cubicBezTo>
                  <a:cubicBezTo>
                    <a:pt x="63" y="63"/>
                    <a:pt x="63" y="63"/>
                    <a:pt x="63" y="63"/>
                  </a:cubicBezTo>
                  <a:cubicBezTo>
                    <a:pt x="22" y="64"/>
                    <a:pt x="5" y="75"/>
                    <a:pt x="4" y="76"/>
                  </a:cubicBezTo>
                  <a:cubicBezTo>
                    <a:pt x="3" y="77"/>
                    <a:pt x="2" y="77"/>
                    <a:pt x="2" y="77"/>
                  </a:cubicBezTo>
                  <a:cubicBezTo>
                    <a:pt x="0" y="76"/>
                    <a:pt x="0" y="75"/>
                    <a:pt x="0" y="74"/>
                  </a:cubicBezTo>
                  <a:cubicBezTo>
                    <a:pt x="0" y="74"/>
                    <a:pt x="7" y="18"/>
                    <a:pt x="63" y="13"/>
                  </a:cubicBezTo>
                  <a:lnTo>
                    <a:pt x="63" y="1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1" name="Freeform 23"/>
            <p:cNvSpPr>
              <a:spLocks noEditPoints="1"/>
            </p:cNvSpPr>
            <p:nvPr/>
          </p:nvSpPr>
          <p:spPr bwMode="auto">
            <a:xfrm>
              <a:off x="6330876" y="2376155"/>
              <a:ext cx="327077" cy="198776"/>
            </a:xfrm>
            <a:custGeom>
              <a:avLst/>
              <a:gdLst>
                <a:gd name="T0" fmla="*/ 64 w 127"/>
                <a:gd name="T1" fmla="*/ 60 h 77"/>
                <a:gd name="T2" fmla="*/ 121 w 127"/>
                <a:gd name="T3" fmla="*/ 7 h 77"/>
                <a:gd name="T4" fmla="*/ 64 w 127"/>
                <a:gd name="T5" fmla="*/ 18 h 77"/>
                <a:gd name="T6" fmla="*/ 64 w 127"/>
                <a:gd name="T7" fmla="*/ 14 h 77"/>
                <a:gd name="T8" fmla="*/ 123 w 127"/>
                <a:gd name="T9" fmla="*/ 1 h 77"/>
                <a:gd name="T10" fmla="*/ 125 w 127"/>
                <a:gd name="T11" fmla="*/ 0 h 77"/>
                <a:gd name="T12" fmla="*/ 127 w 127"/>
                <a:gd name="T13" fmla="*/ 3 h 77"/>
                <a:gd name="T14" fmla="*/ 64 w 127"/>
                <a:gd name="T15" fmla="*/ 64 h 77"/>
                <a:gd name="T16" fmla="*/ 64 w 127"/>
                <a:gd name="T17" fmla="*/ 60 h 77"/>
                <a:gd name="T18" fmla="*/ 54 w 127"/>
                <a:gd name="T19" fmla="*/ 70 h 77"/>
                <a:gd name="T20" fmla="*/ 54 w 127"/>
                <a:gd name="T21" fmla="*/ 62 h 77"/>
                <a:gd name="T22" fmla="*/ 56 w 127"/>
                <a:gd name="T23" fmla="*/ 60 h 77"/>
                <a:gd name="T24" fmla="*/ 64 w 127"/>
                <a:gd name="T25" fmla="*/ 60 h 77"/>
                <a:gd name="T26" fmla="*/ 64 w 127"/>
                <a:gd name="T27" fmla="*/ 64 h 77"/>
                <a:gd name="T28" fmla="*/ 59 w 127"/>
                <a:gd name="T29" fmla="*/ 65 h 77"/>
                <a:gd name="T30" fmla="*/ 59 w 127"/>
                <a:gd name="T31" fmla="*/ 75 h 77"/>
                <a:gd name="T32" fmla="*/ 59 w 127"/>
                <a:gd name="T33" fmla="*/ 75 h 77"/>
                <a:gd name="T34" fmla="*/ 58 w 127"/>
                <a:gd name="T35" fmla="*/ 76 h 77"/>
                <a:gd name="T36" fmla="*/ 55 w 127"/>
                <a:gd name="T37" fmla="*/ 76 h 77"/>
                <a:gd name="T38" fmla="*/ 2 w 127"/>
                <a:gd name="T39" fmla="*/ 41 h 77"/>
                <a:gd name="T40" fmla="*/ 1 w 127"/>
                <a:gd name="T41" fmla="*/ 41 h 77"/>
                <a:gd name="T42" fmla="*/ 2 w 127"/>
                <a:gd name="T43" fmla="*/ 37 h 77"/>
                <a:gd name="T44" fmla="*/ 55 w 127"/>
                <a:gd name="T45" fmla="*/ 2 h 77"/>
                <a:gd name="T46" fmla="*/ 56 w 127"/>
                <a:gd name="T47" fmla="*/ 2 h 77"/>
                <a:gd name="T48" fmla="*/ 59 w 127"/>
                <a:gd name="T49" fmla="*/ 4 h 77"/>
                <a:gd name="T50" fmla="*/ 59 w 127"/>
                <a:gd name="T51" fmla="*/ 14 h 77"/>
                <a:gd name="T52" fmla="*/ 64 w 127"/>
                <a:gd name="T53" fmla="*/ 14 h 77"/>
                <a:gd name="T54" fmla="*/ 64 w 127"/>
                <a:gd name="T55" fmla="*/ 18 h 77"/>
                <a:gd name="T56" fmla="*/ 56 w 127"/>
                <a:gd name="T57" fmla="*/ 19 h 77"/>
                <a:gd name="T58" fmla="*/ 54 w 127"/>
                <a:gd name="T59" fmla="*/ 16 h 77"/>
                <a:gd name="T60" fmla="*/ 54 w 127"/>
                <a:gd name="T61" fmla="*/ 8 h 77"/>
                <a:gd name="T62" fmla="*/ 7 w 127"/>
                <a:gd name="T63" fmla="*/ 39 h 77"/>
                <a:gd name="T64" fmla="*/ 54 w 127"/>
                <a:gd name="T6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64" y="60"/>
                  </a:moveTo>
                  <a:cubicBezTo>
                    <a:pt x="107" y="56"/>
                    <a:pt x="118" y="20"/>
                    <a:pt x="121" y="7"/>
                  </a:cubicBezTo>
                  <a:cubicBezTo>
                    <a:pt x="114" y="11"/>
                    <a:pt x="96" y="17"/>
                    <a:pt x="64" y="18"/>
                  </a:cubicBezTo>
                  <a:cubicBezTo>
                    <a:pt x="64" y="14"/>
                    <a:pt x="64" y="14"/>
                    <a:pt x="64" y="14"/>
                  </a:cubicBezTo>
                  <a:cubicBezTo>
                    <a:pt x="106" y="12"/>
                    <a:pt x="122" y="1"/>
                    <a:pt x="123" y="1"/>
                  </a:cubicBezTo>
                  <a:cubicBezTo>
                    <a:pt x="124" y="0"/>
                    <a:pt x="124" y="0"/>
                    <a:pt x="125" y="0"/>
                  </a:cubicBezTo>
                  <a:cubicBezTo>
                    <a:pt x="126" y="0"/>
                    <a:pt x="127" y="2"/>
                    <a:pt x="127" y="3"/>
                  </a:cubicBezTo>
                  <a:cubicBezTo>
                    <a:pt x="127" y="3"/>
                    <a:pt x="120" y="59"/>
                    <a:pt x="64" y="64"/>
                  </a:cubicBezTo>
                  <a:lnTo>
                    <a:pt x="64" y="60"/>
                  </a:lnTo>
                  <a:close/>
                  <a:moveTo>
                    <a:pt x="54" y="70"/>
                  </a:moveTo>
                  <a:cubicBezTo>
                    <a:pt x="54" y="62"/>
                    <a:pt x="54" y="62"/>
                    <a:pt x="54" y="62"/>
                  </a:cubicBezTo>
                  <a:cubicBezTo>
                    <a:pt x="54" y="61"/>
                    <a:pt x="55" y="60"/>
                    <a:pt x="56" y="60"/>
                  </a:cubicBezTo>
                  <a:cubicBezTo>
                    <a:pt x="59" y="60"/>
                    <a:pt x="62" y="60"/>
                    <a:pt x="64" y="60"/>
                  </a:cubicBezTo>
                  <a:cubicBezTo>
                    <a:pt x="64" y="64"/>
                    <a:pt x="64" y="64"/>
                    <a:pt x="64" y="64"/>
                  </a:cubicBezTo>
                  <a:cubicBezTo>
                    <a:pt x="63" y="64"/>
                    <a:pt x="61" y="65"/>
                    <a:pt x="59" y="65"/>
                  </a:cubicBezTo>
                  <a:cubicBezTo>
                    <a:pt x="59" y="75"/>
                    <a:pt x="59" y="75"/>
                    <a:pt x="59" y="75"/>
                  </a:cubicBezTo>
                  <a:cubicBezTo>
                    <a:pt x="59" y="75"/>
                    <a:pt x="59" y="75"/>
                    <a:pt x="59" y="75"/>
                  </a:cubicBezTo>
                  <a:cubicBezTo>
                    <a:pt x="59" y="75"/>
                    <a:pt x="59" y="75"/>
                    <a:pt x="58" y="76"/>
                  </a:cubicBezTo>
                  <a:cubicBezTo>
                    <a:pt x="58" y="77"/>
                    <a:pt x="56" y="77"/>
                    <a:pt x="55" y="76"/>
                  </a:cubicBezTo>
                  <a:cubicBezTo>
                    <a:pt x="2" y="41"/>
                    <a:pt x="2" y="41"/>
                    <a:pt x="2" y="41"/>
                  </a:cubicBezTo>
                  <a:cubicBezTo>
                    <a:pt x="1" y="41"/>
                    <a:pt x="1" y="41"/>
                    <a:pt x="1" y="41"/>
                  </a:cubicBezTo>
                  <a:cubicBezTo>
                    <a:pt x="0" y="39"/>
                    <a:pt x="1" y="38"/>
                    <a:pt x="2" y="37"/>
                  </a:cubicBezTo>
                  <a:cubicBezTo>
                    <a:pt x="55" y="2"/>
                    <a:pt x="55" y="2"/>
                    <a:pt x="55" y="2"/>
                  </a:cubicBezTo>
                  <a:cubicBezTo>
                    <a:pt x="55" y="2"/>
                    <a:pt x="56" y="2"/>
                    <a:pt x="56" y="2"/>
                  </a:cubicBezTo>
                  <a:cubicBezTo>
                    <a:pt x="58" y="2"/>
                    <a:pt x="59" y="3"/>
                    <a:pt x="59" y="4"/>
                  </a:cubicBezTo>
                  <a:cubicBezTo>
                    <a:pt x="59" y="14"/>
                    <a:pt x="59" y="14"/>
                    <a:pt x="59" y="14"/>
                  </a:cubicBezTo>
                  <a:cubicBezTo>
                    <a:pt x="61" y="14"/>
                    <a:pt x="63" y="14"/>
                    <a:pt x="64" y="14"/>
                  </a:cubicBezTo>
                  <a:cubicBezTo>
                    <a:pt x="64" y="18"/>
                    <a:pt x="64" y="18"/>
                    <a:pt x="64" y="18"/>
                  </a:cubicBezTo>
                  <a:cubicBezTo>
                    <a:pt x="62" y="19"/>
                    <a:pt x="59" y="19"/>
                    <a:pt x="56" y="19"/>
                  </a:cubicBezTo>
                  <a:cubicBezTo>
                    <a:pt x="55" y="19"/>
                    <a:pt x="54" y="17"/>
                    <a:pt x="54" y="16"/>
                  </a:cubicBezTo>
                  <a:cubicBezTo>
                    <a:pt x="54" y="8"/>
                    <a:pt x="54" y="8"/>
                    <a:pt x="54" y="8"/>
                  </a:cubicBezTo>
                  <a:cubicBezTo>
                    <a:pt x="7" y="39"/>
                    <a:pt x="7" y="39"/>
                    <a:pt x="7" y="39"/>
                  </a:cubicBezTo>
                  <a:lnTo>
                    <a:pt x="54" y="7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2" name="Freeform 29"/>
            <p:cNvSpPr>
              <a:spLocks noEditPoints="1"/>
            </p:cNvSpPr>
            <p:nvPr/>
          </p:nvSpPr>
          <p:spPr bwMode="auto">
            <a:xfrm>
              <a:off x="6529651" y="1852110"/>
              <a:ext cx="415622" cy="388516"/>
            </a:xfrm>
            <a:custGeom>
              <a:avLst/>
              <a:gdLst>
                <a:gd name="T0" fmla="*/ 103 w 162"/>
                <a:gd name="T1" fmla="*/ 56 h 151"/>
                <a:gd name="T2" fmla="*/ 125 w 162"/>
                <a:gd name="T3" fmla="*/ 50 h 151"/>
                <a:gd name="T4" fmla="*/ 139 w 162"/>
                <a:gd name="T5" fmla="*/ 55 h 151"/>
                <a:gd name="T6" fmla="*/ 150 w 162"/>
                <a:gd name="T7" fmla="*/ 60 h 151"/>
                <a:gd name="T8" fmla="*/ 155 w 162"/>
                <a:gd name="T9" fmla="*/ 59 h 151"/>
                <a:gd name="T10" fmla="*/ 154 w 162"/>
                <a:gd name="T11" fmla="*/ 37 h 151"/>
                <a:gd name="T12" fmla="*/ 154 w 162"/>
                <a:gd name="T13" fmla="*/ 37 h 151"/>
                <a:gd name="T14" fmla="*/ 137 w 162"/>
                <a:gd name="T15" fmla="*/ 12 h 151"/>
                <a:gd name="T16" fmla="*/ 108 w 162"/>
                <a:gd name="T17" fmla="*/ 7 h 151"/>
                <a:gd name="T18" fmla="*/ 107 w 162"/>
                <a:gd name="T19" fmla="*/ 7 h 151"/>
                <a:gd name="T20" fmla="*/ 89 w 162"/>
                <a:gd name="T21" fmla="*/ 16 h 151"/>
                <a:gd name="T22" fmla="*/ 81 w 162"/>
                <a:gd name="T23" fmla="*/ 19 h 151"/>
                <a:gd name="T24" fmla="*/ 86 w 162"/>
                <a:gd name="T25" fmla="*/ 13 h 151"/>
                <a:gd name="T26" fmla="*/ 106 w 162"/>
                <a:gd name="T27" fmla="*/ 2 h 151"/>
                <a:gd name="T28" fmla="*/ 106 w 162"/>
                <a:gd name="T29" fmla="*/ 2 h 151"/>
                <a:gd name="T30" fmla="*/ 106 w 162"/>
                <a:gd name="T31" fmla="*/ 2 h 151"/>
                <a:gd name="T32" fmla="*/ 140 w 162"/>
                <a:gd name="T33" fmla="*/ 8 h 151"/>
                <a:gd name="T34" fmla="*/ 159 w 162"/>
                <a:gd name="T35" fmla="*/ 36 h 151"/>
                <a:gd name="T36" fmla="*/ 159 w 162"/>
                <a:gd name="T37" fmla="*/ 36 h 151"/>
                <a:gd name="T38" fmla="*/ 160 w 162"/>
                <a:gd name="T39" fmla="*/ 61 h 151"/>
                <a:gd name="T40" fmla="*/ 160 w 162"/>
                <a:gd name="T41" fmla="*/ 61 h 151"/>
                <a:gd name="T42" fmla="*/ 152 w 162"/>
                <a:gd name="T43" fmla="*/ 65 h 151"/>
                <a:gd name="T44" fmla="*/ 147 w 162"/>
                <a:gd name="T45" fmla="*/ 67 h 151"/>
                <a:gd name="T46" fmla="*/ 147 w 162"/>
                <a:gd name="T47" fmla="*/ 67 h 151"/>
                <a:gd name="T48" fmla="*/ 137 w 162"/>
                <a:gd name="T49" fmla="*/ 59 h 151"/>
                <a:gd name="T50" fmla="*/ 125 w 162"/>
                <a:gd name="T51" fmla="*/ 54 h 151"/>
                <a:gd name="T52" fmla="*/ 106 w 162"/>
                <a:gd name="T53" fmla="*/ 60 h 151"/>
                <a:gd name="T54" fmla="*/ 97 w 162"/>
                <a:gd name="T55" fmla="*/ 74 h 151"/>
                <a:gd name="T56" fmla="*/ 100 w 162"/>
                <a:gd name="T57" fmla="*/ 103 h 151"/>
                <a:gd name="T58" fmla="*/ 120 w 162"/>
                <a:gd name="T59" fmla="*/ 132 h 151"/>
                <a:gd name="T60" fmla="*/ 112 w 162"/>
                <a:gd name="T61" fmla="*/ 143 h 151"/>
                <a:gd name="T62" fmla="*/ 103 w 162"/>
                <a:gd name="T63" fmla="*/ 150 h 151"/>
                <a:gd name="T64" fmla="*/ 81 w 162"/>
                <a:gd name="T65" fmla="*/ 144 h 151"/>
                <a:gd name="T66" fmla="*/ 101 w 162"/>
                <a:gd name="T67" fmla="*/ 146 h 151"/>
                <a:gd name="T68" fmla="*/ 115 w 162"/>
                <a:gd name="T69" fmla="*/ 133 h 151"/>
                <a:gd name="T70" fmla="*/ 92 w 162"/>
                <a:gd name="T71" fmla="*/ 73 h 151"/>
                <a:gd name="T72" fmla="*/ 78 w 162"/>
                <a:gd name="T73" fmla="*/ 34 h 151"/>
                <a:gd name="T74" fmla="*/ 74 w 162"/>
                <a:gd name="T75" fmla="*/ 34 h 151"/>
                <a:gd name="T76" fmla="*/ 37 w 162"/>
                <a:gd name="T77" fmla="*/ 23 h 151"/>
                <a:gd name="T78" fmla="*/ 7 w 162"/>
                <a:gd name="T79" fmla="*/ 69 h 151"/>
                <a:gd name="T80" fmla="*/ 7 w 162"/>
                <a:gd name="T81" fmla="*/ 70 h 151"/>
                <a:gd name="T82" fmla="*/ 81 w 162"/>
                <a:gd name="T83" fmla="*/ 144 h 151"/>
                <a:gd name="T84" fmla="*/ 8 w 162"/>
                <a:gd name="T85" fmla="*/ 37 h 151"/>
                <a:gd name="T86" fmla="*/ 59 w 162"/>
                <a:gd name="T87" fmla="*/ 19 h 151"/>
                <a:gd name="T88" fmla="*/ 81 w 162"/>
                <a:gd name="T8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51">
                  <a:moveTo>
                    <a:pt x="92" y="73"/>
                  </a:moveTo>
                  <a:cubicBezTo>
                    <a:pt x="94" y="66"/>
                    <a:pt x="98" y="60"/>
                    <a:pt x="103" y="56"/>
                  </a:cubicBezTo>
                  <a:cubicBezTo>
                    <a:pt x="108" y="52"/>
                    <a:pt x="115" y="49"/>
                    <a:pt x="122" y="49"/>
                  </a:cubicBezTo>
                  <a:cubicBezTo>
                    <a:pt x="123" y="49"/>
                    <a:pt x="124" y="49"/>
                    <a:pt x="125" y="50"/>
                  </a:cubicBezTo>
                  <a:cubicBezTo>
                    <a:pt x="126" y="50"/>
                    <a:pt x="127" y="50"/>
                    <a:pt x="128" y="50"/>
                  </a:cubicBezTo>
                  <a:cubicBezTo>
                    <a:pt x="132" y="51"/>
                    <a:pt x="136" y="53"/>
                    <a:pt x="139" y="55"/>
                  </a:cubicBezTo>
                  <a:cubicBezTo>
                    <a:pt x="142" y="57"/>
                    <a:pt x="144" y="59"/>
                    <a:pt x="146" y="62"/>
                  </a:cubicBezTo>
                  <a:cubicBezTo>
                    <a:pt x="148" y="61"/>
                    <a:pt x="149" y="61"/>
                    <a:pt x="150" y="60"/>
                  </a:cubicBezTo>
                  <a:cubicBezTo>
                    <a:pt x="150" y="60"/>
                    <a:pt x="150" y="60"/>
                    <a:pt x="150" y="60"/>
                  </a:cubicBezTo>
                  <a:cubicBezTo>
                    <a:pt x="152" y="60"/>
                    <a:pt x="153" y="59"/>
                    <a:pt x="155" y="59"/>
                  </a:cubicBezTo>
                  <a:cubicBezTo>
                    <a:pt x="157" y="45"/>
                    <a:pt x="154" y="37"/>
                    <a:pt x="154" y="37"/>
                  </a:cubicBezTo>
                  <a:cubicBezTo>
                    <a:pt x="154" y="37"/>
                    <a:pt x="154" y="37"/>
                    <a:pt x="154" y="37"/>
                  </a:cubicBezTo>
                  <a:cubicBezTo>
                    <a:pt x="154" y="37"/>
                    <a:pt x="154" y="37"/>
                    <a:pt x="154" y="37"/>
                  </a:cubicBezTo>
                  <a:cubicBezTo>
                    <a:pt x="154" y="37"/>
                    <a:pt x="154" y="37"/>
                    <a:pt x="154" y="37"/>
                  </a:cubicBezTo>
                  <a:cubicBezTo>
                    <a:pt x="154" y="37"/>
                    <a:pt x="154" y="37"/>
                    <a:pt x="154" y="37"/>
                  </a:cubicBezTo>
                  <a:cubicBezTo>
                    <a:pt x="152" y="26"/>
                    <a:pt x="145" y="18"/>
                    <a:pt x="137" y="12"/>
                  </a:cubicBezTo>
                  <a:cubicBezTo>
                    <a:pt x="129" y="7"/>
                    <a:pt x="118" y="5"/>
                    <a:pt x="108" y="7"/>
                  </a:cubicBezTo>
                  <a:cubicBezTo>
                    <a:pt x="108" y="7"/>
                    <a:pt x="108" y="7"/>
                    <a:pt x="108" y="7"/>
                  </a:cubicBezTo>
                  <a:cubicBezTo>
                    <a:pt x="108" y="7"/>
                    <a:pt x="108" y="7"/>
                    <a:pt x="108" y="7"/>
                  </a:cubicBezTo>
                  <a:cubicBezTo>
                    <a:pt x="107" y="7"/>
                    <a:pt x="107" y="7"/>
                    <a:pt x="107" y="7"/>
                  </a:cubicBezTo>
                  <a:cubicBezTo>
                    <a:pt x="100" y="9"/>
                    <a:pt x="94" y="12"/>
                    <a:pt x="89" y="16"/>
                  </a:cubicBezTo>
                  <a:cubicBezTo>
                    <a:pt x="89" y="16"/>
                    <a:pt x="89" y="16"/>
                    <a:pt x="89" y="16"/>
                  </a:cubicBezTo>
                  <a:cubicBezTo>
                    <a:pt x="86" y="20"/>
                    <a:pt x="83" y="23"/>
                    <a:pt x="81" y="28"/>
                  </a:cubicBezTo>
                  <a:cubicBezTo>
                    <a:pt x="81" y="19"/>
                    <a:pt x="81" y="19"/>
                    <a:pt x="81" y="19"/>
                  </a:cubicBezTo>
                  <a:cubicBezTo>
                    <a:pt x="82" y="17"/>
                    <a:pt x="84" y="15"/>
                    <a:pt x="86" y="13"/>
                  </a:cubicBezTo>
                  <a:cubicBezTo>
                    <a:pt x="86" y="13"/>
                    <a:pt x="86" y="13"/>
                    <a:pt x="86" y="13"/>
                  </a:cubicBezTo>
                  <a:cubicBezTo>
                    <a:pt x="86" y="13"/>
                    <a:pt x="86" y="13"/>
                    <a:pt x="86" y="13"/>
                  </a:cubicBezTo>
                  <a:cubicBezTo>
                    <a:pt x="92" y="8"/>
                    <a:pt x="98" y="4"/>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18" y="0"/>
                    <a:pt x="130" y="2"/>
                    <a:pt x="140" y="8"/>
                  </a:cubicBezTo>
                  <a:cubicBezTo>
                    <a:pt x="149" y="14"/>
                    <a:pt x="156" y="24"/>
                    <a:pt x="159" y="36"/>
                  </a:cubicBezTo>
                  <a:cubicBezTo>
                    <a:pt x="159" y="36"/>
                    <a:pt x="159" y="36"/>
                    <a:pt x="159" y="36"/>
                  </a:cubicBezTo>
                  <a:cubicBezTo>
                    <a:pt x="159" y="36"/>
                    <a:pt x="159" y="36"/>
                    <a:pt x="159" y="36"/>
                  </a:cubicBezTo>
                  <a:cubicBezTo>
                    <a:pt x="159" y="36"/>
                    <a:pt x="159" y="36"/>
                    <a:pt x="159" y="36"/>
                  </a:cubicBezTo>
                  <a:cubicBezTo>
                    <a:pt x="159" y="36"/>
                    <a:pt x="159" y="36"/>
                    <a:pt x="159" y="36"/>
                  </a:cubicBezTo>
                  <a:cubicBezTo>
                    <a:pt x="159" y="37"/>
                    <a:pt x="162" y="46"/>
                    <a:pt x="160" y="61"/>
                  </a:cubicBezTo>
                  <a:cubicBezTo>
                    <a:pt x="160" y="61"/>
                    <a:pt x="160" y="61"/>
                    <a:pt x="160" y="61"/>
                  </a:cubicBezTo>
                  <a:cubicBezTo>
                    <a:pt x="160" y="61"/>
                    <a:pt x="160" y="61"/>
                    <a:pt x="160" y="61"/>
                  </a:cubicBezTo>
                  <a:cubicBezTo>
                    <a:pt x="159" y="62"/>
                    <a:pt x="159" y="63"/>
                    <a:pt x="158" y="63"/>
                  </a:cubicBezTo>
                  <a:cubicBezTo>
                    <a:pt x="156" y="64"/>
                    <a:pt x="154" y="64"/>
                    <a:pt x="152" y="65"/>
                  </a:cubicBezTo>
                  <a:cubicBezTo>
                    <a:pt x="152" y="65"/>
                    <a:pt x="152" y="65"/>
                    <a:pt x="152" y="65"/>
                  </a:cubicBezTo>
                  <a:cubicBezTo>
                    <a:pt x="150" y="65"/>
                    <a:pt x="148" y="66"/>
                    <a:pt x="147" y="67"/>
                  </a:cubicBezTo>
                  <a:cubicBezTo>
                    <a:pt x="147" y="67"/>
                    <a:pt x="147" y="67"/>
                    <a:pt x="147" y="67"/>
                  </a:cubicBezTo>
                  <a:cubicBezTo>
                    <a:pt x="147" y="67"/>
                    <a:pt x="147" y="67"/>
                    <a:pt x="147" y="67"/>
                  </a:cubicBezTo>
                  <a:cubicBezTo>
                    <a:pt x="146" y="68"/>
                    <a:pt x="144" y="68"/>
                    <a:pt x="143" y="66"/>
                  </a:cubicBezTo>
                  <a:cubicBezTo>
                    <a:pt x="142" y="64"/>
                    <a:pt x="139" y="61"/>
                    <a:pt x="137" y="59"/>
                  </a:cubicBezTo>
                  <a:cubicBezTo>
                    <a:pt x="134" y="57"/>
                    <a:pt x="131" y="56"/>
                    <a:pt x="127" y="55"/>
                  </a:cubicBezTo>
                  <a:cubicBezTo>
                    <a:pt x="126" y="55"/>
                    <a:pt x="125" y="54"/>
                    <a:pt x="125" y="54"/>
                  </a:cubicBezTo>
                  <a:cubicBezTo>
                    <a:pt x="124" y="54"/>
                    <a:pt x="123" y="54"/>
                    <a:pt x="122" y="54"/>
                  </a:cubicBezTo>
                  <a:cubicBezTo>
                    <a:pt x="116" y="54"/>
                    <a:pt x="110" y="56"/>
                    <a:pt x="106" y="60"/>
                  </a:cubicBezTo>
                  <a:cubicBezTo>
                    <a:pt x="101" y="63"/>
                    <a:pt x="98" y="68"/>
                    <a:pt x="97" y="74"/>
                  </a:cubicBezTo>
                  <a:cubicBezTo>
                    <a:pt x="97" y="74"/>
                    <a:pt x="97" y="74"/>
                    <a:pt x="97" y="74"/>
                  </a:cubicBezTo>
                  <a:cubicBezTo>
                    <a:pt x="97" y="74"/>
                    <a:pt x="97" y="74"/>
                    <a:pt x="97" y="74"/>
                  </a:cubicBezTo>
                  <a:cubicBezTo>
                    <a:pt x="96" y="76"/>
                    <a:pt x="94" y="87"/>
                    <a:pt x="100" y="103"/>
                  </a:cubicBezTo>
                  <a:cubicBezTo>
                    <a:pt x="104" y="111"/>
                    <a:pt x="110" y="121"/>
                    <a:pt x="120" y="131"/>
                  </a:cubicBezTo>
                  <a:cubicBezTo>
                    <a:pt x="120" y="132"/>
                    <a:pt x="120" y="132"/>
                    <a:pt x="120" y="132"/>
                  </a:cubicBezTo>
                  <a:cubicBezTo>
                    <a:pt x="121" y="132"/>
                    <a:pt x="121" y="134"/>
                    <a:pt x="120" y="135"/>
                  </a:cubicBezTo>
                  <a:cubicBezTo>
                    <a:pt x="117" y="137"/>
                    <a:pt x="115" y="140"/>
                    <a:pt x="112" y="143"/>
                  </a:cubicBezTo>
                  <a:cubicBezTo>
                    <a:pt x="109" y="145"/>
                    <a:pt x="106" y="148"/>
                    <a:pt x="103" y="150"/>
                  </a:cubicBezTo>
                  <a:cubicBezTo>
                    <a:pt x="103" y="150"/>
                    <a:pt x="103" y="150"/>
                    <a:pt x="103" y="150"/>
                  </a:cubicBezTo>
                  <a:cubicBezTo>
                    <a:pt x="103" y="151"/>
                    <a:pt x="102" y="151"/>
                    <a:pt x="101" y="151"/>
                  </a:cubicBezTo>
                  <a:cubicBezTo>
                    <a:pt x="94" y="149"/>
                    <a:pt x="87" y="147"/>
                    <a:pt x="81" y="144"/>
                  </a:cubicBezTo>
                  <a:cubicBezTo>
                    <a:pt x="81" y="139"/>
                    <a:pt x="81" y="139"/>
                    <a:pt x="81" y="139"/>
                  </a:cubicBezTo>
                  <a:cubicBezTo>
                    <a:pt x="87" y="142"/>
                    <a:pt x="94" y="144"/>
                    <a:pt x="101" y="146"/>
                  </a:cubicBezTo>
                  <a:cubicBezTo>
                    <a:pt x="104" y="143"/>
                    <a:pt x="106" y="141"/>
                    <a:pt x="109" y="139"/>
                  </a:cubicBezTo>
                  <a:cubicBezTo>
                    <a:pt x="111" y="137"/>
                    <a:pt x="113" y="135"/>
                    <a:pt x="115" y="133"/>
                  </a:cubicBezTo>
                  <a:cubicBezTo>
                    <a:pt x="105" y="123"/>
                    <a:pt x="99" y="113"/>
                    <a:pt x="96" y="105"/>
                  </a:cubicBezTo>
                  <a:cubicBezTo>
                    <a:pt x="89" y="87"/>
                    <a:pt x="92" y="75"/>
                    <a:pt x="92" y="73"/>
                  </a:cubicBezTo>
                  <a:close/>
                  <a:moveTo>
                    <a:pt x="81" y="28"/>
                  </a:moveTo>
                  <a:cubicBezTo>
                    <a:pt x="80" y="30"/>
                    <a:pt x="79" y="32"/>
                    <a:pt x="78" y="34"/>
                  </a:cubicBezTo>
                  <a:cubicBezTo>
                    <a:pt x="78" y="35"/>
                    <a:pt x="77" y="36"/>
                    <a:pt x="75" y="35"/>
                  </a:cubicBezTo>
                  <a:cubicBezTo>
                    <a:pt x="75" y="35"/>
                    <a:pt x="75" y="35"/>
                    <a:pt x="74" y="34"/>
                  </a:cubicBezTo>
                  <a:cubicBezTo>
                    <a:pt x="70" y="29"/>
                    <a:pt x="64" y="26"/>
                    <a:pt x="57" y="24"/>
                  </a:cubicBezTo>
                  <a:cubicBezTo>
                    <a:pt x="51" y="22"/>
                    <a:pt x="44" y="21"/>
                    <a:pt x="37" y="23"/>
                  </a:cubicBezTo>
                  <a:cubicBezTo>
                    <a:pt x="26" y="25"/>
                    <a:pt x="18" y="31"/>
                    <a:pt x="12" y="40"/>
                  </a:cubicBezTo>
                  <a:cubicBezTo>
                    <a:pt x="7" y="48"/>
                    <a:pt x="5" y="59"/>
                    <a:pt x="7" y="69"/>
                  </a:cubicBezTo>
                  <a:cubicBezTo>
                    <a:pt x="7" y="70"/>
                    <a:pt x="7" y="70"/>
                    <a:pt x="7" y="70"/>
                  </a:cubicBezTo>
                  <a:cubicBezTo>
                    <a:pt x="7" y="70"/>
                    <a:pt x="7" y="70"/>
                    <a:pt x="7" y="70"/>
                  </a:cubicBezTo>
                  <a:cubicBezTo>
                    <a:pt x="7" y="70"/>
                    <a:pt x="14" y="114"/>
                    <a:pt x="81" y="139"/>
                  </a:cubicBezTo>
                  <a:cubicBezTo>
                    <a:pt x="81" y="144"/>
                    <a:pt x="81" y="144"/>
                    <a:pt x="81" y="144"/>
                  </a:cubicBezTo>
                  <a:cubicBezTo>
                    <a:pt x="10" y="118"/>
                    <a:pt x="2" y="71"/>
                    <a:pt x="2" y="70"/>
                  </a:cubicBezTo>
                  <a:cubicBezTo>
                    <a:pt x="0" y="59"/>
                    <a:pt x="2" y="47"/>
                    <a:pt x="8" y="37"/>
                  </a:cubicBezTo>
                  <a:cubicBezTo>
                    <a:pt x="14" y="28"/>
                    <a:pt x="24" y="21"/>
                    <a:pt x="36" y="18"/>
                  </a:cubicBezTo>
                  <a:cubicBezTo>
                    <a:pt x="44" y="16"/>
                    <a:pt x="52" y="17"/>
                    <a:pt x="59" y="19"/>
                  </a:cubicBezTo>
                  <a:cubicBezTo>
                    <a:pt x="65" y="21"/>
                    <a:pt x="70" y="24"/>
                    <a:pt x="75" y="29"/>
                  </a:cubicBezTo>
                  <a:cubicBezTo>
                    <a:pt x="77" y="25"/>
                    <a:pt x="79" y="22"/>
                    <a:pt x="81" y="19"/>
                  </a:cubicBezTo>
                  <a:lnTo>
                    <a:pt x="81" y="2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3" name="Freeform 30"/>
            <p:cNvSpPr>
              <a:spLocks noEditPoints="1"/>
            </p:cNvSpPr>
            <p:nvPr/>
          </p:nvSpPr>
          <p:spPr bwMode="auto">
            <a:xfrm>
              <a:off x="6760953" y="1991252"/>
              <a:ext cx="249372" cy="218653"/>
            </a:xfrm>
            <a:custGeom>
              <a:avLst/>
              <a:gdLst>
                <a:gd name="T0" fmla="*/ 75 w 97"/>
                <a:gd name="T1" fmla="*/ 14 h 85"/>
                <a:gd name="T2" fmla="*/ 73 w 97"/>
                <a:gd name="T3" fmla="*/ 14 h 85"/>
                <a:gd name="T4" fmla="*/ 71 w 97"/>
                <a:gd name="T5" fmla="*/ 14 h 85"/>
                <a:gd name="T6" fmla="*/ 69 w 97"/>
                <a:gd name="T7" fmla="*/ 14 h 85"/>
                <a:gd name="T8" fmla="*/ 69 w 97"/>
                <a:gd name="T9" fmla="*/ 14 h 85"/>
                <a:gd name="T10" fmla="*/ 67 w 97"/>
                <a:gd name="T11" fmla="*/ 14 h 85"/>
                <a:gd name="T12" fmla="*/ 61 w 97"/>
                <a:gd name="T13" fmla="*/ 16 h 85"/>
                <a:gd name="T14" fmla="*/ 56 w 97"/>
                <a:gd name="T15" fmla="*/ 20 h 85"/>
                <a:gd name="T16" fmla="*/ 52 w 97"/>
                <a:gd name="T17" fmla="*/ 21 h 85"/>
                <a:gd name="T18" fmla="*/ 52 w 97"/>
                <a:gd name="T19" fmla="*/ 20 h 85"/>
                <a:gd name="T20" fmla="*/ 52 w 97"/>
                <a:gd name="T21" fmla="*/ 20 h 85"/>
                <a:gd name="T22" fmla="*/ 51 w 97"/>
                <a:gd name="T23" fmla="*/ 18 h 85"/>
                <a:gd name="T24" fmla="*/ 51 w 97"/>
                <a:gd name="T25" fmla="*/ 9 h 85"/>
                <a:gd name="T26" fmla="*/ 55 w 97"/>
                <a:gd name="T27" fmla="*/ 15 h 85"/>
                <a:gd name="T28" fmla="*/ 58 w 97"/>
                <a:gd name="T29" fmla="*/ 12 h 85"/>
                <a:gd name="T30" fmla="*/ 66 w 97"/>
                <a:gd name="T31" fmla="*/ 9 h 85"/>
                <a:gd name="T32" fmla="*/ 68 w 97"/>
                <a:gd name="T33" fmla="*/ 9 h 85"/>
                <a:gd name="T34" fmla="*/ 68 w 97"/>
                <a:gd name="T35" fmla="*/ 9 h 85"/>
                <a:gd name="T36" fmla="*/ 71 w 97"/>
                <a:gd name="T37" fmla="*/ 9 h 85"/>
                <a:gd name="T38" fmla="*/ 74 w 97"/>
                <a:gd name="T39" fmla="*/ 9 h 85"/>
                <a:gd name="T40" fmla="*/ 76 w 97"/>
                <a:gd name="T41" fmla="*/ 10 h 85"/>
                <a:gd name="T42" fmla="*/ 76 w 97"/>
                <a:gd name="T43" fmla="*/ 10 h 85"/>
                <a:gd name="T44" fmla="*/ 92 w 97"/>
                <a:gd name="T45" fmla="*/ 21 h 85"/>
                <a:gd name="T46" fmla="*/ 96 w 97"/>
                <a:gd name="T47" fmla="*/ 40 h 85"/>
                <a:gd name="T48" fmla="*/ 96 w 97"/>
                <a:gd name="T49" fmla="*/ 40 h 85"/>
                <a:gd name="T50" fmla="*/ 51 w 97"/>
                <a:gd name="T51" fmla="*/ 82 h 85"/>
                <a:gd name="T52" fmla="*/ 51 w 97"/>
                <a:gd name="T53" fmla="*/ 77 h 85"/>
                <a:gd name="T54" fmla="*/ 91 w 97"/>
                <a:gd name="T55" fmla="*/ 39 h 85"/>
                <a:gd name="T56" fmla="*/ 91 w 97"/>
                <a:gd name="T57" fmla="*/ 39 h 85"/>
                <a:gd name="T58" fmla="*/ 88 w 97"/>
                <a:gd name="T59" fmla="*/ 23 h 85"/>
                <a:gd name="T60" fmla="*/ 75 w 97"/>
                <a:gd name="T61" fmla="*/ 14 h 85"/>
                <a:gd name="T62" fmla="*/ 75 w 97"/>
                <a:gd name="T63" fmla="*/ 14 h 85"/>
                <a:gd name="T64" fmla="*/ 51 w 97"/>
                <a:gd name="T65" fmla="*/ 18 h 85"/>
                <a:gd name="T66" fmla="*/ 46 w 97"/>
                <a:gd name="T67" fmla="*/ 10 h 85"/>
                <a:gd name="T68" fmla="*/ 36 w 97"/>
                <a:gd name="T69" fmla="*/ 5 h 85"/>
                <a:gd name="T70" fmla="*/ 36 w 97"/>
                <a:gd name="T71" fmla="*/ 5 h 85"/>
                <a:gd name="T72" fmla="*/ 36 w 97"/>
                <a:gd name="T73" fmla="*/ 5 h 85"/>
                <a:gd name="T74" fmla="*/ 34 w 97"/>
                <a:gd name="T75" fmla="*/ 5 h 85"/>
                <a:gd name="T76" fmla="*/ 32 w 97"/>
                <a:gd name="T77" fmla="*/ 5 h 85"/>
                <a:gd name="T78" fmla="*/ 19 w 97"/>
                <a:gd name="T79" fmla="*/ 9 h 85"/>
                <a:gd name="T80" fmla="*/ 11 w 97"/>
                <a:gd name="T81" fmla="*/ 21 h 85"/>
                <a:gd name="T82" fmla="*/ 11 w 97"/>
                <a:gd name="T83" fmla="*/ 21 h 85"/>
                <a:gd name="T84" fmla="*/ 33 w 97"/>
                <a:gd name="T85" fmla="*/ 74 h 85"/>
                <a:gd name="T86" fmla="*/ 37 w 97"/>
                <a:gd name="T87" fmla="*/ 78 h 85"/>
                <a:gd name="T88" fmla="*/ 40 w 97"/>
                <a:gd name="T89" fmla="*/ 80 h 85"/>
                <a:gd name="T90" fmla="*/ 51 w 97"/>
                <a:gd name="T91" fmla="*/ 77 h 85"/>
                <a:gd name="T92" fmla="*/ 51 w 97"/>
                <a:gd name="T93" fmla="*/ 82 h 85"/>
                <a:gd name="T94" fmla="*/ 40 w 97"/>
                <a:gd name="T95" fmla="*/ 85 h 85"/>
                <a:gd name="T96" fmla="*/ 40 w 97"/>
                <a:gd name="T97" fmla="*/ 85 h 85"/>
                <a:gd name="T98" fmla="*/ 40 w 97"/>
                <a:gd name="T99" fmla="*/ 85 h 85"/>
                <a:gd name="T100" fmla="*/ 38 w 97"/>
                <a:gd name="T101" fmla="*/ 85 h 85"/>
                <a:gd name="T102" fmla="*/ 34 w 97"/>
                <a:gd name="T103" fmla="*/ 81 h 85"/>
                <a:gd name="T104" fmla="*/ 30 w 97"/>
                <a:gd name="T105" fmla="*/ 78 h 85"/>
                <a:gd name="T106" fmla="*/ 7 w 97"/>
                <a:gd name="T107" fmla="*/ 20 h 85"/>
                <a:gd name="T108" fmla="*/ 7 w 97"/>
                <a:gd name="T109" fmla="*/ 20 h 85"/>
                <a:gd name="T110" fmla="*/ 16 w 97"/>
                <a:gd name="T111" fmla="*/ 6 h 85"/>
                <a:gd name="T112" fmla="*/ 32 w 97"/>
                <a:gd name="T113" fmla="*/ 0 h 85"/>
                <a:gd name="T114" fmla="*/ 35 w 97"/>
                <a:gd name="T115" fmla="*/ 0 h 85"/>
                <a:gd name="T116" fmla="*/ 37 w 97"/>
                <a:gd name="T117" fmla="*/ 1 h 85"/>
                <a:gd name="T118" fmla="*/ 37 w 97"/>
                <a:gd name="T119" fmla="*/ 1 h 85"/>
                <a:gd name="T120" fmla="*/ 49 w 97"/>
                <a:gd name="T121" fmla="*/ 7 h 85"/>
                <a:gd name="T122" fmla="*/ 51 w 97"/>
                <a:gd name="T123" fmla="*/ 9 h 85"/>
                <a:gd name="T124" fmla="*/ 51 w 97"/>
                <a:gd name="T125"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85">
                  <a:moveTo>
                    <a:pt x="75" y="14"/>
                  </a:moveTo>
                  <a:cubicBezTo>
                    <a:pt x="75" y="14"/>
                    <a:pt x="74" y="14"/>
                    <a:pt x="73" y="14"/>
                  </a:cubicBezTo>
                  <a:cubicBezTo>
                    <a:pt x="72" y="14"/>
                    <a:pt x="72" y="14"/>
                    <a:pt x="71" y="14"/>
                  </a:cubicBezTo>
                  <a:cubicBezTo>
                    <a:pt x="70" y="14"/>
                    <a:pt x="69" y="14"/>
                    <a:pt x="69" y="14"/>
                  </a:cubicBezTo>
                  <a:cubicBezTo>
                    <a:pt x="69" y="14"/>
                    <a:pt x="69" y="14"/>
                    <a:pt x="69" y="14"/>
                  </a:cubicBezTo>
                  <a:cubicBezTo>
                    <a:pt x="68" y="14"/>
                    <a:pt x="68" y="14"/>
                    <a:pt x="67" y="14"/>
                  </a:cubicBezTo>
                  <a:cubicBezTo>
                    <a:pt x="65" y="15"/>
                    <a:pt x="63" y="15"/>
                    <a:pt x="61" y="16"/>
                  </a:cubicBezTo>
                  <a:cubicBezTo>
                    <a:pt x="59" y="18"/>
                    <a:pt x="57" y="19"/>
                    <a:pt x="56" y="20"/>
                  </a:cubicBezTo>
                  <a:cubicBezTo>
                    <a:pt x="55" y="21"/>
                    <a:pt x="53" y="22"/>
                    <a:pt x="52" y="21"/>
                  </a:cubicBezTo>
                  <a:cubicBezTo>
                    <a:pt x="52" y="20"/>
                    <a:pt x="52" y="20"/>
                    <a:pt x="52" y="20"/>
                  </a:cubicBezTo>
                  <a:cubicBezTo>
                    <a:pt x="52" y="20"/>
                    <a:pt x="52" y="20"/>
                    <a:pt x="52" y="20"/>
                  </a:cubicBezTo>
                  <a:cubicBezTo>
                    <a:pt x="51" y="19"/>
                    <a:pt x="51" y="19"/>
                    <a:pt x="51" y="18"/>
                  </a:cubicBezTo>
                  <a:cubicBezTo>
                    <a:pt x="51" y="9"/>
                    <a:pt x="51" y="9"/>
                    <a:pt x="51" y="9"/>
                  </a:cubicBezTo>
                  <a:cubicBezTo>
                    <a:pt x="53" y="11"/>
                    <a:pt x="54" y="13"/>
                    <a:pt x="55" y="15"/>
                  </a:cubicBezTo>
                  <a:cubicBezTo>
                    <a:pt x="56" y="14"/>
                    <a:pt x="57" y="13"/>
                    <a:pt x="58" y="12"/>
                  </a:cubicBezTo>
                  <a:cubicBezTo>
                    <a:pt x="61" y="11"/>
                    <a:pt x="63" y="10"/>
                    <a:pt x="66" y="9"/>
                  </a:cubicBezTo>
                  <a:cubicBezTo>
                    <a:pt x="67" y="9"/>
                    <a:pt x="67" y="9"/>
                    <a:pt x="68" y="9"/>
                  </a:cubicBezTo>
                  <a:cubicBezTo>
                    <a:pt x="68" y="9"/>
                    <a:pt x="68" y="9"/>
                    <a:pt x="68" y="9"/>
                  </a:cubicBezTo>
                  <a:cubicBezTo>
                    <a:pt x="69" y="9"/>
                    <a:pt x="70" y="9"/>
                    <a:pt x="71" y="9"/>
                  </a:cubicBezTo>
                  <a:cubicBezTo>
                    <a:pt x="72" y="9"/>
                    <a:pt x="73" y="9"/>
                    <a:pt x="74" y="9"/>
                  </a:cubicBezTo>
                  <a:cubicBezTo>
                    <a:pt x="75" y="9"/>
                    <a:pt x="76" y="9"/>
                    <a:pt x="76" y="10"/>
                  </a:cubicBezTo>
                  <a:cubicBezTo>
                    <a:pt x="76" y="10"/>
                    <a:pt x="76" y="10"/>
                    <a:pt x="76" y="10"/>
                  </a:cubicBezTo>
                  <a:cubicBezTo>
                    <a:pt x="83" y="11"/>
                    <a:pt x="89" y="15"/>
                    <a:pt x="92" y="21"/>
                  </a:cubicBezTo>
                  <a:cubicBezTo>
                    <a:pt x="96" y="26"/>
                    <a:pt x="97" y="33"/>
                    <a:pt x="96" y="40"/>
                  </a:cubicBezTo>
                  <a:cubicBezTo>
                    <a:pt x="96" y="40"/>
                    <a:pt x="96" y="40"/>
                    <a:pt x="96" y="40"/>
                  </a:cubicBezTo>
                  <a:cubicBezTo>
                    <a:pt x="96" y="40"/>
                    <a:pt x="91" y="67"/>
                    <a:pt x="51" y="82"/>
                  </a:cubicBezTo>
                  <a:cubicBezTo>
                    <a:pt x="51" y="77"/>
                    <a:pt x="51" y="77"/>
                    <a:pt x="51" y="77"/>
                  </a:cubicBezTo>
                  <a:cubicBezTo>
                    <a:pt x="87" y="63"/>
                    <a:pt x="91" y="39"/>
                    <a:pt x="91" y="39"/>
                  </a:cubicBezTo>
                  <a:cubicBezTo>
                    <a:pt x="91" y="39"/>
                    <a:pt x="91" y="39"/>
                    <a:pt x="91" y="39"/>
                  </a:cubicBezTo>
                  <a:cubicBezTo>
                    <a:pt x="92" y="33"/>
                    <a:pt x="91" y="28"/>
                    <a:pt x="88" y="23"/>
                  </a:cubicBezTo>
                  <a:cubicBezTo>
                    <a:pt x="86" y="19"/>
                    <a:pt x="81" y="16"/>
                    <a:pt x="75" y="14"/>
                  </a:cubicBezTo>
                  <a:cubicBezTo>
                    <a:pt x="75" y="14"/>
                    <a:pt x="75" y="14"/>
                    <a:pt x="75" y="14"/>
                  </a:cubicBezTo>
                  <a:close/>
                  <a:moveTo>
                    <a:pt x="51" y="18"/>
                  </a:moveTo>
                  <a:cubicBezTo>
                    <a:pt x="50" y="15"/>
                    <a:pt x="48" y="13"/>
                    <a:pt x="46" y="10"/>
                  </a:cubicBezTo>
                  <a:cubicBezTo>
                    <a:pt x="43" y="8"/>
                    <a:pt x="40" y="6"/>
                    <a:pt x="36" y="5"/>
                  </a:cubicBezTo>
                  <a:cubicBezTo>
                    <a:pt x="36" y="5"/>
                    <a:pt x="36" y="5"/>
                    <a:pt x="36" y="5"/>
                  </a:cubicBezTo>
                  <a:cubicBezTo>
                    <a:pt x="36" y="5"/>
                    <a:pt x="36" y="5"/>
                    <a:pt x="36" y="5"/>
                  </a:cubicBezTo>
                  <a:cubicBezTo>
                    <a:pt x="36" y="5"/>
                    <a:pt x="35" y="5"/>
                    <a:pt x="34" y="5"/>
                  </a:cubicBezTo>
                  <a:cubicBezTo>
                    <a:pt x="33" y="5"/>
                    <a:pt x="32" y="5"/>
                    <a:pt x="32" y="5"/>
                  </a:cubicBezTo>
                  <a:cubicBezTo>
                    <a:pt x="27" y="5"/>
                    <a:pt x="22" y="7"/>
                    <a:pt x="19" y="9"/>
                  </a:cubicBezTo>
                  <a:cubicBezTo>
                    <a:pt x="15" y="12"/>
                    <a:pt x="13" y="16"/>
                    <a:pt x="11" y="21"/>
                  </a:cubicBezTo>
                  <a:cubicBezTo>
                    <a:pt x="11" y="21"/>
                    <a:pt x="11" y="21"/>
                    <a:pt x="11" y="21"/>
                  </a:cubicBezTo>
                  <a:cubicBezTo>
                    <a:pt x="11" y="23"/>
                    <a:pt x="5" y="47"/>
                    <a:pt x="33" y="74"/>
                  </a:cubicBezTo>
                  <a:cubicBezTo>
                    <a:pt x="34" y="75"/>
                    <a:pt x="36" y="76"/>
                    <a:pt x="37" y="78"/>
                  </a:cubicBezTo>
                  <a:cubicBezTo>
                    <a:pt x="38" y="79"/>
                    <a:pt x="39" y="79"/>
                    <a:pt x="40" y="80"/>
                  </a:cubicBezTo>
                  <a:cubicBezTo>
                    <a:pt x="44" y="79"/>
                    <a:pt x="48" y="78"/>
                    <a:pt x="51" y="77"/>
                  </a:cubicBezTo>
                  <a:cubicBezTo>
                    <a:pt x="51" y="82"/>
                    <a:pt x="51" y="82"/>
                    <a:pt x="51" y="82"/>
                  </a:cubicBezTo>
                  <a:cubicBezTo>
                    <a:pt x="48" y="83"/>
                    <a:pt x="44" y="84"/>
                    <a:pt x="40" y="85"/>
                  </a:cubicBezTo>
                  <a:cubicBezTo>
                    <a:pt x="40" y="85"/>
                    <a:pt x="40" y="85"/>
                    <a:pt x="40" y="85"/>
                  </a:cubicBezTo>
                  <a:cubicBezTo>
                    <a:pt x="40" y="85"/>
                    <a:pt x="40" y="85"/>
                    <a:pt x="40" y="85"/>
                  </a:cubicBezTo>
                  <a:cubicBezTo>
                    <a:pt x="39" y="85"/>
                    <a:pt x="38" y="85"/>
                    <a:pt x="38" y="85"/>
                  </a:cubicBezTo>
                  <a:cubicBezTo>
                    <a:pt x="36" y="83"/>
                    <a:pt x="35" y="82"/>
                    <a:pt x="34" y="81"/>
                  </a:cubicBezTo>
                  <a:cubicBezTo>
                    <a:pt x="32" y="80"/>
                    <a:pt x="31" y="79"/>
                    <a:pt x="30" y="78"/>
                  </a:cubicBezTo>
                  <a:cubicBezTo>
                    <a:pt x="0" y="48"/>
                    <a:pt x="6" y="22"/>
                    <a:pt x="7" y="20"/>
                  </a:cubicBezTo>
                  <a:cubicBezTo>
                    <a:pt x="7" y="20"/>
                    <a:pt x="7" y="20"/>
                    <a:pt x="7" y="20"/>
                  </a:cubicBezTo>
                  <a:cubicBezTo>
                    <a:pt x="8" y="14"/>
                    <a:pt x="11" y="9"/>
                    <a:pt x="16" y="6"/>
                  </a:cubicBezTo>
                  <a:cubicBezTo>
                    <a:pt x="20" y="2"/>
                    <a:pt x="26" y="0"/>
                    <a:pt x="32" y="0"/>
                  </a:cubicBezTo>
                  <a:cubicBezTo>
                    <a:pt x="33" y="0"/>
                    <a:pt x="34" y="0"/>
                    <a:pt x="35" y="0"/>
                  </a:cubicBezTo>
                  <a:cubicBezTo>
                    <a:pt x="35" y="0"/>
                    <a:pt x="36" y="1"/>
                    <a:pt x="37" y="1"/>
                  </a:cubicBezTo>
                  <a:cubicBezTo>
                    <a:pt x="37" y="1"/>
                    <a:pt x="37" y="1"/>
                    <a:pt x="37" y="1"/>
                  </a:cubicBezTo>
                  <a:cubicBezTo>
                    <a:pt x="42" y="2"/>
                    <a:pt x="46" y="4"/>
                    <a:pt x="49" y="7"/>
                  </a:cubicBezTo>
                  <a:cubicBezTo>
                    <a:pt x="50" y="8"/>
                    <a:pt x="50" y="8"/>
                    <a:pt x="51" y="9"/>
                  </a:cubicBezTo>
                  <a:lnTo>
                    <a:pt x="51" y="1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4" name="Freeform 32"/>
            <p:cNvSpPr>
              <a:spLocks noEditPoints="1"/>
            </p:cNvSpPr>
            <p:nvPr/>
          </p:nvSpPr>
          <p:spPr bwMode="auto">
            <a:xfrm>
              <a:off x="6871184" y="1544912"/>
              <a:ext cx="440921" cy="240339"/>
            </a:xfrm>
            <a:custGeom>
              <a:avLst/>
              <a:gdLst>
                <a:gd name="T0" fmla="*/ 137 w 171"/>
                <a:gd name="T1" fmla="*/ 4 h 93"/>
                <a:gd name="T2" fmla="*/ 128 w 171"/>
                <a:gd name="T3" fmla="*/ 50 h 93"/>
                <a:gd name="T4" fmla="*/ 86 w 171"/>
                <a:gd name="T5" fmla="*/ 48 h 93"/>
                <a:gd name="T6" fmla="*/ 127 w 171"/>
                <a:gd name="T7" fmla="*/ 3 h 93"/>
                <a:gd name="T8" fmla="*/ 158 w 171"/>
                <a:gd name="T9" fmla="*/ 0 h 93"/>
                <a:gd name="T10" fmla="*/ 171 w 171"/>
                <a:gd name="T11" fmla="*/ 68 h 93"/>
                <a:gd name="T12" fmla="*/ 168 w 171"/>
                <a:gd name="T13" fmla="*/ 81 h 93"/>
                <a:gd name="T14" fmla="*/ 154 w 171"/>
                <a:gd name="T15" fmla="*/ 88 h 93"/>
                <a:gd name="T16" fmla="*/ 146 w 171"/>
                <a:gd name="T17" fmla="*/ 93 h 93"/>
                <a:gd name="T18" fmla="*/ 136 w 171"/>
                <a:gd name="T19" fmla="*/ 90 h 93"/>
                <a:gd name="T20" fmla="*/ 134 w 171"/>
                <a:gd name="T21" fmla="*/ 86 h 93"/>
                <a:gd name="T22" fmla="*/ 136 w 171"/>
                <a:gd name="T23" fmla="*/ 81 h 93"/>
                <a:gd name="T24" fmla="*/ 139 w 171"/>
                <a:gd name="T25" fmla="*/ 85 h 93"/>
                <a:gd name="T26" fmla="*/ 139 w 171"/>
                <a:gd name="T27" fmla="*/ 86 h 93"/>
                <a:gd name="T28" fmla="*/ 140 w 171"/>
                <a:gd name="T29" fmla="*/ 87 h 93"/>
                <a:gd name="T30" fmla="*/ 146 w 171"/>
                <a:gd name="T31" fmla="*/ 88 h 93"/>
                <a:gd name="T32" fmla="*/ 150 w 171"/>
                <a:gd name="T33" fmla="*/ 86 h 93"/>
                <a:gd name="T34" fmla="*/ 151 w 171"/>
                <a:gd name="T35" fmla="*/ 85 h 93"/>
                <a:gd name="T36" fmla="*/ 153 w 171"/>
                <a:gd name="T37" fmla="*/ 81 h 93"/>
                <a:gd name="T38" fmla="*/ 164 w 171"/>
                <a:gd name="T39" fmla="*/ 78 h 93"/>
                <a:gd name="T40" fmla="*/ 165 w 171"/>
                <a:gd name="T41" fmla="*/ 6 h 93"/>
                <a:gd name="T42" fmla="*/ 46 w 171"/>
                <a:gd name="T43" fmla="*/ 53 h 93"/>
                <a:gd name="T44" fmla="*/ 41 w 171"/>
                <a:gd name="T45" fmla="*/ 6 h 93"/>
                <a:gd name="T46" fmla="*/ 25 w 171"/>
                <a:gd name="T47" fmla="*/ 4 h 93"/>
                <a:gd name="T48" fmla="*/ 7 w 171"/>
                <a:gd name="T49" fmla="*/ 6 h 93"/>
                <a:gd name="T50" fmla="*/ 9 w 171"/>
                <a:gd name="T51" fmla="*/ 77 h 93"/>
                <a:gd name="T52" fmla="*/ 21 w 171"/>
                <a:gd name="T53" fmla="*/ 84 h 93"/>
                <a:gd name="T54" fmla="*/ 21 w 171"/>
                <a:gd name="T55" fmla="*/ 86 h 93"/>
                <a:gd name="T56" fmla="*/ 25 w 171"/>
                <a:gd name="T57" fmla="*/ 88 h 93"/>
                <a:gd name="T58" fmla="*/ 32 w 171"/>
                <a:gd name="T59" fmla="*/ 87 h 93"/>
                <a:gd name="T60" fmla="*/ 33 w 171"/>
                <a:gd name="T61" fmla="*/ 85 h 93"/>
                <a:gd name="T62" fmla="*/ 33 w 171"/>
                <a:gd name="T63" fmla="*/ 84 h 93"/>
                <a:gd name="T64" fmla="*/ 35 w 171"/>
                <a:gd name="T65" fmla="*/ 81 h 93"/>
                <a:gd name="T66" fmla="*/ 37 w 171"/>
                <a:gd name="T67" fmla="*/ 86 h 93"/>
                <a:gd name="T68" fmla="*/ 35 w 171"/>
                <a:gd name="T69" fmla="*/ 90 h 93"/>
                <a:gd name="T70" fmla="*/ 25 w 171"/>
                <a:gd name="T71" fmla="*/ 93 h 93"/>
                <a:gd name="T72" fmla="*/ 17 w 171"/>
                <a:gd name="T73" fmla="*/ 88 h 93"/>
                <a:gd name="T74" fmla="*/ 16 w 171"/>
                <a:gd name="T75" fmla="*/ 86 h 93"/>
                <a:gd name="T76" fmla="*/ 0 w 171"/>
                <a:gd name="T77" fmla="*/ 12 h 93"/>
                <a:gd name="T78" fmla="*/ 14 w 171"/>
                <a:gd name="T79" fmla="*/ 0 h 93"/>
                <a:gd name="T80" fmla="*/ 45 w 171"/>
                <a:gd name="T81" fmla="*/ 3 h 93"/>
                <a:gd name="T82" fmla="*/ 48 w 171"/>
                <a:gd name="T83"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3">
                  <a:moveTo>
                    <a:pt x="158" y="4"/>
                  </a:moveTo>
                  <a:cubicBezTo>
                    <a:pt x="147" y="4"/>
                    <a:pt x="147" y="4"/>
                    <a:pt x="147" y="4"/>
                  </a:cubicBezTo>
                  <a:cubicBezTo>
                    <a:pt x="137" y="4"/>
                    <a:pt x="137" y="4"/>
                    <a:pt x="137" y="4"/>
                  </a:cubicBezTo>
                  <a:cubicBezTo>
                    <a:pt x="134" y="4"/>
                    <a:pt x="132" y="5"/>
                    <a:pt x="130" y="6"/>
                  </a:cubicBezTo>
                  <a:cubicBezTo>
                    <a:pt x="129" y="8"/>
                    <a:pt x="128" y="10"/>
                    <a:pt x="128" y="12"/>
                  </a:cubicBezTo>
                  <a:cubicBezTo>
                    <a:pt x="128" y="50"/>
                    <a:pt x="128" y="50"/>
                    <a:pt x="128" y="50"/>
                  </a:cubicBezTo>
                  <a:cubicBezTo>
                    <a:pt x="128" y="52"/>
                    <a:pt x="127" y="53"/>
                    <a:pt x="126" y="53"/>
                  </a:cubicBezTo>
                  <a:cubicBezTo>
                    <a:pt x="86" y="53"/>
                    <a:pt x="86" y="53"/>
                    <a:pt x="86" y="53"/>
                  </a:cubicBezTo>
                  <a:cubicBezTo>
                    <a:pt x="86" y="48"/>
                    <a:pt x="86" y="48"/>
                    <a:pt x="86" y="48"/>
                  </a:cubicBezTo>
                  <a:cubicBezTo>
                    <a:pt x="123" y="48"/>
                    <a:pt x="123" y="48"/>
                    <a:pt x="123" y="48"/>
                  </a:cubicBezTo>
                  <a:cubicBezTo>
                    <a:pt x="123" y="12"/>
                    <a:pt x="123" y="12"/>
                    <a:pt x="123" y="12"/>
                  </a:cubicBezTo>
                  <a:cubicBezTo>
                    <a:pt x="123" y="8"/>
                    <a:pt x="125" y="5"/>
                    <a:pt x="127" y="3"/>
                  </a:cubicBezTo>
                  <a:cubicBezTo>
                    <a:pt x="129" y="1"/>
                    <a:pt x="133" y="0"/>
                    <a:pt x="137" y="0"/>
                  </a:cubicBezTo>
                  <a:cubicBezTo>
                    <a:pt x="147" y="0"/>
                    <a:pt x="147" y="0"/>
                    <a:pt x="147" y="0"/>
                  </a:cubicBezTo>
                  <a:cubicBezTo>
                    <a:pt x="158" y="0"/>
                    <a:pt x="158" y="0"/>
                    <a:pt x="158" y="0"/>
                  </a:cubicBezTo>
                  <a:cubicBezTo>
                    <a:pt x="163" y="0"/>
                    <a:pt x="166" y="1"/>
                    <a:pt x="168" y="3"/>
                  </a:cubicBezTo>
                  <a:cubicBezTo>
                    <a:pt x="170" y="5"/>
                    <a:pt x="171" y="8"/>
                    <a:pt x="171" y="12"/>
                  </a:cubicBezTo>
                  <a:cubicBezTo>
                    <a:pt x="171" y="68"/>
                    <a:pt x="171" y="68"/>
                    <a:pt x="171" y="68"/>
                  </a:cubicBezTo>
                  <a:cubicBezTo>
                    <a:pt x="171" y="72"/>
                    <a:pt x="170" y="77"/>
                    <a:pt x="168" y="81"/>
                  </a:cubicBezTo>
                  <a:cubicBezTo>
                    <a:pt x="168" y="81"/>
                    <a:pt x="168" y="81"/>
                    <a:pt x="168" y="81"/>
                  </a:cubicBezTo>
                  <a:cubicBezTo>
                    <a:pt x="168" y="81"/>
                    <a:pt x="168" y="81"/>
                    <a:pt x="168" y="81"/>
                  </a:cubicBezTo>
                  <a:cubicBezTo>
                    <a:pt x="166" y="84"/>
                    <a:pt x="163" y="86"/>
                    <a:pt x="158" y="86"/>
                  </a:cubicBezTo>
                  <a:cubicBezTo>
                    <a:pt x="155" y="86"/>
                    <a:pt x="155" y="86"/>
                    <a:pt x="155" y="86"/>
                  </a:cubicBezTo>
                  <a:cubicBezTo>
                    <a:pt x="155" y="87"/>
                    <a:pt x="155" y="87"/>
                    <a:pt x="154" y="88"/>
                  </a:cubicBezTo>
                  <a:cubicBezTo>
                    <a:pt x="154" y="89"/>
                    <a:pt x="154" y="89"/>
                    <a:pt x="153" y="90"/>
                  </a:cubicBezTo>
                  <a:cubicBezTo>
                    <a:pt x="153" y="91"/>
                    <a:pt x="151" y="92"/>
                    <a:pt x="150" y="92"/>
                  </a:cubicBezTo>
                  <a:cubicBezTo>
                    <a:pt x="149" y="93"/>
                    <a:pt x="147" y="93"/>
                    <a:pt x="146" y="93"/>
                  </a:cubicBezTo>
                  <a:cubicBezTo>
                    <a:pt x="143" y="93"/>
                    <a:pt x="143" y="93"/>
                    <a:pt x="143" y="93"/>
                  </a:cubicBezTo>
                  <a:cubicBezTo>
                    <a:pt x="142" y="93"/>
                    <a:pt x="141" y="93"/>
                    <a:pt x="139" y="92"/>
                  </a:cubicBezTo>
                  <a:cubicBezTo>
                    <a:pt x="138" y="92"/>
                    <a:pt x="137" y="91"/>
                    <a:pt x="136" y="90"/>
                  </a:cubicBezTo>
                  <a:cubicBezTo>
                    <a:pt x="136" y="89"/>
                    <a:pt x="135" y="89"/>
                    <a:pt x="135" y="88"/>
                  </a:cubicBezTo>
                  <a:cubicBezTo>
                    <a:pt x="135" y="88"/>
                    <a:pt x="135" y="88"/>
                    <a:pt x="135" y="88"/>
                  </a:cubicBezTo>
                  <a:cubicBezTo>
                    <a:pt x="135" y="87"/>
                    <a:pt x="134" y="87"/>
                    <a:pt x="134" y="86"/>
                  </a:cubicBezTo>
                  <a:cubicBezTo>
                    <a:pt x="86" y="86"/>
                    <a:pt x="86" y="86"/>
                    <a:pt x="86" y="86"/>
                  </a:cubicBezTo>
                  <a:cubicBezTo>
                    <a:pt x="86" y="81"/>
                    <a:pt x="86" y="81"/>
                    <a:pt x="86" y="81"/>
                  </a:cubicBezTo>
                  <a:cubicBezTo>
                    <a:pt x="136" y="81"/>
                    <a:pt x="136" y="81"/>
                    <a:pt x="136" y="81"/>
                  </a:cubicBezTo>
                  <a:cubicBezTo>
                    <a:pt x="138" y="81"/>
                    <a:pt x="139" y="82"/>
                    <a:pt x="139" y="84"/>
                  </a:cubicBezTo>
                  <a:cubicBezTo>
                    <a:pt x="139" y="84"/>
                    <a:pt x="139" y="84"/>
                    <a:pt x="139" y="84"/>
                  </a:cubicBezTo>
                  <a:cubicBezTo>
                    <a:pt x="139" y="85"/>
                    <a:pt x="139" y="85"/>
                    <a:pt x="139" y="85"/>
                  </a:cubicBezTo>
                  <a:cubicBezTo>
                    <a:pt x="139" y="85"/>
                    <a:pt x="139" y="85"/>
                    <a:pt x="139" y="85"/>
                  </a:cubicBezTo>
                  <a:cubicBezTo>
                    <a:pt x="139" y="85"/>
                    <a:pt x="139" y="85"/>
                    <a:pt x="139" y="85"/>
                  </a:cubicBezTo>
                  <a:cubicBezTo>
                    <a:pt x="139" y="85"/>
                    <a:pt x="139" y="86"/>
                    <a:pt x="139" y="86"/>
                  </a:cubicBezTo>
                  <a:cubicBezTo>
                    <a:pt x="139" y="86"/>
                    <a:pt x="139" y="86"/>
                    <a:pt x="139" y="86"/>
                  </a:cubicBezTo>
                  <a:cubicBezTo>
                    <a:pt x="139" y="86"/>
                    <a:pt x="139" y="86"/>
                    <a:pt x="139" y="86"/>
                  </a:cubicBezTo>
                  <a:cubicBezTo>
                    <a:pt x="139" y="86"/>
                    <a:pt x="140" y="86"/>
                    <a:pt x="140" y="87"/>
                  </a:cubicBezTo>
                  <a:cubicBezTo>
                    <a:pt x="140" y="87"/>
                    <a:pt x="141" y="88"/>
                    <a:pt x="141" y="88"/>
                  </a:cubicBezTo>
                  <a:cubicBezTo>
                    <a:pt x="142" y="88"/>
                    <a:pt x="143" y="88"/>
                    <a:pt x="143" y="88"/>
                  </a:cubicBezTo>
                  <a:cubicBezTo>
                    <a:pt x="146" y="88"/>
                    <a:pt x="146" y="88"/>
                    <a:pt x="146" y="88"/>
                  </a:cubicBezTo>
                  <a:cubicBezTo>
                    <a:pt x="147" y="88"/>
                    <a:pt x="147" y="88"/>
                    <a:pt x="148" y="88"/>
                  </a:cubicBezTo>
                  <a:cubicBezTo>
                    <a:pt x="149" y="88"/>
                    <a:pt x="149" y="87"/>
                    <a:pt x="150" y="87"/>
                  </a:cubicBezTo>
                  <a:cubicBezTo>
                    <a:pt x="150" y="86"/>
                    <a:pt x="150" y="86"/>
                    <a:pt x="150" y="86"/>
                  </a:cubicBezTo>
                  <a:cubicBezTo>
                    <a:pt x="150" y="86"/>
                    <a:pt x="150" y="85"/>
                    <a:pt x="151" y="85"/>
                  </a:cubicBezTo>
                  <a:cubicBezTo>
                    <a:pt x="151" y="85"/>
                    <a:pt x="151" y="85"/>
                    <a:pt x="151" y="85"/>
                  </a:cubicBezTo>
                  <a:cubicBezTo>
                    <a:pt x="151" y="85"/>
                    <a:pt x="151" y="85"/>
                    <a:pt x="151" y="85"/>
                  </a:cubicBezTo>
                  <a:cubicBezTo>
                    <a:pt x="151" y="85"/>
                    <a:pt x="151" y="85"/>
                    <a:pt x="151" y="84"/>
                  </a:cubicBezTo>
                  <a:cubicBezTo>
                    <a:pt x="151" y="84"/>
                    <a:pt x="151" y="84"/>
                    <a:pt x="151" y="84"/>
                  </a:cubicBezTo>
                  <a:cubicBezTo>
                    <a:pt x="151" y="82"/>
                    <a:pt x="152" y="81"/>
                    <a:pt x="153" y="81"/>
                  </a:cubicBezTo>
                  <a:cubicBezTo>
                    <a:pt x="158" y="81"/>
                    <a:pt x="158" y="81"/>
                    <a:pt x="158" y="81"/>
                  </a:cubicBezTo>
                  <a:cubicBezTo>
                    <a:pt x="161" y="81"/>
                    <a:pt x="163" y="80"/>
                    <a:pt x="164" y="78"/>
                  </a:cubicBezTo>
                  <a:cubicBezTo>
                    <a:pt x="164" y="78"/>
                    <a:pt x="164" y="78"/>
                    <a:pt x="164" y="78"/>
                  </a:cubicBezTo>
                  <a:cubicBezTo>
                    <a:pt x="166" y="75"/>
                    <a:pt x="167" y="72"/>
                    <a:pt x="167" y="68"/>
                  </a:cubicBezTo>
                  <a:cubicBezTo>
                    <a:pt x="167" y="12"/>
                    <a:pt x="167" y="12"/>
                    <a:pt x="167" y="12"/>
                  </a:cubicBezTo>
                  <a:cubicBezTo>
                    <a:pt x="167" y="9"/>
                    <a:pt x="166" y="7"/>
                    <a:pt x="165" y="6"/>
                  </a:cubicBezTo>
                  <a:cubicBezTo>
                    <a:pt x="163" y="5"/>
                    <a:pt x="161" y="4"/>
                    <a:pt x="158" y="4"/>
                  </a:cubicBezTo>
                  <a:close/>
                  <a:moveTo>
                    <a:pt x="86" y="53"/>
                  </a:moveTo>
                  <a:cubicBezTo>
                    <a:pt x="46" y="53"/>
                    <a:pt x="46" y="53"/>
                    <a:pt x="46" y="53"/>
                  </a:cubicBezTo>
                  <a:cubicBezTo>
                    <a:pt x="44" y="53"/>
                    <a:pt x="43" y="52"/>
                    <a:pt x="43" y="50"/>
                  </a:cubicBezTo>
                  <a:cubicBezTo>
                    <a:pt x="43" y="12"/>
                    <a:pt x="43" y="12"/>
                    <a:pt x="43" y="12"/>
                  </a:cubicBezTo>
                  <a:cubicBezTo>
                    <a:pt x="43" y="9"/>
                    <a:pt x="43" y="7"/>
                    <a:pt x="41" y="6"/>
                  </a:cubicBezTo>
                  <a:cubicBezTo>
                    <a:pt x="41" y="6"/>
                    <a:pt x="41" y="6"/>
                    <a:pt x="41" y="6"/>
                  </a:cubicBezTo>
                  <a:cubicBezTo>
                    <a:pt x="40" y="5"/>
                    <a:pt x="38" y="4"/>
                    <a:pt x="35" y="4"/>
                  </a:cubicBezTo>
                  <a:cubicBezTo>
                    <a:pt x="25" y="4"/>
                    <a:pt x="25" y="4"/>
                    <a:pt x="25" y="4"/>
                  </a:cubicBezTo>
                  <a:cubicBezTo>
                    <a:pt x="14" y="4"/>
                    <a:pt x="14" y="4"/>
                    <a:pt x="14" y="4"/>
                  </a:cubicBezTo>
                  <a:cubicBezTo>
                    <a:pt x="11" y="4"/>
                    <a:pt x="9" y="5"/>
                    <a:pt x="7" y="6"/>
                  </a:cubicBezTo>
                  <a:cubicBezTo>
                    <a:pt x="7" y="6"/>
                    <a:pt x="7" y="6"/>
                    <a:pt x="7" y="6"/>
                  </a:cubicBezTo>
                  <a:cubicBezTo>
                    <a:pt x="6" y="8"/>
                    <a:pt x="5" y="10"/>
                    <a:pt x="5" y="12"/>
                  </a:cubicBezTo>
                  <a:cubicBezTo>
                    <a:pt x="5" y="68"/>
                    <a:pt x="5" y="68"/>
                    <a:pt x="5" y="68"/>
                  </a:cubicBezTo>
                  <a:cubicBezTo>
                    <a:pt x="5" y="71"/>
                    <a:pt x="7" y="74"/>
                    <a:pt x="9" y="77"/>
                  </a:cubicBezTo>
                  <a:cubicBezTo>
                    <a:pt x="12" y="80"/>
                    <a:pt x="15" y="81"/>
                    <a:pt x="18" y="81"/>
                  </a:cubicBezTo>
                  <a:cubicBezTo>
                    <a:pt x="20" y="81"/>
                    <a:pt x="21" y="82"/>
                    <a:pt x="21" y="84"/>
                  </a:cubicBezTo>
                  <a:cubicBezTo>
                    <a:pt x="21" y="84"/>
                    <a:pt x="21" y="84"/>
                    <a:pt x="21" y="84"/>
                  </a:cubicBezTo>
                  <a:cubicBezTo>
                    <a:pt x="21" y="85"/>
                    <a:pt x="21" y="85"/>
                    <a:pt x="21" y="85"/>
                  </a:cubicBezTo>
                  <a:cubicBezTo>
                    <a:pt x="21" y="85"/>
                    <a:pt x="21" y="85"/>
                    <a:pt x="21" y="85"/>
                  </a:cubicBezTo>
                  <a:cubicBezTo>
                    <a:pt x="21" y="85"/>
                    <a:pt x="21" y="86"/>
                    <a:pt x="21" y="86"/>
                  </a:cubicBezTo>
                  <a:cubicBezTo>
                    <a:pt x="21" y="86"/>
                    <a:pt x="22" y="86"/>
                    <a:pt x="22" y="87"/>
                  </a:cubicBezTo>
                  <a:cubicBezTo>
                    <a:pt x="22" y="87"/>
                    <a:pt x="23" y="88"/>
                    <a:pt x="23" y="88"/>
                  </a:cubicBezTo>
                  <a:cubicBezTo>
                    <a:pt x="24" y="88"/>
                    <a:pt x="25" y="88"/>
                    <a:pt x="25" y="88"/>
                  </a:cubicBezTo>
                  <a:cubicBezTo>
                    <a:pt x="28" y="88"/>
                    <a:pt x="28" y="88"/>
                    <a:pt x="28" y="88"/>
                  </a:cubicBezTo>
                  <a:cubicBezTo>
                    <a:pt x="29" y="88"/>
                    <a:pt x="29" y="88"/>
                    <a:pt x="30" y="88"/>
                  </a:cubicBezTo>
                  <a:cubicBezTo>
                    <a:pt x="31" y="88"/>
                    <a:pt x="31" y="87"/>
                    <a:pt x="32" y="87"/>
                  </a:cubicBezTo>
                  <a:cubicBezTo>
                    <a:pt x="32" y="86"/>
                    <a:pt x="32" y="86"/>
                    <a:pt x="32" y="86"/>
                  </a:cubicBezTo>
                  <a:cubicBezTo>
                    <a:pt x="32" y="86"/>
                    <a:pt x="32" y="86"/>
                    <a:pt x="32" y="86"/>
                  </a:cubicBezTo>
                  <a:cubicBezTo>
                    <a:pt x="32" y="85"/>
                    <a:pt x="32" y="85"/>
                    <a:pt x="33" y="85"/>
                  </a:cubicBezTo>
                  <a:cubicBezTo>
                    <a:pt x="33" y="85"/>
                    <a:pt x="33" y="85"/>
                    <a:pt x="33" y="85"/>
                  </a:cubicBezTo>
                  <a:cubicBezTo>
                    <a:pt x="33" y="85"/>
                    <a:pt x="33" y="85"/>
                    <a:pt x="33" y="85"/>
                  </a:cubicBezTo>
                  <a:cubicBezTo>
                    <a:pt x="33" y="85"/>
                    <a:pt x="33" y="85"/>
                    <a:pt x="33" y="84"/>
                  </a:cubicBezTo>
                  <a:cubicBezTo>
                    <a:pt x="33" y="84"/>
                    <a:pt x="33" y="84"/>
                    <a:pt x="33" y="84"/>
                  </a:cubicBezTo>
                  <a:cubicBezTo>
                    <a:pt x="33" y="84"/>
                    <a:pt x="33" y="84"/>
                    <a:pt x="33" y="84"/>
                  </a:cubicBezTo>
                  <a:cubicBezTo>
                    <a:pt x="33" y="82"/>
                    <a:pt x="34" y="81"/>
                    <a:pt x="35" y="81"/>
                  </a:cubicBezTo>
                  <a:cubicBezTo>
                    <a:pt x="86" y="81"/>
                    <a:pt x="86" y="81"/>
                    <a:pt x="86" y="81"/>
                  </a:cubicBezTo>
                  <a:cubicBezTo>
                    <a:pt x="86" y="86"/>
                    <a:pt x="86" y="86"/>
                    <a:pt x="86" y="86"/>
                  </a:cubicBezTo>
                  <a:cubicBezTo>
                    <a:pt x="37" y="86"/>
                    <a:pt x="37" y="86"/>
                    <a:pt x="37" y="86"/>
                  </a:cubicBezTo>
                  <a:cubicBezTo>
                    <a:pt x="37" y="87"/>
                    <a:pt x="37" y="87"/>
                    <a:pt x="37" y="88"/>
                  </a:cubicBezTo>
                  <a:cubicBezTo>
                    <a:pt x="37" y="88"/>
                    <a:pt x="37" y="88"/>
                    <a:pt x="37" y="88"/>
                  </a:cubicBezTo>
                  <a:cubicBezTo>
                    <a:pt x="36" y="89"/>
                    <a:pt x="36" y="89"/>
                    <a:pt x="35" y="90"/>
                  </a:cubicBezTo>
                  <a:cubicBezTo>
                    <a:pt x="35" y="91"/>
                    <a:pt x="33" y="92"/>
                    <a:pt x="32" y="92"/>
                  </a:cubicBezTo>
                  <a:cubicBezTo>
                    <a:pt x="31" y="93"/>
                    <a:pt x="30" y="93"/>
                    <a:pt x="28" y="93"/>
                  </a:cubicBezTo>
                  <a:cubicBezTo>
                    <a:pt x="25" y="93"/>
                    <a:pt x="25" y="93"/>
                    <a:pt x="25" y="93"/>
                  </a:cubicBezTo>
                  <a:cubicBezTo>
                    <a:pt x="24" y="93"/>
                    <a:pt x="23" y="93"/>
                    <a:pt x="21" y="92"/>
                  </a:cubicBezTo>
                  <a:cubicBezTo>
                    <a:pt x="20" y="92"/>
                    <a:pt x="19" y="91"/>
                    <a:pt x="18" y="90"/>
                  </a:cubicBezTo>
                  <a:cubicBezTo>
                    <a:pt x="18" y="89"/>
                    <a:pt x="17" y="89"/>
                    <a:pt x="17" y="88"/>
                  </a:cubicBezTo>
                  <a:cubicBezTo>
                    <a:pt x="17" y="87"/>
                    <a:pt x="17" y="87"/>
                    <a:pt x="16" y="86"/>
                  </a:cubicBezTo>
                  <a:cubicBezTo>
                    <a:pt x="16" y="86"/>
                    <a:pt x="16" y="86"/>
                    <a:pt x="16" y="86"/>
                  </a:cubicBezTo>
                  <a:cubicBezTo>
                    <a:pt x="16" y="86"/>
                    <a:pt x="16" y="86"/>
                    <a:pt x="16" y="86"/>
                  </a:cubicBezTo>
                  <a:cubicBezTo>
                    <a:pt x="13" y="85"/>
                    <a:pt x="9" y="83"/>
                    <a:pt x="6" y="80"/>
                  </a:cubicBezTo>
                  <a:cubicBezTo>
                    <a:pt x="3" y="77"/>
                    <a:pt x="0" y="72"/>
                    <a:pt x="0" y="68"/>
                  </a:cubicBezTo>
                  <a:cubicBezTo>
                    <a:pt x="0" y="12"/>
                    <a:pt x="0" y="12"/>
                    <a:pt x="0" y="12"/>
                  </a:cubicBezTo>
                  <a:cubicBezTo>
                    <a:pt x="0" y="8"/>
                    <a:pt x="1" y="5"/>
                    <a:pt x="4" y="3"/>
                  </a:cubicBezTo>
                  <a:cubicBezTo>
                    <a:pt x="4" y="3"/>
                    <a:pt x="4" y="3"/>
                    <a:pt x="4" y="3"/>
                  </a:cubicBezTo>
                  <a:cubicBezTo>
                    <a:pt x="6" y="1"/>
                    <a:pt x="10" y="0"/>
                    <a:pt x="14" y="0"/>
                  </a:cubicBezTo>
                  <a:cubicBezTo>
                    <a:pt x="25" y="0"/>
                    <a:pt x="25" y="0"/>
                    <a:pt x="25" y="0"/>
                  </a:cubicBezTo>
                  <a:cubicBezTo>
                    <a:pt x="35" y="0"/>
                    <a:pt x="35" y="0"/>
                    <a:pt x="35" y="0"/>
                  </a:cubicBezTo>
                  <a:cubicBezTo>
                    <a:pt x="39" y="0"/>
                    <a:pt x="42" y="1"/>
                    <a:pt x="45" y="3"/>
                  </a:cubicBezTo>
                  <a:cubicBezTo>
                    <a:pt x="45" y="3"/>
                    <a:pt x="45" y="3"/>
                    <a:pt x="45" y="3"/>
                  </a:cubicBezTo>
                  <a:cubicBezTo>
                    <a:pt x="47" y="5"/>
                    <a:pt x="48" y="8"/>
                    <a:pt x="48" y="12"/>
                  </a:cubicBezTo>
                  <a:cubicBezTo>
                    <a:pt x="48" y="48"/>
                    <a:pt x="48" y="48"/>
                    <a:pt x="48" y="48"/>
                  </a:cubicBezTo>
                  <a:cubicBezTo>
                    <a:pt x="86" y="48"/>
                    <a:pt x="86" y="48"/>
                    <a:pt x="86" y="48"/>
                  </a:cubicBezTo>
                  <a:lnTo>
                    <a:pt x="86" y="5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5" name="Freeform 38"/>
            <p:cNvSpPr>
              <a:spLocks noEditPoints="1"/>
            </p:cNvSpPr>
            <p:nvPr/>
          </p:nvSpPr>
          <p:spPr bwMode="auto">
            <a:xfrm>
              <a:off x="5953203" y="1754530"/>
              <a:ext cx="310813" cy="86738"/>
            </a:xfrm>
            <a:custGeom>
              <a:avLst/>
              <a:gdLst>
                <a:gd name="T0" fmla="*/ 60 w 121"/>
                <a:gd name="T1" fmla="*/ 17 h 34"/>
                <a:gd name="T2" fmla="*/ 60 w 121"/>
                <a:gd name="T3" fmla="*/ 17 h 34"/>
                <a:gd name="T4" fmla="*/ 88 w 121"/>
                <a:gd name="T5" fmla="*/ 20 h 34"/>
                <a:gd name="T6" fmla="*/ 110 w 121"/>
                <a:gd name="T7" fmla="*/ 28 h 34"/>
                <a:gd name="T8" fmla="*/ 115 w 121"/>
                <a:gd name="T9" fmla="*/ 17 h 34"/>
                <a:gd name="T10" fmla="*/ 91 w 121"/>
                <a:gd name="T11" fmla="*/ 8 h 34"/>
                <a:gd name="T12" fmla="*/ 60 w 121"/>
                <a:gd name="T13" fmla="*/ 5 h 34"/>
                <a:gd name="T14" fmla="*/ 60 w 121"/>
                <a:gd name="T15" fmla="*/ 5 h 34"/>
                <a:gd name="T16" fmla="*/ 60 w 121"/>
                <a:gd name="T17" fmla="*/ 0 h 34"/>
                <a:gd name="T18" fmla="*/ 60 w 121"/>
                <a:gd name="T19" fmla="*/ 0 h 34"/>
                <a:gd name="T20" fmla="*/ 92 w 121"/>
                <a:gd name="T21" fmla="*/ 4 h 34"/>
                <a:gd name="T22" fmla="*/ 120 w 121"/>
                <a:gd name="T23" fmla="*/ 14 h 34"/>
                <a:gd name="T24" fmla="*/ 121 w 121"/>
                <a:gd name="T25" fmla="*/ 18 h 34"/>
                <a:gd name="T26" fmla="*/ 113 w 121"/>
                <a:gd name="T27" fmla="*/ 32 h 34"/>
                <a:gd name="T28" fmla="*/ 110 w 121"/>
                <a:gd name="T29" fmla="*/ 33 h 34"/>
                <a:gd name="T30" fmla="*/ 87 w 121"/>
                <a:gd name="T31" fmla="*/ 24 h 34"/>
                <a:gd name="T32" fmla="*/ 60 w 121"/>
                <a:gd name="T33" fmla="*/ 21 h 34"/>
                <a:gd name="T34" fmla="*/ 60 w 121"/>
                <a:gd name="T35" fmla="*/ 21 h 34"/>
                <a:gd name="T36" fmla="*/ 60 w 121"/>
                <a:gd name="T37" fmla="*/ 17 h 34"/>
                <a:gd name="T38" fmla="*/ 6 w 121"/>
                <a:gd name="T39" fmla="*/ 17 h 34"/>
                <a:gd name="T40" fmla="*/ 11 w 121"/>
                <a:gd name="T41" fmla="*/ 28 h 34"/>
                <a:gd name="T42" fmla="*/ 33 w 121"/>
                <a:gd name="T43" fmla="*/ 20 h 34"/>
                <a:gd name="T44" fmla="*/ 60 w 121"/>
                <a:gd name="T45" fmla="*/ 17 h 34"/>
                <a:gd name="T46" fmla="*/ 60 w 121"/>
                <a:gd name="T47" fmla="*/ 21 h 34"/>
                <a:gd name="T48" fmla="*/ 34 w 121"/>
                <a:gd name="T49" fmla="*/ 24 h 34"/>
                <a:gd name="T50" fmla="*/ 11 w 121"/>
                <a:gd name="T51" fmla="*/ 33 h 34"/>
                <a:gd name="T52" fmla="*/ 8 w 121"/>
                <a:gd name="T53" fmla="*/ 32 h 34"/>
                <a:gd name="T54" fmla="*/ 0 w 121"/>
                <a:gd name="T55" fmla="*/ 18 h 34"/>
                <a:gd name="T56" fmla="*/ 1 w 121"/>
                <a:gd name="T57" fmla="*/ 14 h 34"/>
                <a:gd name="T58" fmla="*/ 29 w 121"/>
                <a:gd name="T59" fmla="*/ 4 h 34"/>
                <a:gd name="T60" fmla="*/ 60 w 121"/>
                <a:gd name="T61" fmla="*/ 0 h 34"/>
                <a:gd name="T62" fmla="*/ 60 w 121"/>
                <a:gd name="T63" fmla="*/ 5 h 34"/>
                <a:gd name="T64" fmla="*/ 30 w 121"/>
                <a:gd name="T65" fmla="*/ 8 h 34"/>
                <a:gd name="T66" fmla="*/ 6 w 121"/>
                <a:gd name="T6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34">
                  <a:moveTo>
                    <a:pt x="60" y="17"/>
                  </a:moveTo>
                  <a:cubicBezTo>
                    <a:pt x="60" y="17"/>
                    <a:pt x="60" y="17"/>
                    <a:pt x="60" y="17"/>
                  </a:cubicBezTo>
                  <a:cubicBezTo>
                    <a:pt x="70" y="17"/>
                    <a:pt x="79" y="18"/>
                    <a:pt x="88" y="20"/>
                  </a:cubicBezTo>
                  <a:cubicBezTo>
                    <a:pt x="96" y="22"/>
                    <a:pt x="103" y="24"/>
                    <a:pt x="110" y="28"/>
                  </a:cubicBezTo>
                  <a:cubicBezTo>
                    <a:pt x="115" y="17"/>
                    <a:pt x="115" y="17"/>
                    <a:pt x="115" y="17"/>
                  </a:cubicBezTo>
                  <a:cubicBezTo>
                    <a:pt x="108" y="14"/>
                    <a:pt x="100" y="11"/>
                    <a:pt x="91" y="8"/>
                  </a:cubicBezTo>
                  <a:cubicBezTo>
                    <a:pt x="81" y="6"/>
                    <a:pt x="71" y="5"/>
                    <a:pt x="60" y="5"/>
                  </a:cubicBezTo>
                  <a:cubicBezTo>
                    <a:pt x="60" y="5"/>
                    <a:pt x="60" y="5"/>
                    <a:pt x="60" y="5"/>
                  </a:cubicBezTo>
                  <a:cubicBezTo>
                    <a:pt x="60" y="0"/>
                    <a:pt x="60" y="0"/>
                    <a:pt x="60" y="0"/>
                  </a:cubicBezTo>
                  <a:cubicBezTo>
                    <a:pt x="60" y="0"/>
                    <a:pt x="60" y="0"/>
                    <a:pt x="60" y="0"/>
                  </a:cubicBezTo>
                  <a:cubicBezTo>
                    <a:pt x="71" y="0"/>
                    <a:pt x="82" y="1"/>
                    <a:pt x="92" y="4"/>
                  </a:cubicBezTo>
                  <a:cubicBezTo>
                    <a:pt x="102" y="6"/>
                    <a:pt x="111" y="10"/>
                    <a:pt x="120" y="14"/>
                  </a:cubicBezTo>
                  <a:cubicBezTo>
                    <a:pt x="121" y="15"/>
                    <a:pt x="121" y="16"/>
                    <a:pt x="121" y="18"/>
                  </a:cubicBezTo>
                  <a:cubicBezTo>
                    <a:pt x="113" y="32"/>
                    <a:pt x="113" y="32"/>
                    <a:pt x="113" y="32"/>
                  </a:cubicBezTo>
                  <a:cubicBezTo>
                    <a:pt x="112" y="33"/>
                    <a:pt x="111" y="34"/>
                    <a:pt x="110" y="33"/>
                  </a:cubicBezTo>
                  <a:cubicBezTo>
                    <a:pt x="103" y="29"/>
                    <a:pt x="95" y="26"/>
                    <a:pt x="87" y="24"/>
                  </a:cubicBezTo>
                  <a:cubicBezTo>
                    <a:pt x="78" y="23"/>
                    <a:pt x="70" y="21"/>
                    <a:pt x="60" y="21"/>
                  </a:cubicBezTo>
                  <a:cubicBezTo>
                    <a:pt x="60" y="21"/>
                    <a:pt x="60" y="21"/>
                    <a:pt x="60" y="21"/>
                  </a:cubicBezTo>
                  <a:lnTo>
                    <a:pt x="60" y="17"/>
                  </a:lnTo>
                  <a:close/>
                  <a:moveTo>
                    <a:pt x="6" y="17"/>
                  </a:moveTo>
                  <a:cubicBezTo>
                    <a:pt x="11" y="28"/>
                    <a:pt x="11" y="28"/>
                    <a:pt x="11" y="28"/>
                  </a:cubicBezTo>
                  <a:cubicBezTo>
                    <a:pt x="18" y="24"/>
                    <a:pt x="25" y="22"/>
                    <a:pt x="33" y="20"/>
                  </a:cubicBezTo>
                  <a:cubicBezTo>
                    <a:pt x="42" y="18"/>
                    <a:pt x="51" y="17"/>
                    <a:pt x="60" y="17"/>
                  </a:cubicBezTo>
                  <a:cubicBezTo>
                    <a:pt x="60" y="21"/>
                    <a:pt x="60" y="21"/>
                    <a:pt x="60" y="21"/>
                  </a:cubicBezTo>
                  <a:cubicBezTo>
                    <a:pt x="51" y="21"/>
                    <a:pt x="43" y="23"/>
                    <a:pt x="34" y="24"/>
                  </a:cubicBezTo>
                  <a:cubicBezTo>
                    <a:pt x="26" y="26"/>
                    <a:pt x="18" y="29"/>
                    <a:pt x="11" y="33"/>
                  </a:cubicBezTo>
                  <a:cubicBezTo>
                    <a:pt x="10" y="34"/>
                    <a:pt x="9" y="33"/>
                    <a:pt x="8" y="32"/>
                  </a:cubicBezTo>
                  <a:cubicBezTo>
                    <a:pt x="0" y="18"/>
                    <a:pt x="0" y="18"/>
                    <a:pt x="0" y="18"/>
                  </a:cubicBezTo>
                  <a:cubicBezTo>
                    <a:pt x="0" y="16"/>
                    <a:pt x="0" y="15"/>
                    <a:pt x="1" y="14"/>
                  </a:cubicBezTo>
                  <a:cubicBezTo>
                    <a:pt x="10" y="10"/>
                    <a:pt x="19" y="6"/>
                    <a:pt x="29" y="4"/>
                  </a:cubicBezTo>
                  <a:cubicBezTo>
                    <a:pt x="39" y="1"/>
                    <a:pt x="50" y="0"/>
                    <a:pt x="60" y="0"/>
                  </a:cubicBezTo>
                  <a:cubicBezTo>
                    <a:pt x="60" y="5"/>
                    <a:pt x="60" y="5"/>
                    <a:pt x="60" y="5"/>
                  </a:cubicBezTo>
                  <a:cubicBezTo>
                    <a:pt x="50" y="5"/>
                    <a:pt x="40" y="6"/>
                    <a:pt x="30" y="8"/>
                  </a:cubicBezTo>
                  <a:cubicBezTo>
                    <a:pt x="21" y="11"/>
                    <a:pt x="13" y="14"/>
                    <a:pt x="6" y="17"/>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6" name="Freeform 39"/>
            <p:cNvSpPr>
              <a:spLocks noEditPoints="1"/>
            </p:cNvSpPr>
            <p:nvPr/>
          </p:nvSpPr>
          <p:spPr bwMode="auto">
            <a:xfrm>
              <a:off x="5902606" y="1675020"/>
              <a:ext cx="413815" cy="97581"/>
            </a:xfrm>
            <a:custGeom>
              <a:avLst/>
              <a:gdLst>
                <a:gd name="T0" fmla="*/ 155 w 161"/>
                <a:gd name="T1" fmla="*/ 22 h 38"/>
                <a:gd name="T2" fmla="*/ 121 w 161"/>
                <a:gd name="T3" fmla="*/ 9 h 38"/>
                <a:gd name="T4" fmla="*/ 80 w 161"/>
                <a:gd name="T5" fmla="*/ 4 h 38"/>
                <a:gd name="T6" fmla="*/ 80 w 161"/>
                <a:gd name="T7" fmla="*/ 4 h 38"/>
                <a:gd name="T8" fmla="*/ 80 w 161"/>
                <a:gd name="T9" fmla="*/ 0 h 38"/>
                <a:gd name="T10" fmla="*/ 80 w 161"/>
                <a:gd name="T11" fmla="*/ 0 h 38"/>
                <a:gd name="T12" fmla="*/ 122 w 161"/>
                <a:gd name="T13" fmla="*/ 4 h 38"/>
                <a:gd name="T14" fmla="*/ 159 w 161"/>
                <a:gd name="T15" fmla="*/ 19 h 38"/>
                <a:gd name="T16" fmla="*/ 160 w 161"/>
                <a:gd name="T17" fmla="*/ 22 h 38"/>
                <a:gd name="T18" fmla="*/ 152 w 161"/>
                <a:gd name="T19" fmla="*/ 36 h 38"/>
                <a:gd name="T20" fmla="*/ 149 w 161"/>
                <a:gd name="T21" fmla="*/ 37 h 38"/>
                <a:gd name="T22" fmla="*/ 117 w 161"/>
                <a:gd name="T23" fmla="*/ 25 h 38"/>
                <a:gd name="T24" fmla="*/ 80 w 161"/>
                <a:gd name="T25" fmla="*/ 21 h 38"/>
                <a:gd name="T26" fmla="*/ 80 w 161"/>
                <a:gd name="T27" fmla="*/ 21 h 38"/>
                <a:gd name="T28" fmla="*/ 80 w 161"/>
                <a:gd name="T29" fmla="*/ 16 h 38"/>
                <a:gd name="T30" fmla="*/ 80 w 161"/>
                <a:gd name="T31" fmla="*/ 16 h 38"/>
                <a:gd name="T32" fmla="*/ 118 w 161"/>
                <a:gd name="T33" fmla="*/ 21 h 38"/>
                <a:gd name="T34" fmla="*/ 149 w 161"/>
                <a:gd name="T35" fmla="*/ 32 h 38"/>
                <a:gd name="T36" fmla="*/ 155 w 161"/>
                <a:gd name="T37" fmla="*/ 22 h 38"/>
                <a:gd name="T38" fmla="*/ 80 w 161"/>
                <a:gd name="T39" fmla="*/ 4 h 38"/>
                <a:gd name="T40" fmla="*/ 40 w 161"/>
                <a:gd name="T41" fmla="*/ 9 h 38"/>
                <a:gd name="T42" fmla="*/ 6 w 161"/>
                <a:gd name="T43" fmla="*/ 22 h 38"/>
                <a:gd name="T44" fmla="*/ 12 w 161"/>
                <a:gd name="T45" fmla="*/ 32 h 38"/>
                <a:gd name="T46" fmla="*/ 43 w 161"/>
                <a:gd name="T47" fmla="*/ 21 h 38"/>
                <a:gd name="T48" fmla="*/ 80 w 161"/>
                <a:gd name="T49" fmla="*/ 16 h 38"/>
                <a:gd name="T50" fmla="*/ 80 w 161"/>
                <a:gd name="T51" fmla="*/ 21 h 38"/>
                <a:gd name="T52" fmla="*/ 44 w 161"/>
                <a:gd name="T53" fmla="*/ 25 h 38"/>
                <a:gd name="T54" fmla="*/ 12 w 161"/>
                <a:gd name="T55" fmla="*/ 37 h 38"/>
                <a:gd name="T56" fmla="*/ 8 w 161"/>
                <a:gd name="T57" fmla="*/ 36 h 38"/>
                <a:gd name="T58" fmla="*/ 1 w 161"/>
                <a:gd name="T59" fmla="*/ 22 h 38"/>
                <a:gd name="T60" fmla="*/ 1 w 161"/>
                <a:gd name="T61" fmla="*/ 19 h 38"/>
                <a:gd name="T62" fmla="*/ 39 w 161"/>
                <a:gd name="T63" fmla="*/ 4 h 38"/>
                <a:gd name="T64" fmla="*/ 80 w 161"/>
                <a:gd name="T65" fmla="*/ 0 h 38"/>
                <a:gd name="T66" fmla="*/ 80 w 161"/>
                <a:gd name="T6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38">
                  <a:moveTo>
                    <a:pt x="155" y="22"/>
                  </a:moveTo>
                  <a:cubicBezTo>
                    <a:pt x="145" y="16"/>
                    <a:pt x="133" y="12"/>
                    <a:pt x="121" y="9"/>
                  </a:cubicBezTo>
                  <a:cubicBezTo>
                    <a:pt x="108" y="6"/>
                    <a:pt x="94" y="4"/>
                    <a:pt x="80" y="4"/>
                  </a:cubicBezTo>
                  <a:cubicBezTo>
                    <a:pt x="80" y="4"/>
                    <a:pt x="80" y="4"/>
                    <a:pt x="80" y="4"/>
                  </a:cubicBezTo>
                  <a:cubicBezTo>
                    <a:pt x="80" y="0"/>
                    <a:pt x="80" y="0"/>
                    <a:pt x="80" y="0"/>
                  </a:cubicBezTo>
                  <a:cubicBezTo>
                    <a:pt x="80" y="0"/>
                    <a:pt x="80" y="0"/>
                    <a:pt x="80" y="0"/>
                  </a:cubicBezTo>
                  <a:cubicBezTo>
                    <a:pt x="95" y="0"/>
                    <a:pt x="109" y="1"/>
                    <a:pt x="122" y="4"/>
                  </a:cubicBezTo>
                  <a:cubicBezTo>
                    <a:pt x="136" y="8"/>
                    <a:pt x="148" y="12"/>
                    <a:pt x="159" y="19"/>
                  </a:cubicBezTo>
                  <a:cubicBezTo>
                    <a:pt x="161" y="19"/>
                    <a:pt x="161" y="21"/>
                    <a:pt x="160" y="22"/>
                  </a:cubicBezTo>
                  <a:cubicBezTo>
                    <a:pt x="152" y="36"/>
                    <a:pt x="152" y="36"/>
                    <a:pt x="152" y="36"/>
                  </a:cubicBezTo>
                  <a:cubicBezTo>
                    <a:pt x="152" y="37"/>
                    <a:pt x="150" y="38"/>
                    <a:pt x="149" y="37"/>
                  </a:cubicBezTo>
                  <a:cubicBezTo>
                    <a:pt x="140" y="32"/>
                    <a:pt x="129" y="28"/>
                    <a:pt x="117" y="25"/>
                  </a:cubicBezTo>
                  <a:cubicBezTo>
                    <a:pt x="106" y="22"/>
                    <a:pt x="93" y="21"/>
                    <a:pt x="80" y="21"/>
                  </a:cubicBezTo>
                  <a:cubicBezTo>
                    <a:pt x="80" y="21"/>
                    <a:pt x="80" y="21"/>
                    <a:pt x="80" y="21"/>
                  </a:cubicBezTo>
                  <a:cubicBezTo>
                    <a:pt x="80" y="16"/>
                    <a:pt x="80" y="16"/>
                    <a:pt x="80" y="16"/>
                  </a:cubicBezTo>
                  <a:cubicBezTo>
                    <a:pt x="80" y="16"/>
                    <a:pt x="80" y="16"/>
                    <a:pt x="80" y="16"/>
                  </a:cubicBezTo>
                  <a:cubicBezTo>
                    <a:pt x="93" y="16"/>
                    <a:pt x="106" y="18"/>
                    <a:pt x="118" y="21"/>
                  </a:cubicBezTo>
                  <a:cubicBezTo>
                    <a:pt x="129" y="23"/>
                    <a:pt x="140" y="27"/>
                    <a:pt x="149" y="32"/>
                  </a:cubicBezTo>
                  <a:lnTo>
                    <a:pt x="155" y="22"/>
                  </a:lnTo>
                  <a:close/>
                  <a:moveTo>
                    <a:pt x="80" y="4"/>
                  </a:moveTo>
                  <a:cubicBezTo>
                    <a:pt x="67" y="4"/>
                    <a:pt x="53" y="6"/>
                    <a:pt x="40" y="9"/>
                  </a:cubicBezTo>
                  <a:cubicBezTo>
                    <a:pt x="28" y="12"/>
                    <a:pt x="16" y="16"/>
                    <a:pt x="6" y="22"/>
                  </a:cubicBezTo>
                  <a:cubicBezTo>
                    <a:pt x="12" y="32"/>
                    <a:pt x="12" y="32"/>
                    <a:pt x="12" y="32"/>
                  </a:cubicBezTo>
                  <a:cubicBezTo>
                    <a:pt x="21" y="27"/>
                    <a:pt x="32" y="23"/>
                    <a:pt x="43" y="21"/>
                  </a:cubicBezTo>
                  <a:cubicBezTo>
                    <a:pt x="55" y="18"/>
                    <a:pt x="68" y="16"/>
                    <a:pt x="80" y="16"/>
                  </a:cubicBezTo>
                  <a:cubicBezTo>
                    <a:pt x="80" y="21"/>
                    <a:pt x="80" y="21"/>
                    <a:pt x="80" y="21"/>
                  </a:cubicBezTo>
                  <a:cubicBezTo>
                    <a:pt x="68" y="21"/>
                    <a:pt x="55" y="22"/>
                    <a:pt x="44" y="25"/>
                  </a:cubicBezTo>
                  <a:cubicBezTo>
                    <a:pt x="32" y="28"/>
                    <a:pt x="21" y="32"/>
                    <a:pt x="12" y="37"/>
                  </a:cubicBezTo>
                  <a:cubicBezTo>
                    <a:pt x="11" y="38"/>
                    <a:pt x="9" y="37"/>
                    <a:pt x="8" y="36"/>
                  </a:cubicBezTo>
                  <a:cubicBezTo>
                    <a:pt x="1" y="22"/>
                    <a:pt x="1" y="22"/>
                    <a:pt x="1" y="22"/>
                  </a:cubicBezTo>
                  <a:cubicBezTo>
                    <a:pt x="0" y="21"/>
                    <a:pt x="0" y="19"/>
                    <a:pt x="1" y="19"/>
                  </a:cubicBezTo>
                  <a:cubicBezTo>
                    <a:pt x="13" y="12"/>
                    <a:pt x="25" y="8"/>
                    <a:pt x="39" y="4"/>
                  </a:cubicBezTo>
                  <a:cubicBezTo>
                    <a:pt x="52" y="1"/>
                    <a:pt x="66" y="0"/>
                    <a:pt x="80" y="0"/>
                  </a:cubicBezTo>
                  <a:lnTo>
                    <a:pt x="80"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7" name="Freeform 42"/>
            <p:cNvSpPr>
              <a:spLocks noEditPoints="1"/>
            </p:cNvSpPr>
            <p:nvPr/>
          </p:nvSpPr>
          <p:spPr bwMode="auto">
            <a:xfrm>
              <a:off x="5994764" y="4479558"/>
              <a:ext cx="184319" cy="303584"/>
            </a:xfrm>
            <a:custGeom>
              <a:avLst/>
              <a:gdLst>
                <a:gd name="T0" fmla="*/ 50 w 72"/>
                <a:gd name="T1" fmla="*/ 113 h 118"/>
                <a:gd name="T2" fmla="*/ 62 w 72"/>
                <a:gd name="T3" fmla="*/ 108 h 118"/>
                <a:gd name="T4" fmla="*/ 67 w 72"/>
                <a:gd name="T5" fmla="*/ 83 h 118"/>
                <a:gd name="T6" fmla="*/ 43 w 72"/>
                <a:gd name="T7" fmla="*/ 81 h 118"/>
                <a:gd name="T8" fmla="*/ 46 w 72"/>
                <a:gd name="T9" fmla="*/ 64 h 118"/>
                <a:gd name="T10" fmla="*/ 67 w 72"/>
                <a:gd name="T11" fmla="*/ 47 h 118"/>
                <a:gd name="T12" fmla="*/ 43 w 72"/>
                <a:gd name="T13" fmla="*/ 45 h 118"/>
                <a:gd name="T14" fmla="*/ 46 w 72"/>
                <a:gd name="T15" fmla="*/ 28 h 118"/>
                <a:gd name="T16" fmla="*/ 67 w 72"/>
                <a:gd name="T17" fmla="*/ 21 h 118"/>
                <a:gd name="T18" fmla="*/ 50 w 72"/>
                <a:gd name="T19" fmla="*/ 4 h 118"/>
                <a:gd name="T20" fmla="*/ 36 w 72"/>
                <a:gd name="T21" fmla="*/ 0 h 118"/>
                <a:gd name="T22" fmla="*/ 66 w 72"/>
                <a:gd name="T23" fmla="*/ 6 h 118"/>
                <a:gd name="T24" fmla="*/ 72 w 72"/>
                <a:gd name="T25" fmla="*/ 30 h 118"/>
                <a:gd name="T26" fmla="*/ 48 w 72"/>
                <a:gd name="T27" fmla="*/ 33 h 118"/>
                <a:gd name="T28" fmla="*/ 70 w 72"/>
                <a:gd name="T29" fmla="*/ 42 h 118"/>
                <a:gd name="T30" fmla="*/ 72 w 72"/>
                <a:gd name="T31" fmla="*/ 67 h 118"/>
                <a:gd name="T32" fmla="*/ 48 w 72"/>
                <a:gd name="T33" fmla="*/ 69 h 118"/>
                <a:gd name="T34" fmla="*/ 70 w 72"/>
                <a:gd name="T35" fmla="*/ 78 h 118"/>
                <a:gd name="T36" fmla="*/ 72 w 72"/>
                <a:gd name="T37" fmla="*/ 97 h 118"/>
                <a:gd name="T38" fmla="*/ 66 w 72"/>
                <a:gd name="T39" fmla="*/ 112 h 118"/>
                <a:gd name="T40" fmla="*/ 36 w 72"/>
                <a:gd name="T41" fmla="*/ 118 h 118"/>
                <a:gd name="T42" fmla="*/ 5 w 72"/>
                <a:gd name="T43" fmla="*/ 83 h 118"/>
                <a:gd name="T44" fmla="*/ 10 w 72"/>
                <a:gd name="T45" fmla="*/ 108 h 118"/>
                <a:gd name="T46" fmla="*/ 36 w 72"/>
                <a:gd name="T47" fmla="*/ 113 h 118"/>
                <a:gd name="T48" fmla="*/ 22 w 72"/>
                <a:gd name="T49" fmla="*/ 118 h 118"/>
                <a:gd name="T50" fmla="*/ 0 w 72"/>
                <a:gd name="T51" fmla="*/ 97 h 118"/>
                <a:gd name="T52" fmla="*/ 3 w 72"/>
                <a:gd name="T53" fmla="*/ 78 h 118"/>
                <a:gd name="T54" fmla="*/ 24 w 72"/>
                <a:gd name="T55" fmla="*/ 69 h 118"/>
                <a:gd name="T56" fmla="*/ 0 w 72"/>
                <a:gd name="T57" fmla="*/ 67 h 118"/>
                <a:gd name="T58" fmla="*/ 3 w 72"/>
                <a:gd name="T59" fmla="*/ 42 h 118"/>
                <a:gd name="T60" fmla="*/ 24 w 72"/>
                <a:gd name="T61" fmla="*/ 33 h 118"/>
                <a:gd name="T62" fmla="*/ 0 w 72"/>
                <a:gd name="T63" fmla="*/ 30 h 118"/>
                <a:gd name="T64" fmla="*/ 7 w 72"/>
                <a:gd name="T65" fmla="*/ 6 h 118"/>
                <a:gd name="T66" fmla="*/ 36 w 72"/>
                <a:gd name="T67" fmla="*/ 0 h 118"/>
                <a:gd name="T68" fmla="*/ 22 w 72"/>
                <a:gd name="T69" fmla="*/ 4 h 118"/>
                <a:gd name="T70" fmla="*/ 5 w 72"/>
                <a:gd name="T71" fmla="*/ 21 h 118"/>
                <a:gd name="T72" fmla="*/ 27 w 72"/>
                <a:gd name="T73" fmla="*/ 28 h 118"/>
                <a:gd name="T74" fmla="*/ 29 w 72"/>
                <a:gd name="T75" fmla="*/ 45 h 118"/>
                <a:gd name="T76" fmla="*/ 5 w 72"/>
                <a:gd name="T77" fmla="*/ 47 h 118"/>
                <a:gd name="T78" fmla="*/ 27 w 72"/>
                <a:gd name="T79" fmla="*/ 64 h 118"/>
                <a:gd name="T80" fmla="*/ 29 w 72"/>
                <a:gd name="T81" fmla="*/ 81 h 118"/>
                <a:gd name="T82" fmla="*/ 5 w 72"/>
                <a:gd name="T83" fmla="*/ 8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18">
                  <a:moveTo>
                    <a:pt x="36" y="113"/>
                  </a:moveTo>
                  <a:cubicBezTo>
                    <a:pt x="50" y="113"/>
                    <a:pt x="50" y="113"/>
                    <a:pt x="50" y="113"/>
                  </a:cubicBezTo>
                  <a:cubicBezTo>
                    <a:pt x="55" y="113"/>
                    <a:pt x="59" y="111"/>
                    <a:pt x="62" y="108"/>
                  </a:cubicBezTo>
                  <a:cubicBezTo>
                    <a:pt x="62" y="108"/>
                    <a:pt x="62" y="108"/>
                    <a:pt x="62" y="108"/>
                  </a:cubicBezTo>
                  <a:cubicBezTo>
                    <a:pt x="65" y="105"/>
                    <a:pt x="67" y="101"/>
                    <a:pt x="67" y="97"/>
                  </a:cubicBezTo>
                  <a:cubicBezTo>
                    <a:pt x="67" y="83"/>
                    <a:pt x="67" y="83"/>
                    <a:pt x="67" y="83"/>
                  </a:cubicBezTo>
                  <a:cubicBezTo>
                    <a:pt x="46" y="83"/>
                    <a:pt x="46" y="83"/>
                    <a:pt x="46" y="83"/>
                  </a:cubicBezTo>
                  <a:cubicBezTo>
                    <a:pt x="44" y="83"/>
                    <a:pt x="43" y="82"/>
                    <a:pt x="43" y="81"/>
                  </a:cubicBezTo>
                  <a:cubicBezTo>
                    <a:pt x="43" y="67"/>
                    <a:pt x="43" y="67"/>
                    <a:pt x="43" y="67"/>
                  </a:cubicBezTo>
                  <a:cubicBezTo>
                    <a:pt x="43" y="65"/>
                    <a:pt x="44" y="64"/>
                    <a:pt x="46" y="64"/>
                  </a:cubicBezTo>
                  <a:cubicBezTo>
                    <a:pt x="67" y="64"/>
                    <a:pt x="67" y="64"/>
                    <a:pt x="67" y="64"/>
                  </a:cubicBezTo>
                  <a:cubicBezTo>
                    <a:pt x="67" y="47"/>
                    <a:pt x="67" y="47"/>
                    <a:pt x="67" y="47"/>
                  </a:cubicBezTo>
                  <a:cubicBezTo>
                    <a:pt x="46" y="47"/>
                    <a:pt x="46" y="47"/>
                    <a:pt x="46" y="47"/>
                  </a:cubicBezTo>
                  <a:cubicBezTo>
                    <a:pt x="44" y="47"/>
                    <a:pt x="43" y="46"/>
                    <a:pt x="43" y="45"/>
                  </a:cubicBezTo>
                  <a:cubicBezTo>
                    <a:pt x="43" y="30"/>
                    <a:pt x="43" y="30"/>
                    <a:pt x="43" y="30"/>
                  </a:cubicBezTo>
                  <a:cubicBezTo>
                    <a:pt x="43" y="29"/>
                    <a:pt x="44" y="28"/>
                    <a:pt x="46" y="28"/>
                  </a:cubicBezTo>
                  <a:cubicBezTo>
                    <a:pt x="67" y="28"/>
                    <a:pt x="67" y="28"/>
                    <a:pt x="67" y="28"/>
                  </a:cubicBezTo>
                  <a:cubicBezTo>
                    <a:pt x="67" y="21"/>
                    <a:pt x="67" y="21"/>
                    <a:pt x="67" y="21"/>
                  </a:cubicBezTo>
                  <a:cubicBezTo>
                    <a:pt x="67" y="16"/>
                    <a:pt x="65" y="12"/>
                    <a:pt x="62" y="9"/>
                  </a:cubicBezTo>
                  <a:cubicBezTo>
                    <a:pt x="59" y="6"/>
                    <a:pt x="55" y="4"/>
                    <a:pt x="50" y="4"/>
                  </a:cubicBezTo>
                  <a:cubicBezTo>
                    <a:pt x="36" y="4"/>
                    <a:pt x="36" y="4"/>
                    <a:pt x="36" y="4"/>
                  </a:cubicBezTo>
                  <a:cubicBezTo>
                    <a:pt x="36" y="0"/>
                    <a:pt x="36" y="0"/>
                    <a:pt x="36" y="0"/>
                  </a:cubicBezTo>
                  <a:cubicBezTo>
                    <a:pt x="50" y="0"/>
                    <a:pt x="50" y="0"/>
                    <a:pt x="50" y="0"/>
                  </a:cubicBezTo>
                  <a:cubicBezTo>
                    <a:pt x="56" y="0"/>
                    <a:pt x="62" y="2"/>
                    <a:pt x="66" y="6"/>
                  </a:cubicBezTo>
                  <a:cubicBezTo>
                    <a:pt x="70" y="10"/>
                    <a:pt x="72" y="15"/>
                    <a:pt x="72" y="21"/>
                  </a:cubicBezTo>
                  <a:cubicBezTo>
                    <a:pt x="72" y="30"/>
                    <a:pt x="72" y="30"/>
                    <a:pt x="72" y="30"/>
                  </a:cubicBezTo>
                  <a:cubicBezTo>
                    <a:pt x="72" y="32"/>
                    <a:pt x="71" y="33"/>
                    <a:pt x="70" y="33"/>
                  </a:cubicBezTo>
                  <a:cubicBezTo>
                    <a:pt x="48" y="33"/>
                    <a:pt x="48" y="33"/>
                    <a:pt x="48" y="33"/>
                  </a:cubicBezTo>
                  <a:cubicBezTo>
                    <a:pt x="48" y="42"/>
                    <a:pt x="48" y="42"/>
                    <a:pt x="48" y="42"/>
                  </a:cubicBezTo>
                  <a:cubicBezTo>
                    <a:pt x="70" y="42"/>
                    <a:pt x="70" y="42"/>
                    <a:pt x="70" y="42"/>
                  </a:cubicBezTo>
                  <a:cubicBezTo>
                    <a:pt x="71" y="42"/>
                    <a:pt x="72" y="43"/>
                    <a:pt x="72" y="45"/>
                  </a:cubicBezTo>
                  <a:cubicBezTo>
                    <a:pt x="72" y="67"/>
                    <a:pt x="72" y="67"/>
                    <a:pt x="72" y="67"/>
                  </a:cubicBezTo>
                  <a:cubicBezTo>
                    <a:pt x="72" y="68"/>
                    <a:pt x="71" y="69"/>
                    <a:pt x="70" y="69"/>
                  </a:cubicBezTo>
                  <a:cubicBezTo>
                    <a:pt x="48" y="69"/>
                    <a:pt x="48" y="69"/>
                    <a:pt x="48" y="69"/>
                  </a:cubicBezTo>
                  <a:cubicBezTo>
                    <a:pt x="48" y="78"/>
                    <a:pt x="48" y="78"/>
                    <a:pt x="48" y="78"/>
                  </a:cubicBezTo>
                  <a:cubicBezTo>
                    <a:pt x="70" y="78"/>
                    <a:pt x="70" y="78"/>
                    <a:pt x="70" y="78"/>
                  </a:cubicBezTo>
                  <a:cubicBezTo>
                    <a:pt x="71" y="78"/>
                    <a:pt x="72" y="79"/>
                    <a:pt x="72" y="81"/>
                  </a:cubicBezTo>
                  <a:cubicBezTo>
                    <a:pt x="72" y="97"/>
                    <a:pt x="72" y="97"/>
                    <a:pt x="72" y="97"/>
                  </a:cubicBezTo>
                  <a:cubicBezTo>
                    <a:pt x="72" y="102"/>
                    <a:pt x="70" y="108"/>
                    <a:pt x="66" y="112"/>
                  </a:cubicBezTo>
                  <a:cubicBezTo>
                    <a:pt x="66" y="112"/>
                    <a:pt x="66" y="112"/>
                    <a:pt x="66" y="112"/>
                  </a:cubicBezTo>
                  <a:cubicBezTo>
                    <a:pt x="62" y="116"/>
                    <a:pt x="56" y="118"/>
                    <a:pt x="50" y="118"/>
                  </a:cubicBezTo>
                  <a:cubicBezTo>
                    <a:pt x="36" y="118"/>
                    <a:pt x="36" y="118"/>
                    <a:pt x="36" y="118"/>
                  </a:cubicBezTo>
                  <a:lnTo>
                    <a:pt x="36" y="113"/>
                  </a:lnTo>
                  <a:close/>
                  <a:moveTo>
                    <a:pt x="5" y="83"/>
                  </a:moveTo>
                  <a:cubicBezTo>
                    <a:pt x="5" y="97"/>
                    <a:pt x="5" y="97"/>
                    <a:pt x="5" y="97"/>
                  </a:cubicBezTo>
                  <a:cubicBezTo>
                    <a:pt x="5" y="101"/>
                    <a:pt x="7" y="105"/>
                    <a:pt x="10" y="108"/>
                  </a:cubicBezTo>
                  <a:cubicBezTo>
                    <a:pt x="13" y="111"/>
                    <a:pt x="17" y="113"/>
                    <a:pt x="22" y="113"/>
                  </a:cubicBezTo>
                  <a:cubicBezTo>
                    <a:pt x="36" y="113"/>
                    <a:pt x="36" y="113"/>
                    <a:pt x="36" y="113"/>
                  </a:cubicBezTo>
                  <a:cubicBezTo>
                    <a:pt x="36" y="118"/>
                    <a:pt x="36" y="118"/>
                    <a:pt x="36" y="118"/>
                  </a:cubicBezTo>
                  <a:cubicBezTo>
                    <a:pt x="22" y="118"/>
                    <a:pt x="22" y="118"/>
                    <a:pt x="22" y="118"/>
                  </a:cubicBezTo>
                  <a:cubicBezTo>
                    <a:pt x="16" y="118"/>
                    <a:pt x="11" y="116"/>
                    <a:pt x="7" y="112"/>
                  </a:cubicBezTo>
                  <a:cubicBezTo>
                    <a:pt x="3" y="108"/>
                    <a:pt x="0" y="103"/>
                    <a:pt x="0" y="97"/>
                  </a:cubicBezTo>
                  <a:cubicBezTo>
                    <a:pt x="0" y="81"/>
                    <a:pt x="0" y="81"/>
                    <a:pt x="0" y="81"/>
                  </a:cubicBezTo>
                  <a:cubicBezTo>
                    <a:pt x="0" y="79"/>
                    <a:pt x="2" y="78"/>
                    <a:pt x="3" y="78"/>
                  </a:cubicBezTo>
                  <a:cubicBezTo>
                    <a:pt x="24" y="78"/>
                    <a:pt x="24" y="78"/>
                    <a:pt x="24" y="78"/>
                  </a:cubicBezTo>
                  <a:cubicBezTo>
                    <a:pt x="24" y="69"/>
                    <a:pt x="24" y="69"/>
                    <a:pt x="24" y="69"/>
                  </a:cubicBezTo>
                  <a:cubicBezTo>
                    <a:pt x="3" y="69"/>
                    <a:pt x="3" y="69"/>
                    <a:pt x="3" y="69"/>
                  </a:cubicBezTo>
                  <a:cubicBezTo>
                    <a:pt x="2" y="69"/>
                    <a:pt x="0" y="68"/>
                    <a:pt x="0" y="67"/>
                  </a:cubicBezTo>
                  <a:cubicBezTo>
                    <a:pt x="0" y="45"/>
                    <a:pt x="0" y="45"/>
                    <a:pt x="0" y="45"/>
                  </a:cubicBezTo>
                  <a:cubicBezTo>
                    <a:pt x="0" y="43"/>
                    <a:pt x="2" y="42"/>
                    <a:pt x="3" y="42"/>
                  </a:cubicBezTo>
                  <a:cubicBezTo>
                    <a:pt x="24" y="42"/>
                    <a:pt x="24" y="42"/>
                    <a:pt x="24" y="42"/>
                  </a:cubicBezTo>
                  <a:cubicBezTo>
                    <a:pt x="24" y="33"/>
                    <a:pt x="24" y="33"/>
                    <a:pt x="24" y="33"/>
                  </a:cubicBezTo>
                  <a:cubicBezTo>
                    <a:pt x="3" y="33"/>
                    <a:pt x="3" y="33"/>
                    <a:pt x="3" y="33"/>
                  </a:cubicBezTo>
                  <a:cubicBezTo>
                    <a:pt x="2" y="33"/>
                    <a:pt x="0" y="32"/>
                    <a:pt x="0" y="30"/>
                  </a:cubicBezTo>
                  <a:cubicBezTo>
                    <a:pt x="0" y="21"/>
                    <a:pt x="0" y="21"/>
                    <a:pt x="0" y="21"/>
                  </a:cubicBezTo>
                  <a:cubicBezTo>
                    <a:pt x="0" y="15"/>
                    <a:pt x="3" y="10"/>
                    <a:pt x="7" y="6"/>
                  </a:cubicBezTo>
                  <a:cubicBezTo>
                    <a:pt x="11" y="2"/>
                    <a:pt x="16" y="0"/>
                    <a:pt x="22" y="0"/>
                  </a:cubicBezTo>
                  <a:cubicBezTo>
                    <a:pt x="36" y="0"/>
                    <a:pt x="36" y="0"/>
                    <a:pt x="36" y="0"/>
                  </a:cubicBezTo>
                  <a:cubicBezTo>
                    <a:pt x="36" y="4"/>
                    <a:pt x="36" y="4"/>
                    <a:pt x="36" y="4"/>
                  </a:cubicBezTo>
                  <a:cubicBezTo>
                    <a:pt x="22" y="4"/>
                    <a:pt x="22" y="4"/>
                    <a:pt x="22" y="4"/>
                  </a:cubicBezTo>
                  <a:cubicBezTo>
                    <a:pt x="17" y="4"/>
                    <a:pt x="13" y="6"/>
                    <a:pt x="10" y="9"/>
                  </a:cubicBezTo>
                  <a:cubicBezTo>
                    <a:pt x="7" y="12"/>
                    <a:pt x="5" y="16"/>
                    <a:pt x="5" y="21"/>
                  </a:cubicBezTo>
                  <a:cubicBezTo>
                    <a:pt x="5" y="28"/>
                    <a:pt x="5" y="28"/>
                    <a:pt x="5" y="28"/>
                  </a:cubicBezTo>
                  <a:cubicBezTo>
                    <a:pt x="27" y="28"/>
                    <a:pt x="27" y="28"/>
                    <a:pt x="27" y="28"/>
                  </a:cubicBezTo>
                  <a:cubicBezTo>
                    <a:pt x="28" y="28"/>
                    <a:pt x="29" y="29"/>
                    <a:pt x="29" y="30"/>
                  </a:cubicBezTo>
                  <a:cubicBezTo>
                    <a:pt x="29" y="45"/>
                    <a:pt x="29" y="45"/>
                    <a:pt x="29" y="45"/>
                  </a:cubicBezTo>
                  <a:cubicBezTo>
                    <a:pt x="29" y="46"/>
                    <a:pt x="28" y="47"/>
                    <a:pt x="27" y="47"/>
                  </a:cubicBezTo>
                  <a:cubicBezTo>
                    <a:pt x="5" y="47"/>
                    <a:pt x="5" y="47"/>
                    <a:pt x="5" y="47"/>
                  </a:cubicBezTo>
                  <a:cubicBezTo>
                    <a:pt x="5" y="64"/>
                    <a:pt x="5" y="64"/>
                    <a:pt x="5" y="64"/>
                  </a:cubicBezTo>
                  <a:cubicBezTo>
                    <a:pt x="27" y="64"/>
                    <a:pt x="27" y="64"/>
                    <a:pt x="27" y="64"/>
                  </a:cubicBezTo>
                  <a:cubicBezTo>
                    <a:pt x="28" y="64"/>
                    <a:pt x="29" y="65"/>
                    <a:pt x="29" y="67"/>
                  </a:cubicBezTo>
                  <a:cubicBezTo>
                    <a:pt x="29" y="81"/>
                    <a:pt x="29" y="81"/>
                    <a:pt x="29" y="81"/>
                  </a:cubicBezTo>
                  <a:cubicBezTo>
                    <a:pt x="29" y="82"/>
                    <a:pt x="28" y="83"/>
                    <a:pt x="27" y="83"/>
                  </a:cubicBezTo>
                  <a:lnTo>
                    <a:pt x="5" y="8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8" name="Freeform 43"/>
            <p:cNvSpPr>
              <a:spLocks noEditPoints="1"/>
            </p:cNvSpPr>
            <p:nvPr/>
          </p:nvSpPr>
          <p:spPr bwMode="auto">
            <a:xfrm>
              <a:off x="5942362" y="4736159"/>
              <a:ext cx="289128" cy="193354"/>
            </a:xfrm>
            <a:custGeom>
              <a:avLst/>
              <a:gdLst>
                <a:gd name="T0" fmla="*/ 56 w 112"/>
                <a:gd name="T1" fmla="*/ 70 h 75"/>
                <a:gd name="T2" fmla="*/ 75 w 112"/>
                <a:gd name="T3" fmla="*/ 70 h 75"/>
                <a:gd name="T4" fmla="*/ 75 w 112"/>
                <a:gd name="T5" fmla="*/ 60 h 75"/>
                <a:gd name="T6" fmla="*/ 63 w 112"/>
                <a:gd name="T7" fmla="*/ 60 h 75"/>
                <a:gd name="T8" fmla="*/ 61 w 112"/>
                <a:gd name="T9" fmla="*/ 58 h 75"/>
                <a:gd name="T10" fmla="*/ 61 w 112"/>
                <a:gd name="T11" fmla="*/ 36 h 75"/>
                <a:gd name="T12" fmla="*/ 63 w 112"/>
                <a:gd name="T13" fmla="*/ 34 h 75"/>
                <a:gd name="T14" fmla="*/ 74 w 112"/>
                <a:gd name="T15" fmla="*/ 34 h 75"/>
                <a:gd name="T16" fmla="*/ 94 w 112"/>
                <a:gd name="T17" fmla="*/ 26 h 75"/>
                <a:gd name="T18" fmla="*/ 106 w 112"/>
                <a:gd name="T19" fmla="*/ 8 h 75"/>
                <a:gd name="T20" fmla="*/ 97 w 112"/>
                <a:gd name="T21" fmla="*/ 6 h 75"/>
                <a:gd name="T22" fmla="*/ 89 w 112"/>
                <a:gd name="T23" fmla="*/ 18 h 75"/>
                <a:gd name="T24" fmla="*/ 74 w 112"/>
                <a:gd name="T25" fmla="*/ 24 h 75"/>
                <a:gd name="T26" fmla="*/ 56 w 112"/>
                <a:gd name="T27" fmla="*/ 24 h 75"/>
                <a:gd name="T28" fmla="*/ 56 w 112"/>
                <a:gd name="T29" fmla="*/ 19 h 75"/>
                <a:gd name="T30" fmla="*/ 74 w 112"/>
                <a:gd name="T31" fmla="*/ 19 h 75"/>
                <a:gd name="T32" fmla="*/ 86 w 112"/>
                <a:gd name="T33" fmla="*/ 14 h 75"/>
                <a:gd name="T34" fmla="*/ 93 w 112"/>
                <a:gd name="T35" fmla="*/ 2 h 75"/>
                <a:gd name="T36" fmla="*/ 96 w 112"/>
                <a:gd name="T37" fmla="*/ 0 h 75"/>
                <a:gd name="T38" fmla="*/ 110 w 112"/>
                <a:gd name="T39" fmla="*/ 4 h 75"/>
                <a:gd name="T40" fmla="*/ 112 w 112"/>
                <a:gd name="T41" fmla="*/ 7 h 75"/>
                <a:gd name="T42" fmla="*/ 98 w 112"/>
                <a:gd name="T43" fmla="*/ 29 h 75"/>
                <a:gd name="T44" fmla="*/ 74 w 112"/>
                <a:gd name="T45" fmla="*/ 38 h 75"/>
                <a:gd name="T46" fmla="*/ 66 w 112"/>
                <a:gd name="T47" fmla="*/ 38 h 75"/>
                <a:gd name="T48" fmla="*/ 66 w 112"/>
                <a:gd name="T49" fmla="*/ 56 h 75"/>
                <a:gd name="T50" fmla="*/ 77 w 112"/>
                <a:gd name="T51" fmla="*/ 56 h 75"/>
                <a:gd name="T52" fmla="*/ 80 w 112"/>
                <a:gd name="T53" fmla="*/ 58 h 75"/>
                <a:gd name="T54" fmla="*/ 80 w 112"/>
                <a:gd name="T55" fmla="*/ 72 h 75"/>
                <a:gd name="T56" fmla="*/ 77 w 112"/>
                <a:gd name="T57" fmla="*/ 75 h 75"/>
                <a:gd name="T58" fmla="*/ 56 w 112"/>
                <a:gd name="T59" fmla="*/ 75 h 75"/>
                <a:gd name="T60" fmla="*/ 56 w 112"/>
                <a:gd name="T61" fmla="*/ 70 h 75"/>
                <a:gd name="T62" fmla="*/ 6 w 112"/>
                <a:gd name="T63" fmla="*/ 8 h 75"/>
                <a:gd name="T64" fmla="*/ 17 w 112"/>
                <a:gd name="T65" fmla="*/ 26 h 75"/>
                <a:gd name="T66" fmla="*/ 38 w 112"/>
                <a:gd name="T67" fmla="*/ 34 h 75"/>
                <a:gd name="T68" fmla="*/ 49 w 112"/>
                <a:gd name="T69" fmla="*/ 34 h 75"/>
                <a:gd name="T70" fmla="*/ 51 w 112"/>
                <a:gd name="T71" fmla="*/ 36 h 75"/>
                <a:gd name="T72" fmla="*/ 51 w 112"/>
                <a:gd name="T73" fmla="*/ 58 h 75"/>
                <a:gd name="T74" fmla="*/ 49 w 112"/>
                <a:gd name="T75" fmla="*/ 60 h 75"/>
                <a:gd name="T76" fmla="*/ 38 w 112"/>
                <a:gd name="T77" fmla="*/ 60 h 75"/>
                <a:gd name="T78" fmla="*/ 38 w 112"/>
                <a:gd name="T79" fmla="*/ 70 h 75"/>
                <a:gd name="T80" fmla="*/ 56 w 112"/>
                <a:gd name="T81" fmla="*/ 70 h 75"/>
                <a:gd name="T82" fmla="*/ 56 w 112"/>
                <a:gd name="T83" fmla="*/ 75 h 75"/>
                <a:gd name="T84" fmla="*/ 35 w 112"/>
                <a:gd name="T85" fmla="*/ 75 h 75"/>
                <a:gd name="T86" fmla="*/ 33 w 112"/>
                <a:gd name="T87" fmla="*/ 72 h 75"/>
                <a:gd name="T88" fmla="*/ 33 w 112"/>
                <a:gd name="T89" fmla="*/ 58 h 75"/>
                <a:gd name="T90" fmla="*/ 35 w 112"/>
                <a:gd name="T91" fmla="*/ 56 h 75"/>
                <a:gd name="T92" fmla="*/ 47 w 112"/>
                <a:gd name="T93" fmla="*/ 56 h 75"/>
                <a:gd name="T94" fmla="*/ 47 w 112"/>
                <a:gd name="T95" fmla="*/ 38 h 75"/>
                <a:gd name="T96" fmla="*/ 38 w 112"/>
                <a:gd name="T97" fmla="*/ 38 h 75"/>
                <a:gd name="T98" fmla="*/ 14 w 112"/>
                <a:gd name="T99" fmla="*/ 29 h 75"/>
                <a:gd name="T100" fmla="*/ 1 w 112"/>
                <a:gd name="T101" fmla="*/ 6 h 75"/>
                <a:gd name="T102" fmla="*/ 2 w 112"/>
                <a:gd name="T103" fmla="*/ 4 h 75"/>
                <a:gd name="T104" fmla="*/ 16 w 112"/>
                <a:gd name="T105" fmla="*/ 1 h 75"/>
                <a:gd name="T106" fmla="*/ 19 w 112"/>
                <a:gd name="T107" fmla="*/ 3 h 75"/>
                <a:gd name="T108" fmla="*/ 26 w 112"/>
                <a:gd name="T109" fmla="*/ 14 h 75"/>
                <a:gd name="T110" fmla="*/ 38 w 112"/>
                <a:gd name="T111" fmla="*/ 19 h 75"/>
                <a:gd name="T112" fmla="*/ 56 w 112"/>
                <a:gd name="T113" fmla="*/ 19 h 75"/>
                <a:gd name="T114" fmla="*/ 56 w 112"/>
                <a:gd name="T115" fmla="*/ 24 h 75"/>
                <a:gd name="T116" fmla="*/ 38 w 112"/>
                <a:gd name="T117" fmla="*/ 24 h 75"/>
                <a:gd name="T118" fmla="*/ 23 w 112"/>
                <a:gd name="T119" fmla="*/ 18 h 75"/>
                <a:gd name="T120" fmla="*/ 15 w 112"/>
                <a:gd name="T121" fmla="*/ 6 h 75"/>
                <a:gd name="T122" fmla="*/ 6 w 112"/>
                <a:gd name="T123"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75">
                  <a:moveTo>
                    <a:pt x="56" y="70"/>
                  </a:moveTo>
                  <a:cubicBezTo>
                    <a:pt x="75" y="70"/>
                    <a:pt x="75" y="70"/>
                    <a:pt x="75" y="70"/>
                  </a:cubicBezTo>
                  <a:cubicBezTo>
                    <a:pt x="75" y="60"/>
                    <a:pt x="75" y="60"/>
                    <a:pt x="75" y="60"/>
                  </a:cubicBezTo>
                  <a:cubicBezTo>
                    <a:pt x="63" y="60"/>
                    <a:pt x="63" y="60"/>
                    <a:pt x="63" y="60"/>
                  </a:cubicBezTo>
                  <a:cubicBezTo>
                    <a:pt x="62" y="60"/>
                    <a:pt x="61" y="59"/>
                    <a:pt x="61" y="58"/>
                  </a:cubicBezTo>
                  <a:cubicBezTo>
                    <a:pt x="61" y="36"/>
                    <a:pt x="61" y="36"/>
                    <a:pt x="61" y="36"/>
                  </a:cubicBezTo>
                  <a:cubicBezTo>
                    <a:pt x="61" y="35"/>
                    <a:pt x="62" y="34"/>
                    <a:pt x="63" y="34"/>
                  </a:cubicBezTo>
                  <a:cubicBezTo>
                    <a:pt x="74" y="34"/>
                    <a:pt x="74" y="34"/>
                    <a:pt x="74" y="34"/>
                  </a:cubicBezTo>
                  <a:cubicBezTo>
                    <a:pt x="82" y="34"/>
                    <a:pt x="89" y="30"/>
                    <a:pt x="94" y="26"/>
                  </a:cubicBezTo>
                  <a:cubicBezTo>
                    <a:pt x="100" y="21"/>
                    <a:pt x="104" y="14"/>
                    <a:pt x="106" y="8"/>
                  </a:cubicBezTo>
                  <a:cubicBezTo>
                    <a:pt x="97" y="6"/>
                    <a:pt x="97" y="6"/>
                    <a:pt x="97" y="6"/>
                  </a:cubicBezTo>
                  <a:cubicBezTo>
                    <a:pt x="96" y="10"/>
                    <a:pt x="93" y="15"/>
                    <a:pt x="89" y="18"/>
                  </a:cubicBezTo>
                  <a:cubicBezTo>
                    <a:pt x="85" y="22"/>
                    <a:pt x="80" y="24"/>
                    <a:pt x="74" y="24"/>
                  </a:cubicBezTo>
                  <a:cubicBezTo>
                    <a:pt x="56" y="24"/>
                    <a:pt x="56" y="24"/>
                    <a:pt x="56" y="24"/>
                  </a:cubicBezTo>
                  <a:cubicBezTo>
                    <a:pt x="56" y="19"/>
                    <a:pt x="56" y="19"/>
                    <a:pt x="56" y="19"/>
                  </a:cubicBezTo>
                  <a:cubicBezTo>
                    <a:pt x="74" y="19"/>
                    <a:pt x="74" y="19"/>
                    <a:pt x="74" y="19"/>
                  </a:cubicBezTo>
                  <a:cubicBezTo>
                    <a:pt x="78" y="19"/>
                    <a:pt x="82" y="17"/>
                    <a:pt x="86" y="14"/>
                  </a:cubicBezTo>
                  <a:cubicBezTo>
                    <a:pt x="89" y="11"/>
                    <a:pt x="92" y="7"/>
                    <a:pt x="93" y="2"/>
                  </a:cubicBezTo>
                  <a:cubicBezTo>
                    <a:pt x="94" y="1"/>
                    <a:pt x="95" y="0"/>
                    <a:pt x="96" y="0"/>
                  </a:cubicBezTo>
                  <a:cubicBezTo>
                    <a:pt x="110" y="4"/>
                    <a:pt x="110" y="4"/>
                    <a:pt x="110" y="4"/>
                  </a:cubicBezTo>
                  <a:cubicBezTo>
                    <a:pt x="111" y="4"/>
                    <a:pt x="112" y="5"/>
                    <a:pt x="112" y="7"/>
                  </a:cubicBezTo>
                  <a:cubicBezTo>
                    <a:pt x="110" y="15"/>
                    <a:pt x="105" y="23"/>
                    <a:pt x="98" y="29"/>
                  </a:cubicBezTo>
                  <a:cubicBezTo>
                    <a:pt x="91" y="35"/>
                    <a:pt x="83" y="38"/>
                    <a:pt x="74" y="38"/>
                  </a:cubicBezTo>
                  <a:cubicBezTo>
                    <a:pt x="66" y="38"/>
                    <a:pt x="66" y="38"/>
                    <a:pt x="66" y="38"/>
                  </a:cubicBezTo>
                  <a:cubicBezTo>
                    <a:pt x="66" y="56"/>
                    <a:pt x="66" y="56"/>
                    <a:pt x="66" y="56"/>
                  </a:cubicBezTo>
                  <a:cubicBezTo>
                    <a:pt x="77" y="56"/>
                    <a:pt x="77" y="56"/>
                    <a:pt x="77" y="56"/>
                  </a:cubicBezTo>
                  <a:cubicBezTo>
                    <a:pt x="78" y="56"/>
                    <a:pt x="80" y="57"/>
                    <a:pt x="80" y="58"/>
                  </a:cubicBezTo>
                  <a:cubicBezTo>
                    <a:pt x="80" y="72"/>
                    <a:pt x="80" y="72"/>
                    <a:pt x="80" y="72"/>
                  </a:cubicBezTo>
                  <a:cubicBezTo>
                    <a:pt x="80" y="74"/>
                    <a:pt x="78" y="75"/>
                    <a:pt x="77" y="75"/>
                  </a:cubicBezTo>
                  <a:cubicBezTo>
                    <a:pt x="56" y="75"/>
                    <a:pt x="56" y="75"/>
                    <a:pt x="56" y="75"/>
                  </a:cubicBezTo>
                  <a:lnTo>
                    <a:pt x="56" y="70"/>
                  </a:lnTo>
                  <a:close/>
                  <a:moveTo>
                    <a:pt x="6" y="8"/>
                  </a:moveTo>
                  <a:cubicBezTo>
                    <a:pt x="8" y="15"/>
                    <a:pt x="12" y="21"/>
                    <a:pt x="17" y="26"/>
                  </a:cubicBezTo>
                  <a:cubicBezTo>
                    <a:pt x="23" y="31"/>
                    <a:pt x="30" y="34"/>
                    <a:pt x="38" y="34"/>
                  </a:cubicBezTo>
                  <a:cubicBezTo>
                    <a:pt x="49" y="34"/>
                    <a:pt x="49" y="34"/>
                    <a:pt x="49" y="34"/>
                  </a:cubicBezTo>
                  <a:cubicBezTo>
                    <a:pt x="50" y="34"/>
                    <a:pt x="51" y="35"/>
                    <a:pt x="51" y="36"/>
                  </a:cubicBezTo>
                  <a:cubicBezTo>
                    <a:pt x="51" y="58"/>
                    <a:pt x="51" y="58"/>
                    <a:pt x="51" y="58"/>
                  </a:cubicBezTo>
                  <a:cubicBezTo>
                    <a:pt x="51" y="59"/>
                    <a:pt x="50" y="60"/>
                    <a:pt x="49" y="60"/>
                  </a:cubicBezTo>
                  <a:cubicBezTo>
                    <a:pt x="38" y="60"/>
                    <a:pt x="38" y="60"/>
                    <a:pt x="38" y="60"/>
                  </a:cubicBezTo>
                  <a:cubicBezTo>
                    <a:pt x="38" y="70"/>
                    <a:pt x="38" y="70"/>
                    <a:pt x="38" y="70"/>
                  </a:cubicBezTo>
                  <a:cubicBezTo>
                    <a:pt x="56" y="70"/>
                    <a:pt x="56" y="70"/>
                    <a:pt x="56" y="70"/>
                  </a:cubicBezTo>
                  <a:cubicBezTo>
                    <a:pt x="56" y="75"/>
                    <a:pt x="56" y="75"/>
                    <a:pt x="56" y="75"/>
                  </a:cubicBezTo>
                  <a:cubicBezTo>
                    <a:pt x="35" y="75"/>
                    <a:pt x="35" y="75"/>
                    <a:pt x="35" y="75"/>
                  </a:cubicBezTo>
                  <a:cubicBezTo>
                    <a:pt x="34" y="75"/>
                    <a:pt x="33" y="74"/>
                    <a:pt x="33" y="72"/>
                  </a:cubicBezTo>
                  <a:cubicBezTo>
                    <a:pt x="33" y="58"/>
                    <a:pt x="33" y="58"/>
                    <a:pt x="33" y="58"/>
                  </a:cubicBezTo>
                  <a:cubicBezTo>
                    <a:pt x="33" y="57"/>
                    <a:pt x="34" y="56"/>
                    <a:pt x="35" y="56"/>
                  </a:cubicBezTo>
                  <a:cubicBezTo>
                    <a:pt x="47" y="56"/>
                    <a:pt x="47" y="56"/>
                    <a:pt x="47" y="56"/>
                  </a:cubicBezTo>
                  <a:cubicBezTo>
                    <a:pt x="47" y="38"/>
                    <a:pt x="47" y="38"/>
                    <a:pt x="47" y="38"/>
                  </a:cubicBezTo>
                  <a:cubicBezTo>
                    <a:pt x="38" y="38"/>
                    <a:pt x="38" y="38"/>
                    <a:pt x="38" y="38"/>
                  </a:cubicBezTo>
                  <a:cubicBezTo>
                    <a:pt x="29" y="38"/>
                    <a:pt x="21" y="35"/>
                    <a:pt x="14" y="29"/>
                  </a:cubicBezTo>
                  <a:cubicBezTo>
                    <a:pt x="7" y="23"/>
                    <a:pt x="2" y="16"/>
                    <a:pt x="1" y="6"/>
                  </a:cubicBezTo>
                  <a:cubicBezTo>
                    <a:pt x="0" y="5"/>
                    <a:pt x="1" y="4"/>
                    <a:pt x="2" y="4"/>
                  </a:cubicBezTo>
                  <a:cubicBezTo>
                    <a:pt x="16" y="1"/>
                    <a:pt x="16" y="1"/>
                    <a:pt x="16" y="1"/>
                  </a:cubicBezTo>
                  <a:cubicBezTo>
                    <a:pt x="18" y="0"/>
                    <a:pt x="19" y="1"/>
                    <a:pt x="19" y="3"/>
                  </a:cubicBezTo>
                  <a:cubicBezTo>
                    <a:pt x="20" y="7"/>
                    <a:pt x="23" y="11"/>
                    <a:pt x="26" y="14"/>
                  </a:cubicBezTo>
                  <a:cubicBezTo>
                    <a:pt x="30" y="17"/>
                    <a:pt x="34" y="19"/>
                    <a:pt x="38" y="19"/>
                  </a:cubicBezTo>
                  <a:cubicBezTo>
                    <a:pt x="56" y="19"/>
                    <a:pt x="56" y="19"/>
                    <a:pt x="56" y="19"/>
                  </a:cubicBezTo>
                  <a:cubicBezTo>
                    <a:pt x="56" y="24"/>
                    <a:pt x="56" y="24"/>
                    <a:pt x="56" y="24"/>
                  </a:cubicBezTo>
                  <a:cubicBezTo>
                    <a:pt x="38" y="24"/>
                    <a:pt x="38" y="24"/>
                    <a:pt x="38" y="24"/>
                  </a:cubicBezTo>
                  <a:cubicBezTo>
                    <a:pt x="33" y="24"/>
                    <a:pt x="27" y="22"/>
                    <a:pt x="23" y="18"/>
                  </a:cubicBezTo>
                  <a:cubicBezTo>
                    <a:pt x="19" y="15"/>
                    <a:pt x="17" y="11"/>
                    <a:pt x="15" y="6"/>
                  </a:cubicBezTo>
                  <a:lnTo>
                    <a:pt x="6" y="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9" name="Freeform 81"/>
            <p:cNvSpPr>
              <a:spLocks noEditPoints="1"/>
            </p:cNvSpPr>
            <p:nvPr/>
          </p:nvSpPr>
          <p:spPr bwMode="auto">
            <a:xfrm>
              <a:off x="3907625" y="1470823"/>
              <a:ext cx="330691" cy="368639"/>
            </a:xfrm>
            <a:custGeom>
              <a:avLst/>
              <a:gdLst>
                <a:gd name="T0" fmla="*/ 123 w 128"/>
                <a:gd name="T1" fmla="*/ 5 h 143"/>
                <a:gd name="T2" fmla="*/ 114 w 128"/>
                <a:gd name="T3" fmla="*/ 5 h 143"/>
                <a:gd name="T4" fmla="*/ 125 w 128"/>
                <a:gd name="T5" fmla="*/ 143 h 143"/>
                <a:gd name="T6" fmla="*/ 109 w 128"/>
                <a:gd name="T7" fmla="*/ 127 h 143"/>
                <a:gd name="T8" fmla="*/ 109 w 128"/>
                <a:gd name="T9" fmla="*/ 115 h 143"/>
                <a:gd name="T10" fmla="*/ 116 w 128"/>
                <a:gd name="T11" fmla="*/ 104 h 143"/>
                <a:gd name="T12" fmla="*/ 114 w 128"/>
                <a:gd name="T13" fmla="*/ 91 h 143"/>
                <a:gd name="T14" fmla="*/ 119 w 128"/>
                <a:gd name="T15" fmla="*/ 78 h 143"/>
                <a:gd name="T16" fmla="*/ 114 w 128"/>
                <a:gd name="T17" fmla="*/ 76 h 143"/>
                <a:gd name="T18" fmla="*/ 119 w 128"/>
                <a:gd name="T19" fmla="*/ 42 h 143"/>
                <a:gd name="T20" fmla="*/ 109 w 128"/>
                <a:gd name="T21" fmla="*/ 52 h 143"/>
                <a:gd name="T22" fmla="*/ 116 w 128"/>
                <a:gd name="T23" fmla="*/ 16 h 143"/>
                <a:gd name="T24" fmla="*/ 109 w 128"/>
                <a:gd name="T25" fmla="*/ 33 h 143"/>
                <a:gd name="T26" fmla="*/ 100 w 128"/>
                <a:gd name="T27" fmla="*/ 136 h 143"/>
                <a:gd name="T28" fmla="*/ 102 w 128"/>
                <a:gd name="T29" fmla="*/ 143 h 143"/>
                <a:gd name="T30" fmla="*/ 109 w 128"/>
                <a:gd name="T31" fmla="*/ 10 h 143"/>
                <a:gd name="T32" fmla="*/ 93 w 128"/>
                <a:gd name="T33" fmla="*/ 42 h 143"/>
                <a:gd name="T34" fmla="*/ 102 w 128"/>
                <a:gd name="T35" fmla="*/ 0 h 143"/>
                <a:gd name="T36" fmla="*/ 102 w 128"/>
                <a:gd name="T37" fmla="*/ 16 h 143"/>
                <a:gd name="T38" fmla="*/ 105 w 128"/>
                <a:gd name="T39" fmla="*/ 28 h 143"/>
                <a:gd name="T40" fmla="*/ 100 w 128"/>
                <a:gd name="T41" fmla="*/ 42 h 143"/>
                <a:gd name="T42" fmla="*/ 105 w 128"/>
                <a:gd name="T43" fmla="*/ 44 h 143"/>
                <a:gd name="T44" fmla="*/ 105 w 128"/>
                <a:gd name="T45" fmla="*/ 76 h 143"/>
                <a:gd name="T46" fmla="*/ 102 w 128"/>
                <a:gd name="T47" fmla="*/ 63 h 143"/>
                <a:gd name="T48" fmla="*/ 102 w 128"/>
                <a:gd name="T49" fmla="*/ 104 h 143"/>
                <a:gd name="T50" fmla="*/ 109 w 128"/>
                <a:gd name="T51" fmla="*/ 86 h 143"/>
                <a:gd name="T52" fmla="*/ 109 w 128"/>
                <a:gd name="T53" fmla="*/ 127 h 143"/>
                <a:gd name="T54" fmla="*/ 64 w 128"/>
                <a:gd name="T55" fmla="*/ 93 h 143"/>
                <a:gd name="T56" fmla="*/ 93 w 128"/>
                <a:gd name="T57" fmla="*/ 50 h 143"/>
                <a:gd name="T58" fmla="*/ 28 w 128"/>
                <a:gd name="T59" fmla="*/ 7 h 143"/>
                <a:gd name="T60" fmla="*/ 25 w 128"/>
                <a:gd name="T61" fmla="*/ 0 h 143"/>
                <a:gd name="T62" fmla="*/ 35 w 128"/>
                <a:gd name="T63" fmla="*/ 42 h 143"/>
                <a:gd name="T64" fmla="*/ 28 w 128"/>
                <a:gd name="T65" fmla="*/ 136 h 143"/>
                <a:gd name="T66" fmla="*/ 64 w 128"/>
                <a:gd name="T67" fmla="*/ 106 h 143"/>
                <a:gd name="T68" fmla="*/ 23 w 128"/>
                <a:gd name="T69" fmla="*/ 138 h 143"/>
                <a:gd name="T70" fmla="*/ 37 w 128"/>
                <a:gd name="T71" fmla="*/ 88 h 143"/>
                <a:gd name="T72" fmla="*/ 35 w 128"/>
                <a:gd name="T73" fmla="*/ 50 h 143"/>
                <a:gd name="T74" fmla="*/ 25 w 128"/>
                <a:gd name="T75" fmla="*/ 110 h 143"/>
                <a:gd name="T76" fmla="*/ 18 w 128"/>
                <a:gd name="T77" fmla="*/ 127 h 143"/>
                <a:gd name="T78" fmla="*/ 18 w 128"/>
                <a:gd name="T79" fmla="*/ 86 h 143"/>
                <a:gd name="T80" fmla="*/ 18 w 128"/>
                <a:gd name="T81" fmla="*/ 80 h 143"/>
                <a:gd name="T82" fmla="*/ 25 w 128"/>
                <a:gd name="T83" fmla="*/ 63 h 143"/>
                <a:gd name="T84" fmla="*/ 25 w 128"/>
                <a:gd name="T85" fmla="*/ 57 h 143"/>
                <a:gd name="T86" fmla="*/ 23 w 128"/>
                <a:gd name="T87" fmla="*/ 44 h 143"/>
                <a:gd name="T88" fmla="*/ 28 w 128"/>
                <a:gd name="T89" fmla="*/ 31 h 143"/>
                <a:gd name="T90" fmla="*/ 23 w 128"/>
                <a:gd name="T91" fmla="*/ 28 h 143"/>
                <a:gd name="T92" fmla="*/ 9 w 128"/>
                <a:gd name="T93" fmla="*/ 5 h 143"/>
                <a:gd name="T94" fmla="*/ 18 w 128"/>
                <a:gd name="T95" fmla="*/ 133 h 143"/>
                <a:gd name="T96" fmla="*/ 0 w 128"/>
                <a:gd name="T97" fmla="*/ 141 h 143"/>
                <a:gd name="T98" fmla="*/ 18 w 128"/>
                <a:gd name="T99" fmla="*/ 5 h 143"/>
                <a:gd name="T100" fmla="*/ 11 w 128"/>
                <a:gd name="T101" fmla="*/ 33 h 143"/>
                <a:gd name="T102" fmla="*/ 18 w 128"/>
                <a:gd name="T103" fmla="*/ 16 h 143"/>
                <a:gd name="T104" fmla="*/ 18 w 128"/>
                <a:gd name="T105" fmla="*/ 57 h 143"/>
                <a:gd name="T106" fmla="*/ 18 w 128"/>
                <a:gd name="T107" fmla="*/ 63 h 143"/>
                <a:gd name="T108" fmla="*/ 18 w 128"/>
                <a:gd name="T109" fmla="*/ 76 h 143"/>
                <a:gd name="T110" fmla="*/ 11 w 128"/>
                <a:gd name="T111" fmla="*/ 86 h 143"/>
                <a:gd name="T112" fmla="*/ 13 w 128"/>
                <a:gd name="T113" fmla="*/ 99 h 143"/>
                <a:gd name="T114" fmla="*/ 9 w 128"/>
                <a:gd name="T115" fmla="*/ 112 h 143"/>
                <a:gd name="T116" fmla="*/ 13 w 128"/>
                <a:gd name="T117"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43">
                  <a:moveTo>
                    <a:pt x="109" y="133"/>
                  </a:moveTo>
                  <a:cubicBezTo>
                    <a:pt x="116" y="133"/>
                    <a:pt x="116" y="133"/>
                    <a:pt x="116" y="133"/>
                  </a:cubicBezTo>
                  <a:cubicBezTo>
                    <a:pt x="118" y="133"/>
                    <a:pt x="119" y="134"/>
                    <a:pt x="119" y="136"/>
                  </a:cubicBezTo>
                  <a:cubicBezTo>
                    <a:pt x="119" y="138"/>
                    <a:pt x="119" y="138"/>
                    <a:pt x="119" y="138"/>
                  </a:cubicBezTo>
                  <a:cubicBezTo>
                    <a:pt x="123" y="138"/>
                    <a:pt x="123" y="138"/>
                    <a:pt x="123" y="138"/>
                  </a:cubicBezTo>
                  <a:cubicBezTo>
                    <a:pt x="123" y="5"/>
                    <a:pt x="123" y="5"/>
                    <a:pt x="123" y="5"/>
                  </a:cubicBezTo>
                  <a:cubicBezTo>
                    <a:pt x="119" y="5"/>
                    <a:pt x="119" y="5"/>
                    <a:pt x="119" y="5"/>
                  </a:cubicBezTo>
                  <a:cubicBezTo>
                    <a:pt x="119" y="7"/>
                    <a:pt x="119" y="7"/>
                    <a:pt x="119" y="7"/>
                  </a:cubicBezTo>
                  <a:cubicBezTo>
                    <a:pt x="119" y="9"/>
                    <a:pt x="118" y="10"/>
                    <a:pt x="116" y="10"/>
                  </a:cubicBezTo>
                  <a:cubicBezTo>
                    <a:pt x="109" y="10"/>
                    <a:pt x="109" y="10"/>
                    <a:pt x="109" y="10"/>
                  </a:cubicBezTo>
                  <a:cubicBezTo>
                    <a:pt x="109" y="5"/>
                    <a:pt x="109" y="5"/>
                    <a:pt x="109" y="5"/>
                  </a:cubicBezTo>
                  <a:cubicBezTo>
                    <a:pt x="114" y="5"/>
                    <a:pt x="114" y="5"/>
                    <a:pt x="114" y="5"/>
                  </a:cubicBezTo>
                  <a:cubicBezTo>
                    <a:pt x="114" y="2"/>
                    <a:pt x="114" y="2"/>
                    <a:pt x="114" y="2"/>
                  </a:cubicBezTo>
                  <a:cubicBezTo>
                    <a:pt x="114" y="1"/>
                    <a:pt x="115" y="0"/>
                    <a:pt x="116" y="0"/>
                  </a:cubicBezTo>
                  <a:cubicBezTo>
                    <a:pt x="125" y="0"/>
                    <a:pt x="125" y="0"/>
                    <a:pt x="125" y="0"/>
                  </a:cubicBezTo>
                  <a:cubicBezTo>
                    <a:pt x="127" y="0"/>
                    <a:pt x="128" y="1"/>
                    <a:pt x="128" y="2"/>
                  </a:cubicBezTo>
                  <a:cubicBezTo>
                    <a:pt x="128" y="141"/>
                    <a:pt x="128" y="141"/>
                    <a:pt x="128" y="141"/>
                  </a:cubicBezTo>
                  <a:cubicBezTo>
                    <a:pt x="128" y="142"/>
                    <a:pt x="127" y="143"/>
                    <a:pt x="125" y="143"/>
                  </a:cubicBezTo>
                  <a:cubicBezTo>
                    <a:pt x="116" y="143"/>
                    <a:pt x="116" y="143"/>
                    <a:pt x="116" y="143"/>
                  </a:cubicBezTo>
                  <a:cubicBezTo>
                    <a:pt x="115" y="143"/>
                    <a:pt x="114" y="142"/>
                    <a:pt x="114" y="141"/>
                  </a:cubicBezTo>
                  <a:cubicBezTo>
                    <a:pt x="114" y="138"/>
                    <a:pt x="114" y="138"/>
                    <a:pt x="114" y="138"/>
                  </a:cubicBezTo>
                  <a:cubicBezTo>
                    <a:pt x="109" y="138"/>
                    <a:pt x="109" y="138"/>
                    <a:pt x="109" y="138"/>
                  </a:cubicBezTo>
                  <a:cubicBezTo>
                    <a:pt x="109" y="133"/>
                    <a:pt x="109" y="133"/>
                    <a:pt x="109" y="133"/>
                  </a:cubicBezTo>
                  <a:close/>
                  <a:moveTo>
                    <a:pt x="109" y="127"/>
                  </a:moveTo>
                  <a:cubicBezTo>
                    <a:pt x="116" y="127"/>
                    <a:pt x="116" y="127"/>
                    <a:pt x="116" y="127"/>
                  </a:cubicBezTo>
                  <a:cubicBezTo>
                    <a:pt x="118" y="127"/>
                    <a:pt x="119" y="126"/>
                    <a:pt x="119" y="125"/>
                  </a:cubicBezTo>
                  <a:cubicBezTo>
                    <a:pt x="119" y="112"/>
                    <a:pt x="119" y="112"/>
                    <a:pt x="119" y="112"/>
                  </a:cubicBezTo>
                  <a:cubicBezTo>
                    <a:pt x="119" y="111"/>
                    <a:pt x="118" y="110"/>
                    <a:pt x="116" y="110"/>
                  </a:cubicBezTo>
                  <a:cubicBezTo>
                    <a:pt x="109" y="110"/>
                    <a:pt x="109" y="110"/>
                    <a:pt x="109" y="110"/>
                  </a:cubicBezTo>
                  <a:cubicBezTo>
                    <a:pt x="109" y="115"/>
                    <a:pt x="109" y="115"/>
                    <a:pt x="109" y="115"/>
                  </a:cubicBezTo>
                  <a:cubicBezTo>
                    <a:pt x="114" y="115"/>
                    <a:pt x="114" y="115"/>
                    <a:pt x="114" y="115"/>
                  </a:cubicBezTo>
                  <a:cubicBezTo>
                    <a:pt x="114" y="123"/>
                    <a:pt x="114" y="123"/>
                    <a:pt x="114" y="123"/>
                  </a:cubicBezTo>
                  <a:cubicBezTo>
                    <a:pt x="109" y="123"/>
                    <a:pt x="109" y="123"/>
                    <a:pt x="109" y="123"/>
                  </a:cubicBezTo>
                  <a:cubicBezTo>
                    <a:pt x="109" y="127"/>
                    <a:pt x="109" y="127"/>
                    <a:pt x="109" y="127"/>
                  </a:cubicBezTo>
                  <a:close/>
                  <a:moveTo>
                    <a:pt x="109" y="104"/>
                  </a:moveTo>
                  <a:cubicBezTo>
                    <a:pt x="116" y="104"/>
                    <a:pt x="116" y="104"/>
                    <a:pt x="116" y="104"/>
                  </a:cubicBezTo>
                  <a:cubicBezTo>
                    <a:pt x="118" y="104"/>
                    <a:pt x="119" y="103"/>
                    <a:pt x="119" y="101"/>
                  </a:cubicBezTo>
                  <a:cubicBezTo>
                    <a:pt x="119" y="89"/>
                    <a:pt x="119" y="89"/>
                    <a:pt x="119" y="89"/>
                  </a:cubicBezTo>
                  <a:cubicBezTo>
                    <a:pt x="119" y="87"/>
                    <a:pt x="118" y="86"/>
                    <a:pt x="116" y="86"/>
                  </a:cubicBezTo>
                  <a:cubicBezTo>
                    <a:pt x="109" y="86"/>
                    <a:pt x="109" y="86"/>
                    <a:pt x="109" y="86"/>
                  </a:cubicBezTo>
                  <a:cubicBezTo>
                    <a:pt x="109" y="91"/>
                    <a:pt x="109" y="91"/>
                    <a:pt x="109" y="91"/>
                  </a:cubicBezTo>
                  <a:cubicBezTo>
                    <a:pt x="114" y="91"/>
                    <a:pt x="114" y="91"/>
                    <a:pt x="114" y="91"/>
                  </a:cubicBezTo>
                  <a:cubicBezTo>
                    <a:pt x="114" y="99"/>
                    <a:pt x="114" y="99"/>
                    <a:pt x="114" y="99"/>
                  </a:cubicBezTo>
                  <a:cubicBezTo>
                    <a:pt x="109" y="99"/>
                    <a:pt x="109" y="99"/>
                    <a:pt x="109" y="99"/>
                  </a:cubicBezTo>
                  <a:cubicBezTo>
                    <a:pt x="109" y="104"/>
                    <a:pt x="109" y="104"/>
                    <a:pt x="109" y="104"/>
                  </a:cubicBezTo>
                  <a:close/>
                  <a:moveTo>
                    <a:pt x="109" y="80"/>
                  </a:moveTo>
                  <a:cubicBezTo>
                    <a:pt x="116" y="80"/>
                    <a:pt x="116" y="80"/>
                    <a:pt x="116" y="80"/>
                  </a:cubicBezTo>
                  <a:cubicBezTo>
                    <a:pt x="118" y="80"/>
                    <a:pt x="119" y="79"/>
                    <a:pt x="119" y="78"/>
                  </a:cubicBezTo>
                  <a:cubicBezTo>
                    <a:pt x="119" y="65"/>
                    <a:pt x="119" y="65"/>
                    <a:pt x="119" y="65"/>
                  </a:cubicBezTo>
                  <a:cubicBezTo>
                    <a:pt x="119" y="64"/>
                    <a:pt x="118" y="63"/>
                    <a:pt x="116" y="63"/>
                  </a:cubicBezTo>
                  <a:cubicBezTo>
                    <a:pt x="109" y="63"/>
                    <a:pt x="109" y="63"/>
                    <a:pt x="109" y="63"/>
                  </a:cubicBezTo>
                  <a:cubicBezTo>
                    <a:pt x="109" y="67"/>
                    <a:pt x="109" y="67"/>
                    <a:pt x="109" y="67"/>
                  </a:cubicBezTo>
                  <a:cubicBezTo>
                    <a:pt x="114" y="67"/>
                    <a:pt x="114" y="67"/>
                    <a:pt x="114" y="67"/>
                  </a:cubicBezTo>
                  <a:cubicBezTo>
                    <a:pt x="114" y="76"/>
                    <a:pt x="114" y="76"/>
                    <a:pt x="114" y="76"/>
                  </a:cubicBezTo>
                  <a:cubicBezTo>
                    <a:pt x="109" y="76"/>
                    <a:pt x="109" y="76"/>
                    <a:pt x="109" y="76"/>
                  </a:cubicBezTo>
                  <a:cubicBezTo>
                    <a:pt x="109" y="80"/>
                    <a:pt x="109" y="80"/>
                    <a:pt x="109" y="80"/>
                  </a:cubicBezTo>
                  <a:close/>
                  <a:moveTo>
                    <a:pt x="109" y="57"/>
                  </a:moveTo>
                  <a:cubicBezTo>
                    <a:pt x="116" y="57"/>
                    <a:pt x="116" y="57"/>
                    <a:pt x="116" y="57"/>
                  </a:cubicBezTo>
                  <a:cubicBezTo>
                    <a:pt x="118" y="57"/>
                    <a:pt x="119" y="56"/>
                    <a:pt x="119" y="54"/>
                  </a:cubicBezTo>
                  <a:cubicBezTo>
                    <a:pt x="119" y="42"/>
                    <a:pt x="119" y="42"/>
                    <a:pt x="119" y="42"/>
                  </a:cubicBezTo>
                  <a:cubicBezTo>
                    <a:pt x="119" y="40"/>
                    <a:pt x="118" y="39"/>
                    <a:pt x="116" y="39"/>
                  </a:cubicBezTo>
                  <a:cubicBezTo>
                    <a:pt x="109" y="39"/>
                    <a:pt x="109" y="39"/>
                    <a:pt x="109" y="39"/>
                  </a:cubicBezTo>
                  <a:cubicBezTo>
                    <a:pt x="109" y="44"/>
                    <a:pt x="109" y="44"/>
                    <a:pt x="109" y="44"/>
                  </a:cubicBezTo>
                  <a:cubicBezTo>
                    <a:pt x="114" y="44"/>
                    <a:pt x="114" y="44"/>
                    <a:pt x="114" y="44"/>
                  </a:cubicBezTo>
                  <a:cubicBezTo>
                    <a:pt x="114" y="52"/>
                    <a:pt x="114" y="52"/>
                    <a:pt x="114" y="52"/>
                  </a:cubicBezTo>
                  <a:cubicBezTo>
                    <a:pt x="109" y="52"/>
                    <a:pt x="109" y="52"/>
                    <a:pt x="109" y="52"/>
                  </a:cubicBezTo>
                  <a:cubicBezTo>
                    <a:pt x="109" y="57"/>
                    <a:pt x="109" y="57"/>
                    <a:pt x="109" y="57"/>
                  </a:cubicBezTo>
                  <a:close/>
                  <a:moveTo>
                    <a:pt x="109" y="33"/>
                  </a:moveTo>
                  <a:cubicBezTo>
                    <a:pt x="116" y="33"/>
                    <a:pt x="116" y="33"/>
                    <a:pt x="116" y="33"/>
                  </a:cubicBezTo>
                  <a:cubicBezTo>
                    <a:pt x="118" y="33"/>
                    <a:pt x="119" y="32"/>
                    <a:pt x="119" y="31"/>
                  </a:cubicBezTo>
                  <a:cubicBezTo>
                    <a:pt x="119" y="18"/>
                    <a:pt x="119" y="18"/>
                    <a:pt x="119" y="18"/>
                  </a:cubicBezTo>
                  <a:cubicBezTo>
                    <a:pt x="119" y="17"/>
                    <a:pt x="118" y="16"/>
                    <a:pt x="116" y="16"/>
                  </a:cubicBezTo>
                  <a:cubicBezTo>
                    <a:pt x="109" y="16"/>
                    <a:pt x="109" y="16"/>
                    <a:pt x="109" y="16"/>
                  </a:cubicBezTo>
                  <a:cubicBezTo>
                    <a:pt x="109" y="20"/>
                    <a:pt x="109" y="20"/>
                    <a:pt x="109" y="20"/>
                  </a:cubicBezTo>
                  <a:cubicBezTo>
                    <a:pt x="114" y="20"/>
                    <a:pt x="114" y="20"/>
                    <a:pt x="114" y="20"/>
                  </a:cubicBezTo>
                  <a:cubicBezTo>
                    <a:pt x="114" y="28"/>
                    <a:pt x="114" y="28"/>
                    <a:pt x="114" y="28"/>
                  </a:cubicBezTo>
                  <a:cubicBezTo>
                    <a:pt x="109" y="28"/>
                    <a:pt x="109" y="28"/>
                    <a:pt x="109" y="28"/>
                  </a:cubicBezTo>
                  <a:lnTo>
                    <a:pt x="109" y="33"/>
                  </a:lnTo>
                  <a:close/>
                  <a:moveTo>
                    <a:pt x="64" y="101"/>
                  </a:moveTo>
                  <a:cubicBezTo>
                    <a:pt x="93" y="101"/>
                    <a:pt x="93" y="101"/>
                    <a:pt x="93" y="101"/>
                  </a:cubicBezTo>
                  <a:cubicBezTo>
                    <a:pt x="94" y="101"/>
                    <a:pt x="96" y="102"/>
                    <a:pt x="96" y="104"/>
                  </a:cubicBezTo>
                  <a:cubicBezTo>
                    <a:pt x="96" y="138"/>
                    <a:pt x="96" y="138"/>
                    <a:pt x="96" y="138"/>
                  </a:cubicBezTo>
                  <a:cubicBezTo>
                    <a:pt x="100" y="138"/>
                    <a:pt x="100" y="138"/>
                    <a:pt x="100" y="138"/>
                  </a:cubicBezTo>
                  <a:cubicBezTo>
                    <a:pt x="100" y="136"/>
                    <a:pt x="100" y="136"/>
                    <a:pt x="100" y="136"/>
                  </a:cubicBezTo>
                  <a:cubicBezTo>
                    <a:pt x="100" y="134"/>
                    <a:pt x="101" y="133"/>
                    <a:pt x="102" y="133"/>
                  </a:cubicBezTo>
                  <a:cubicBezTo>
                    <a:pt x="109" y="133"/>
                    <a:pt x="109" y="133"/>
                    <a:pt x="109" y="133"/>
                  </a:cubicBezTo>
                  <a:cubicBezTo>
                    <a:pt x="109" y="138"/>
                    <a:pt x="109" y="138"/>
                    <a:pt x="109" y="138"/>
                  </a:cubicBezTo>
                  <a:cubicBezTo>
                    <a:pt x="105" y="138"/>
                    <a:pt x="105" y="138"/>
                    <a:pt x="105" y="138"/>
                  </a:cubicBezTo>
                  <a:cubicBezTo>
                    <a:pt x="105" y="141"/>
                    <a:pt x="105" y="141"/>
                    <a:pt x="105" y="141"/>
                  </a:cubicBezTo>
                  <a:cubicBezTo>
                    <a:pt x="105" y="142"/>
                    <a:pt x="104" y="143"/>
                    <a:pt x="102" y="143"/>
                  </a:cubicBezTo>
                  <a:cubicBezTo>
                    <a:pt x="93" y="143"/>
                    <a:pt x="93" y="143"/>
                    <a:pt x="93" y="143"/>
                  </a:cubicBezTo>
                  <a:cubicBezTo>
                    <a:pt x="92" y="143"/>
                    <a:pt x="91" y="142"/>
                    <a:pt x="91" y="141"/>
                  </a:cubicBezTo>
                  <a:cubicBezTo>
                    <a:pt x="91" y="106"/>
                    <a:pt x="91" y="106"/>
                    <a:pt x="91" y="106"/>
                  </a:cubicBezTo>
                  <a:cubicBezTo>
                    <a:pt x="64" y="106"/>
                    <a:pt x="64" y="106"/>
                    <a:pt x="64" y="106"/>
                  </a:cubicBezTo>
                  <a:cubicBezTo>
                    <a:pt x="64" y="101"/>
                    <a:pt x="64" y="101"/>
                    <a:pt x="64" y="101"/>
                  </a:cubicBezTo>
                  <a:close/>
                  <a:moveTo>
                    <a:pt x="109" y="10"/>
                  </a:moveTo>
                  <a:cubicBezTo>
                    <a:pt x="102" y="10"/>
                    <a:pt x="102" y="10"/>
                    <a:pt x="102" y="10"/>
                  </a:cubicBezTo>
                  <a:cubicBezTo>
                    <a:pt x="101" y="10"/>
                    <a:pt x="100" y="9"/>
                    <a:pt x="100" y="7"/>
                  </a:cubicBezTo>
                  <a:cubicBezTo>
                    <a:pt x="100" y="5"/>
                    <a:pt x="100" y="5"/>
                    <a:pt x="100" y="5"/>
                  </a:cubicBezTo>
                  <a:cubicBezTo>
                    <a:pt x="96" y="5"/>
                    <a:pt x="96" y="5"/>
                    <a:pt x="96" y="5"/>
                  </a:cubicBezTo>
                  <a:cubicBezTo>
                    <a:pt x="96" y="39"/>
                    <a:pt x="96" y="39"/>
                    <a:pt x="96" y="39"/>
                  </a:cubicBezTo>
                  <a:cubicBezTo>
                    <a:pt x="96" y="41"/>
                    <a:pt x="94" y="42"/>
                    <a:pt x="93" y="42"/>
                  </a:cubicBezTo>
                  <a:cubicBezTo>
                    <a:pt x="64" y="42"/>
                    <a:pt x="64" y="42"/>
                    <a:pt x="64" y="42"/>
                  </a:cubicBezTo>
                  <a:cubicBezTo>
                    <a:pt x="64" y="37"/>
                    <a:pt x="64" y="37"/>
                    <a:pt x="64" y="37"/>
                  </a:cubicBezTo>
                  <a:cubicBezTo>
                    <a:pt x="91" y="37"/>
                    <a:pt x="91" y="37"/>
                    <a:pt x="91" y="37"/>
                  </a:cubicBezTo>
                  <a:cubicBezTo>
                    <a:pt x="91" y="2"/>
                    <a:pt x="91" y="2"/>
                    <a:pt x="91" y="2"/>
                  </a:cubicBezTo>
                  <a:cubicBezTo>
                    <a:pt x="91" y="1"/>
                    <a:pt x="92" y="0"/>
                    <a:pt x="93" y="0"/>
                  </a:cubicBezTo>
                  <a:cubicBezTo>
                    <a:pt x="102" y="0"/>
                    <a:pt x="102" y="0"/>
                    <a:pt x="102" y="0"/>
                  </a:cubicBezTo>
                  <a:cubicBezTo>
                    <a:pt x="104" y="0"/>
                    <a:pt x="105" y="1"/>
                    <a:pt x="105" y="2"/>
                  </a:cubicBezTo>
                  <a:cubicBezTo>
                    <a:pt x="105" y="5"/>
                    <a:pt x="105" y="5"/>
                    <a:pt x="105" y="5"/>
                  </a:cubicBezTo>
                  <a:cubicBezTo>
                    <a:pt x="109" y="5"/>
                    <a:pt x="109" y="5"/>
                    <a:pt x="109" y="5"/>
                  </a:cubicBezTo>
                  <a:cubicBezTo>
                    <a:pt x="109" y="10"/>
                    <a:pt x="109" y="10"/>
                    <a:pt x="109" y="10"/>
                  </a:cubicBezTo>
                  <a:close/>
                  <a:moveTo>
                    <a:pt x="109" y="16"/>
                  </a:moveTo>
                  <a:cubicBezTo>
                    <a:pt x="102" y="16"/>
                    <a:pt x="102" y="16"/>
                    <a:pt x="102" y="16"/>
                  </a:cubicBezTo>
                  <a:cubicBezTo>
                    <a:pt x="101" y="16"/>
                    <a:pt x="100" y="17"/>
                    <a:pt x="100" y="18"/>
                  </a:cubicBezTo>
                  <a:cubicBezTo>
                    <a:pt x="100" y="31"/>
                    <a:pt x="100" y="31"/>
                    <a:pt x="100" y="31"/>
                  </a:cubicBezTo>
                  <a:cubicBezTo>
                    <a:pt x="100" y="32"/>
                    <a:pt x="101" y="33"/>
                    <a:pt x="102" y="33"/>
                  </a:cubicBezTo>
                  <a:cubicBezTo>
                    <a:pt x="109" y="33"/>
                    <a:pt x="109" y="33"/>
                    <a:pt x="109" y="33"/>
                  </a:cubicBezTo>
                  <a:cubicBezTo>
                    <a:pt x="109" y="28"/>
                    <a:pt x="109" y="28"/>
                    <a:pt x="109" y="28"/>
                  </a:cubicBezTo>
                  <a:cubicBezTo>
                    <a:pt x="105" y="28"/>
                    <a:pt x="105" y="28"/>
                    <a:pt x="105" y="28"/>
                  </a:cubicBezTo>
                  <a:cubicBezTo>
                    <a:pt x="105" y="20"/>
                    <a:pt x="105" y="20"/>
                    <a:pt x="105" y="20"/>
                  </a:cubicBezTo>
                  <a:cubicBezTo>
                    <a:pt x="109" y="20"/>
                    <a:pt x="109" y="20"/>
                    <a:pt x="109" y="20"/>
                  </a:cubicBezTo>
                  <a:cubicBezTo>
                    <a:pt x="109" y="16"/>
                    <a:pt x="109" y="16"/>
                    <a:pt x="109" y="16"/>
                  </a:cubicBezTo>
                  <a:close/>
                  <a:moveTo>
                    <a:pt x="109" y="39"/>
                  </a:moveTo>
                  <a:cubicBezTo>
                    <a:pt x="102" y="39"/>
                    <a:pt x="102" y="39"/>
                    <a:pt x="102" y="39"/>
                  </a:cubicBezTo>
                  <a:cubicBezTo>
                    <a:pt x="101" y="39"/>
                    <a:pt x="100" y="40"/>
                    <a:pt x="100" y="42"/>
                  </a:cubicBezTo>
                  <a:cubicBezTo>
                    <a:pt x="100" y="54"/>
                    <a:pt x="100" y="54"/>
                    <a:pt x="100" y="54"/>
                  </a:cubicBezTo>
                  <a:cubicBezTo>
                    <a:pt x="100" y="56"/>
                    <a:pt x="101" y="57"/>
                    <a:pt x="102" y="57"/>
                  </a:cubicBezTo>
                  <a:cubicBezTo>
                    <a:pt x="109" y="57"/>
                    <a:pt x="109" y="57"/>
                    <a:pt x="109" y="57"/>
                  </a:cubicBezTo>
                  <a:cubicBezTo>
                    <a:pt x="109" y="52"/>
                    <a:pt x="109" y="52"/>
                    <a:pt x="109" y="52"/>
                  </a:cubicBezTo>
                  <a:cubicBezTo>
                    <a:pt x="105" y="52"/>
                    <a:pt x="105" y="52"/>
                    <a:pt x="105" y="52"/>
                  </a:cubicBezTo>
                  <a:cubicBezTo>
                    <a:pt x="105" y="44"/>
                    <a:pt x="105" y="44"/>
                    <a:pt x="105" y="44"/>
                  </a:cubicBezTo>
                  <a:cubicBezTo>
                    <a:pt x="109" y="44"/>
                    <a:pt x="109" y="44"/>
                    <a:pt x="109" y="44"/>
                  </a:cubicBezTo>
                  <a:cubicBezTo>
                    <a:pt x="109" y="39"/>
                    <a:pt x="109" y="39"/>
                    <a:pt x="109" y="39"/>
                  </a:cubicBezTo>
                  <a:close/>
                  <a:moveTo>
                    <a:pt x="109" y="63"/>
                  </a:moveTo>
                  <a:cubicBezTo>
                    <a:pt x="109" y="67"/>
                    <a:pt x="109" y="67"/>
                    <a:pt x="109" y="67"/>
                  </a:cubicBezTo>
                  <a:cubicBezTo>
                    <a:pt x="105" y="67"/>
                    <a:pt x="105" y="67"/>
                    <a:pt x="105" y="67"/>
                  </a:cubicBezTo>
                  <a:cubicBezTo>
                    <a:pt x="105" y="76"/>
                    <a:pt x="105" y="76"/>
                    <a:pt x="105" y="76"/>
                  </a:cubicBezTo>
                  <a:cubicBezTo>
                    <a:pt x="109" y="76"/>
                    <a:pt x="109" y="76"/>
                    <a:pt x="109" y="76"/>
                  </a:cubicBezTo>
                  <a:cubicBezTo>
                    <a:pt x="109" y="80"/>
                    <a:pt x="109" y="80"/>
                    <a:pt x="109" y="80"/>
                  </a:cubicBezTo>
                  <a:cubicBezTo>
                    <a:pt x="102" y="80"/>
                    <a:pt x="102" y="80"/>
                    <a:pt x="102" y="80"/>
                  </a:cubicBezTo>
                  <a:cubicBezTo>
                    <a:pt x="101" y="80"/>
                    <a:pt x="100" y="79"/>
                    <a:pt x="100" y="78"/>
                  </a:cubicBezTo>
                  <a:cubicBezTo>
                    <a:pt x="100" y="65"/>
                    <a:pt x="100" y="65"/>
                    <a:pt x="100" y="65"/>
                  </a:cubicBezTo>
                  <a:cubicBezTo>
                    <a:pt x="100" y="64"/>
                    <a:pt x="101" y="63"/>
                    <a:pt x="102" y="63"/>
                  </a:cubicBezTo>
                  <a:cubicBezTo>
                    <a:pt x="109" y="63"/>
                    <a:pt x="109" y="63"/>
                    <a:pt x="109" y="63"/>
                  </a:cubicBezTo>
                  <a:close/>
                  <a:moveTo>
                    <a:pt x="109" y="86"/>
                  </a:moveTo>
                  <a:cubicBezTo>
                    <a:pt x="102" y="86"/>
                    <a:pt x="102" y="86"/>
                    <a:pt x="102" y="86"/>
                  </a:cubicBezTo>
                  <a:cubicBezTo>
                    <a:pt x="101" y="86"/>
                    <a:pt x="100" y="87"/>
                    <a:pt x="100" y="89"/>
                  </a:cubicBezTo>
                  <a:cubicBezTo>
                    <a:pt x="100" y="101"/>
                    <a:pt x="100" y="101"/>
                    <a:pt x="100" y="101"/>
                  </a:cubicBezTo>
                  <a:cubicBezTo>
                    <a:pt x="100" y="103"/>
                    <a:pt x="101" y="104"/>
                    <a:pt x="102" y="104"/>
                  </a:cubicBezTo>
                  <a:cubicBezTo>
                    <a:pt x="109" y="104"/>
                    <a:pt x="109" y="104"/>
                    <a:pt x="109" y="104"/>
                  </a:cubicBezTo>
                  <a:cubicBezTo>
                    <a:pt x="109" y="99"/>
                    <a:pt x="109" y="99"/>
                    <a:pt x="109" y="99"/>
                  </a:cubicBezTo>
                  <a:cubicBezTo>
                    <a:pt x="105" y="99"/>
                    <a:pt x="105" y="99"/>
                    <a:pt x="105" y="99"/>
                  </a:cubicBezTo>
                  <a:cubicBezTo>
                    <a:pt x="105" y="91"/>
                    <a:pt x="105" y="91"/>
                    <a:pt x="105" y="91"/>
                  </a:cubicBezTo>
                  <a:cubicBezTo>
                    <a:pt x="109" y="91"/>
                    <a:pt x="109" y="91"/>
                    <a:pt x="109" y="91"/>
                  </a:cubicBezTo>
                  <a:cubicBezTo>
                    <a:pt x="109" y="86"/>
                    <a:pt x="109" y="86"/>
                    <a:pt x="109" y="86"/>
                  </a:cubicBezTo>
                  <a:close/>
                  <a:moveTo>
                    <a:pt x="109" y="110"/>
                  </a:moveTo>
                  <a:cubicBezTo>
                    <a:pt x="102" y="110"/>
                    <a:pt x="102" y="110"/>
                    <a:pt x="102" y="110"/>
                  </a:cubicBezTo>
                  <a:cubicBezTo>
                    <a:pt x="101" y="110"/>
                    <a:pt x="100" y="111"/>
                    <a:pt x="100" y="112"/>
                  </a:cubicBezTo>
                  <a:cubicBezTo>
                    <a:pt x="100" y="125"/>
                    <a:pt x="100" y="125"/>
                    <a:pt x="100" y="125"/>
                  </a:cubicBezTo>
                  <a:cubicBezTo>
                    <a:pt x="100" y="126"/>
                    <a:pt x="101" y="127"/>
                    <a:pt x="102" y="127"/>
                  </a:cubicBezTo>
                  <a:cubicBezTo>
                    <a:pt x="109" y="127"/>
                    <a:pt x="109" y="127"/>
                    <a:pt x="109" y="127"/>
                  </a:cubicBezTo>
                  <a:cubicBezTo>
                    <a:pt x="109" y="123"/>
                    <a:pt x="109" y="123"/>
                    <a:pt x="109" y="123"/>
                  </a:cubicBezTo>
                  <a:cubicBezTo>
                    <a:pt x="105" y="123"/>
                    <a:pt x="105" y="123"/>
                    <a:pt x="105" y="123"/>
                  </a:cubicBezTo>
                  <a:cubicBezTo>
                    <a:pt x="105" y="115"/>
                    <a:pt x="105" y="115"/>
                    <a:pt x="105" y="115"/>
                  </a:cubicBezTo>
                  <a:cubicBezTo>
                    <a:pt x="109" y="115"/>
                    <a:pt x="109" y="115"/>
                    <a:pt x="109" y="115"/>
                  </a:cubicBezTo>
                  <a:cubicBezTo>
                    <a:pt x="109" y="110"/>
                    <a:pt x="109" y="110"/>
                    <a:pt x="109" y="110"/>
                  </a:cubicBezTo>
                  <a:close/>
                  <a:moveTo>
                    <a:pt x="64" y="93"/>
                  </a:moveTo>
                  <a:cubicBezTo>
                    <a:pt x="64" y="88"/>
                    <a:pt x="64" y="88"/>
                    <a:pt x="64" y="88"/>
                  </a:cubicBezTo>
                  <a:cubicBezTo>
                    <a:pt x="91" y="88"/>
                    <a:pt x="91" y="88"/>
                    <a:pt x="91" y="88"/>
                  </a:cubicBezTo>
                  <a:cubicBezTo>
                    <a:pt x="91" y="55"/>
                    <a:pt x="91" y="55"/>
                    <a:pt x="91" y="55"/>
                  </a:cubicBezTo>
                  <a:cubicBezTo>
                    <a:pt x="64" y="55"/>
                    <a:pt x="64" y="55"/>
                    <a:pt x="64" y="55"/>
                  </a:cubicBezTo>
                  <a:cubicBezTo>
                    <a:pt x="64" y="50"/>
                    <a:pt x="64" y="50"/>
                    <a:pt x="64" y="50"/>
                  </a:cubicBezTo>
                  <a:cubicBezTo>
                    <a:pt x="93" y="50"/>
                    <a:pt x="93" y="50"/>
                    <a:pt x="93" y="50"/>
                  </a:cubicBezTo>
                  <a:cubicBezTo>
                    <a:pt x="94" y="50"/>
                    <a:pt x="96" y="51"/>
                    <a:pt x="96" y="53"/>
                  </a:cubicBezTo>
                  <a:cubicBezTo>
                    <a:pt x="96" y="90"/>
                    <a:pt x="96" y="90"/>
                    <a:pt x="96" y="90"/>
                  </a:cubicBezTo>
                  <a:cubicBezTo>
                    <a:pt x="96" y="92"/>
                    <a:pt x="94" y="93"/>
                    <a:pt x="93" y="93"/>
                  </a:cubicBezTo>
                  <a:lnTo>
                    <a:pt x="64" y="93"/>
                  </a:lnTo>
                  <a:close/>
                  <a:moveTo>
                    <a:pt x="28" y="5"/>
                  </a:moveTo>
                  <a:cubicBezTo>
                    <a:pt x="28" y="7"/>
                    <a:pt x="28" y="7"/>
                    <a:pt x="28" y="7"/>
                  </a:cubicBezTo>
                  <a:cubicBezTo>
                    <a:pt x="28" y="9"/>
                    <a:pt x="27" y="10"/>
                    <a:pt x="25" y="10"/>
                  </a:cubicBezTo>
                  <a:cubicBezTo>
                    <a:pt x="18" y="10"/>
                    <a:pt x="18" y="10"/>
                    <a:pt x="18" y="10"/>
                  </a:cubicBezTo>
                  <a:cubicBezTo>
                    <a:pt x="18" y="5"/>
                    <a:pt x="18" y="5"/>
                    <a:pt x="18" y="5"/>
                  </a:cubicBezTo>
                  <a:cubicBezTo>
                    <a:pt x="23" y="5"/>
                    <a:pt x="23" y="5"/>
                    <a:pt x="23" y="5"/>
                  </a:cubicBezTo>
                  <a:cubicBezTo>
                    <a:pt x="23" y="2"/>
                    <a:pt x="23" y="2"/>
                    <a:pt x="23" y="2"/>
                  </a:cubicBezTo>
                  <a:cubicBezTo>
                    <a:pt x="23" y="1"/>
                    <a:pt x="24" y="0"/>
                    <a:pt x="25" y="0"/>
                  </a:cubicBezTo>
                  <a:cubicBezTo>
                    <a:pt x="35" y="0"/>
                    <a:pt x="35" y="0"/>
                    <a:pt x="35" y="0"/>
                  </a:cubicBezTo>
                  <a:cubicBezTo>
                    <a:pt x="36" y="0"/>
                    <a:pt x="37" y="1"/>
                    <a:pt x="37" y="2"/>
                  </a:cubicBezTo>
                  <a:cubicBezTo>
                    <a:pt x="37" y="37"/>
                    <a:pt x="37" y="37"/>
                    <a:pt x="37" y="37"/>
                  </a:cubicBezTo>
                  <a:cubicBezTo>
                    <a:pt x="64" y="37"/>
                    <a:pt x="64" y="37"/>
                    <a:pt x="64" y="37"/>
                  </a:cubicBezTo>
                  <a:cubicBezTo>
                    <a:pt x="64" y="42"/>
                    <a:pt x="64" y="42"/>
                    <a:pt x="64" y="42"/>
                  </a:cubicBezTo>
                  <a:cubicBezTo>
                    <a:pt x="35" y="42"/>
                    <a:pt x="35" y="42"/>
                    <a:pt x="35" y="42"/>
                  </a:cubicBezTo>
                  <a:cubicBezTo>
                    <a:pt x="33" y="42"/>
                    <a:pt x="32" y="41"/>
                    <a:pt x="32" y="39"/>
                  </a:cubicBezTo>
                  <a:cubicBezTo>
                    <a:pt x="32" y="5"/>
                    <a:pt x="32" y="5"/>
                    <a:pt x="32" y="5"/>
                  </a:cubicBezTo>
                  <a:cubicBezTo>
                    <a:pt x="28" y="5"/>
                    <a:pt x="28" y="5"/>
                    <a:pt x="28" y="5"/>
                  </a:cubicBezTo>
                  <a:close/>
                  <a:moveTo>
                    <a:pt x="18" y="133"/>
                  </a:moveTo>
                  <a:cubicBezTo>
                    <a:pt x="25" y="133"/>
                    <a:pt x="25" y="133"/>
                    <a:pt x="25" y="133"/>
                  </a:cubicBezTo>
                  <a:cubicBezTo>
                    <a:pt x="27" y="133"/>
                    <a:pt x="28" y="134"/>
                    <a:pt x="28" y="136"/>
                  </a:cubicBezTo>
                  <a:cubicBezTo>
                    <a:pt x="28" y="138"/>
                    <a:pt x="28" y="138"/>
                    <a:pt x="28" y="138"/>
                  </a:cubicBezTo>
                  <a:cubicBezTo>
                    <a:pt x="32" y="138"/>
                    <a:pt x="32" y="138"/>
                    <a:pt x="32" y="138"/>
                  </a:cubicBezTo>
                  <a:cubicBezTo>
                    <a:pt x="32" y="104"/>
                    <a:pt x="32" y="104"/>
                    <a:pt x="32" y="104"/>
                  </a:cubicBezTo>
                  <a:cubicBezTo>
                    <a:pt x="32" y="102"/>
                    <a:pt x="33" y="101"/>
                    <a:pt x="35" y="101"/>
                  </a:cubicBezTo>
                  <a:cubicBezTo>
                    <a:pt x="64" y="101"/>
                    <a:pt x="64" y="101"/>
                    <a:pt x="64" y="101"/>
                  </a:cubicBezTo>
                  <a:cubicBezTo>
                    <a:pt x="64" y="106"/>
                    <a:pt x="64" y="106"/>
                    <a:pt x="64" y="106"/>
                  </a:cubicBezTo>
                  <a:cubicBezTo>
                    <a:pt x="37" y="106"/>
                    <a:pt x="37" y="106"/>
                    <a:pt x="37" y="106"/>
                  </a:cubicBezTo>
                  <a:cubicBezTo>
                    <a:pt x="37" y="141"/>
                    <a:pt x="37" y="141"/>
                    <a:pt x="37" y="141"/>
                  </a:cubicBezTo>
                  <a:cubicBezTo>
                    <a:pt x="37" y="142"/>
                    <a:pt x="36" y="143"/>
                    <a:pt x="35" y="143"/>
                  </a:cubicBezTo>
                  <a:cubicBezTo>
                    <a:pt x="25" y="143"/>
                    <a:pt x="25" y="143"/>
                    <a:pt x="25" y="143"/>
                  </a:cubicBezTo>
                  <a:cubicBezTo>
                    <a:pt x="24" y="143"/>
                    <a:pt x="23" y="142"/>
                    <a:pt x="23" y="141"/>
                  </a:cubicBezTo>
                  <a:cubicBezTo>
                    <a:pt x="23" y="138"/>
                    <a:pt x="23" y="138"/>
                    <a:pt x="23" y="138"/>
                  </a:cubicBezTo>
                  <a:cubicBezTo>
                    <a:pt x="18" y="138"/>
                    <a:pt x="18" y="138"/>
                    <a:pt x="18" y="138"/>
                  </a:cubicBezTo>
                  <a:cubicBezTo>
                    <a:pt x="18" y="133"/>
                    <a:pt x="18" y="133"/>
                    <a:pt x="18" y="133"/>
                  </a:cubicBezTo>
                  <a:close/>
                  <a:moveTo>
                    <a:pt x="64" y="50"/>
                  </a:moveTo>
                  <a:cubicBezTo>
                    <a:pt x="64" y="55"/>
                    <a:pt x="64" y="55"/>
                    <a:pt x="64" y="55"/>
                  </a:cubicBezTo>
                  <a:cubicBezTo>
                    <a:pt x="37" y="55"/>
                    <a:pt x="37" y="55"/>
                    <a:pt x="37" y="55"/>
                  </a:cubicBezTo>
                  <a:cubicBezTo>
                    <a:pt x="37" y="88"/>
                    <a:pt x="37" y="88"/>
                    <a:pt x="37" y="88"/>
                  </a:cubicBezTo>
                  <a:cubicBezTo>
                    <a:pt x="64" y="88"/>
                    <a:pt x="64" y="88"/>
                    <a:pt x="64" y="88"/>
                  </a:cubicBezTo>
                  <a:cubicBezTo>
                    <a:pt x="64" y="93"/>
                    <a:pt x="64" y="93"/>
                    <a:pt x="64" y="93"/>
                  </a:cubicBezTo>
                  <a:cubicBezTo>
                    <a:pt x="35" y="93"/>
                    <a:pt x="35" y="93"/>
                    <a:pt x="35" y="93"/>
                  </a:cubicBezTo>
                  <a:cubicBezTo>
                    <a:pt x="33" y="93"/>
                    <a:pt x="32" y="92"/>
                    <a:pt x="32" y="90"/>
                  </a:cubicBezTo>
                  <a:cubicBezTo>
                    <a:pt x="32" y="53"/>
                    <a:pt x="32" y="53"/>
                    <a:pt x="32" y="53"/>
                  </a:cubicBezTo>
                  <a:cubicBezTo>
                    <a:pt x="32" y="51"/>
                    <a:pt x="33" y="50"/>
                    <a:pt x="35" y="50"/>
                  </a:cubicBezTo>
                  <a:cubicBezTo>
                    <a:pt x="64" y="50"/>
                    <a:pt x="64" y="50"/>
                    <a:pt x="64" y="50"/>
                  </a:cubicBezTo>
                  <a:close/>
                  <a:moveTo>
                    <a:pt x="18" y="127"/>
                  </a:moveTo>
                  <a:cubicBezTo>
                    <a:pt x="25" y="127"/>
                    <a:pt x="25" y="127"/>
                    <a:pt x="25" y="127"/>
                  </a:cubicBezTo>
                  <a:cubicBezTo>
                    <a:pt x="27" y="127"/>
                    <a:pt x="28" y="126"/>
                    <a:pt x="28" y="125"/>
                  </a:cubicBezTo>
                  <a:cubicBezTo>
                    <a:pt x="28" y="112"/>
                    <a:pt x="28" y="112"/>
                    <a:pt x="28" y="112"/>
                  </a:cubicBezTo>
                  <a:cubicBezTo>
                    <a:pt x="28" y="111"/>
                    <a:pt x="27" y="110"/>
                    <a:pt x="25" y="110"/>
                  </a:cubicBezTo>
                  <a:cubicBezTo>
                    <a:pt x="18" y="110"/>
                    <a:pt x="18" y="110"/>
                    <a:pt x="18" y="110"/>
                  </a:cubicBezTo>
                  <a:cubicBezTo>
                    <a:pt x="18" y="115"/>
                    <a:pt x="18" y="115"/>
                    <a:pt x="18" y="115"/>
                  </a:cubicBezTo>
                  <a:cubicBezTo>
                    <a:pt x="23" y="115"/>
                    <a:pt x="23" y="115"/>
                    <a:pt x="23" y="115"/>
                  </a:cubicBezTo>
                  <a:cubicBezTo>
                    <a:pt x="23" y="123"/>
                    <a:pt x="23" y="123"/>
                    <a:pt x="23" y="123"/>
                  </a:cubicBezTo>
                  <a:cubicBezTo>
                    <a:pt x="18" y="123"/>
                    <a:pt x="18" y="123"/>
                    <a:pt x="18" y="123"/>
                  </a:cubicBezTo>
                  <a:cubicBezTo>
                    <a:pt x="18" y="127"/>
                    <a:pt x="18" y="127"/>
                    <a:pt x="18" y="127"/>
                  </a:cubicBezTo>
                  <a:close/>
                  <a:moveTo>
                    <a:pt x="18" y="104"/>
                  </a:moveTo>
                  <a:cubicBezTo>
                    <a:pt x="25" y="104"/>
                    <a:pt x="25" y="104"/>
                    <a:pt x="25" y="104"/>
                  </a:cubicBezTo>
                  <a:cubicBezTo>
                    <a:pt x="27" y="104"/>
                    <a:pt x="28" y="103"/>
                    <a:pt x="28" y="101"/>
                  </a:cubicBezTo>
                  <a:cubicBezTo>
                    <a:pt x="28" y="89"/>
                    <a:pt x="28" y="89"/>
                    <a:pt x="28" y="89"/>
                  </a:cubicBezTo>
                  <a:cubicBezTo>
                    <a:pt x="28" y="87"/>
                    <a:pt x="27" y="86"/>
                    <a:pt x="25" y="86"/>
                  </a:cubicBezTo>
                  <a:cubicBezTo>
                    <a:pt x="18" y="86"/>
                    <a:pt x="18" y="86"/>
                    <a:pt x="18" y="86"/>
                  </a:cubicBezTo>
                  <a:cubicBezTo>
                    <a:pt x="18" y="91"/>
                    <a:pt x="18" y="91"/>
                    <a:pt x="18" y="91"/>
                  </a:cubicBezTo>
                  <a:cubicBezTo>
                    <a:pt x="23" y="91"/>
                    <a:pt x="23" y="91"/>
                    <a:pt x="23" y="91"/>
                  </a:cubicBezTo>
                  <a:cubicBezTo>
                    <a:pt x="23" y="99"/>
                    <a:pt x="23" y="99"/>
                    <a:pt x="23" y="99"/>
                  </a:cubicBezTo>
                  <a:cubicBezTo>
                    <a:pt x="18" y="99"/>
                    <a:pt x="18" y="99"/>
                    <a:pt x="18" y="99"/>
                  </a:cubicBezTo>
                  <a:cubicBezTo>
                    <a:pt x="18" y="104"/>
                    <a:pt x="18" y="104"/>
                    <a:pt x="18" y="104"/>
                  </a:cubicBezTo>
                  <a:close/>
                  <a:moveTo>
                    <a:pt x="18" y="80"/>
                  </a:moveTo>
                  <a:cubicBezTo>
                    <a:pt x="18" y="76"/>
                    <a:pt x="18" y="76"/>
                    <a:pt x="18" y="76"/>
                  </a:cubicBezTo>
                  <a:cubicBezTo>
                    <a:pt x="23" y="76"/>
                    <a:pt x="23" y="76"/>
                    <a:pt x="23" y="76"/>
                  </a:cubicBezTo>
                  <a:cubicBezTo>
                    <a:pt x="23" y="67"/>
                    <a:pt x="23" y="67"/>
                    <a:pt x="23" y="67"/>
                  </a:cubicBezTo>
                  <a:cubicBezTo>
                    <a:pt x="18" y="67"/>
                    <a:pt x="18" y="67"/>
                    <a:pt x="18" y="67"/>
                  </a:cubicBezTo>
                  <a:cubicBezTo>
                    <a:pt x="18" y="63"/>
                    <a:pt x="18" y="63"/>
                    <a:pt x="18" y="63"/>
                  </a:cubicBezTo>
                  <a:cubicBezTo>
                    <a:pt x="25" y="63"/>
                    <a:pt x="25" y="63"/>
                    <a:pt x="25" y="63"/>
                  </a:cubicBezTo>
                  <a:cubicBezTo>
                    <a:pt x="27" y="63"/>
                    <a:pt x="28" y="64"/>
                    <a:pt x="28" y="65"/>
                  </a:cubicBezTo>
                  <a:cubicBezTo>
                    <a:pt x="28" y="78"/>
                    <a:pt x="28" y="78"/>
                    <a:pt x="28" y="78"/>
                  </a:cubicBezTo>
                  <a:cubicBezTo>
                    <a:pt x="28" y="79"/>
                    <a:pt x="27" y="80"/>
                    <a:pt x="25" y="80"/>
                  </a:cubicBezTo>
                  <a:cubicBezTo>
                    <a:pt x="18" y="80"/>
                    <a:pt x="18" y="80"/>
                    <a:pt x="18" y="80"/>
                  </a:cubicBezTo>
                  <a:close/>
                  <a:moveTo>
                    <a:pt x="18" y="57"/>
                  </a:moveTo>
                  <a:cubicBezTo>
                    <a:pt x="25" y="57"/>
                    <a:pt x="25" y="57"/>
                    <a:pt x="25" y="57"/>
                  </a:cubicBezTo>
                  <a:cubicBezTo>
                    <a:pt x="27" y="57"/>
                    <a:pt x="28" y="56"/>
                    <a:pt x="28" y="54"/>
                  </a:cubicBezTo>
                  <a:cubicBezTo>
                    <a:pt x="28" y="42"/>
                    <a:pt x="28" y="42"/>
                    <a:pt x="28" y="42"/>
                  </a:cubicBezTo>
                  <a:cubicBezTo>
                    <a:pt x="28" y="40"/>
                    <a:pt x="27" y="39"/>
                    <a:pt x="25" y="39"/>
                  </a:cubicBezTo>
                  <a:cubicBezTo>
                    <a:pt x="18" y="39"/>
                    <a:pt x="18" y="39"/>
                    <a:pt x="18" y="39"/>
                  </a:cubicBezTo>
                  <a:cubicBezTo>
                    <a:pt x="18" y="44"/>
                    <a:pt x="18" y="44"/>
                    <a:pt x="18" y="44"/>
                  </a:cubicBezTo>
                  <a:cubicBezTo>
                    <a:pt x="23" y="44"/>
                    <a:pt x="23" y="44"/>
                    <a:pt x="23" y="44"/>
                  </a:cubicBezTo>
                  <a:cubicBezTo>
                    <a:pt x="23" y="52"/>
                    <a:pt x="23" y="52"/>
                    <a:pt x="23" y="52"/>
                  </a:cubicBezTo>
                  <a:cubicBezTo>
                    <a:pt x="18" y="52"/>
                    <a:pt x="18" y="52"/>
                    <a:pt x="18" y="52"/>
                  </a:cubicBezTo>
                  <a:cubicBezTo>
                    <a:pt x="18" y="57"/>
                    <a:pt x="18" y="57"/>
                    <a:pt x="18" y="57"/>
                  </a:cubicBezTo>
                  <a:close/>
                  <a:moveTo>
                    <a:pt x="18" y="33"/>
                  </a:moveTo>
                  <a:cubicBezTo>
                    <a:pt x="25" y="33"/>
                    <a:pt x="25" y="33"/>
                    <a:pt x="25" y="33"/>
                  </a:cubicBezTo>
                  <a:cubicBezTo>
                    <a:pt x="27" y="33"/>
                    <a:pt x="28" y="32"/>
                    <a:pt x="28" y="31"/>
                  </a:cubicBezTo>
                  <a:cubicBezTo>
                    <a:pt x="28" y="18"/>
                    <a:pt x="28" y="18"/>
                    <a:pt x="28" y="18"/>
                  </a:cubicBezTo>
                  <a:cubicBezTo>
                    <a:pt x="28" y="17"/>
                    <a:pt x="27" y="16"/>
                    <a:pt x="25" y="16"/>
                  </a:cubicBezTo>
                  <a:cubicBezTo>
                    <a:pt x="18" y="16"/>
                    <a:pt x="18" y="16"/>
                    <a:pt x="18" y="16"/>
                  </a:cubicBezTo>
                  <a:cubicBezTo>
                    <a:pt x="18" y="20"/>
                    <a:pt x="18" y="20"/>
                    <a:pt x="18" y="20"/>
                  </a:cubicBezTo>
                  <a:cubicBezTo>
                    <a:pt x="23" y="20"/>
                    <a:pt x="23" y="20"/>
                    <a:pt x="23" y="20"/>
                  </a:cubicBezTo>
                  <a:cubicBezTo>
                    <a:pt x="23" y="28"/>
                    <a:pt x="23" y="28"/>
                    <a:pt x="23" y="28"/>
                  </a:cubicBezTo>
                  <a:cubicBezTo>
                    <a:pt x="18" y="28"/>
                    <a:pt x="18" y="28"/>
                    <a:pt x="18" y="28"/>
                  </a:cubicBezTo>
                  <a:lnTo>
                    <a:pt x="18" y="33"/>
                  </a:lnTo>
                  <a:close/>
                  <a:moveTo>
                    <a:pt x="18" y="10"/>
                  </a:moveTo>
                  <a:cubicBezTo>
                    <a:pt x="11" y="10"/>
                    <a:pt x="11" y="10"/>
                    <a:pt x="11" y="10"/>
                  </a:cubicBezTo>
                  <a:cubicBezTo>
                    <a:pt x="10" y="10"/>
                    <a:pt x="9" y="9"/>
                    <a:pt x="9" y="7"/>
                  </a:cubicBezTo>
                  <a:cubicBezTo>
                    <a:pt x="9" y="5"/>
                    <a:pt x="9" y="5"/>
                    <a:pt x="9" y="5"/>
                  </a:cubicBezTo>
                  <a:cubicBezTo>
                    <a:pt x="5" y="5"/>
                    <a:pt x="5" y="5"/>
                    <a:pt x="5" y="5"/>
                  </a:cubicBezTo>
                  <a:cubicBezTo>
                    <a:pt x="5" y="138"/>
                    <a:pt x="5" y="138"/>
                    <a:pt x="5" y="138"/>
                  </a:cubicBezTo>
                  <a:cubicBezTo>
                    <a:pt x="9" y="138"/>
                    <a:pt x="9" y="138"/>
                    <a:pt x="9" y="138"/>
                  </a:cubicBezTo>
                  <a:cubicBezTo>
                    <a:pt x="9" y="136"/>
                    <a:pt x="9" y="136"/>
                    <a:pt x="9" y="136"/>
                  </a:cubicBezTo>
                  <a:cubicBezTo>
                    <a:pt x="9" y="134"/>
                    <a:pt x="10" y="133"/>
                    <a:pt x="11" y="133"/>
                  </a:cubicBezTo>
                  <a:cubicBezTo>
                    <a:pt x="18" y="133"/>
                    <a:pt x="18" y="133"/>
                    <a:pt x="18" y="133"/>
                  </a:cubicBezTo>
                  <a:cubicBezTo>
                    <a:pt x="18" y="138"/>
                    <a:pt x="18" y="138"/>
                    <a:pt x="18" y="138"/>
                  </a:cubicBezTo>
                  <a:cubicBezTo>
                    <a:pt x="13" y="138"/>
                    <a:pt x="13" y="138"/>
                    <a:pt x="13" y="138"/>
                  </a:cubicBezTo>
                  <a:cubicBezTo>
                    <a:pt x="13" y="141"/>
                    <a:pt x="13" y="141"/>
                    <a:pt x="13" y="141"/>
                  </a:cubicBezTo>
                  <a:cubicBezTo>
                    <a:pt x="13" y="142"/>
                    <a:pt x="12" y="143"/>
                    <a:pt x="11" y="143"/>
                  </a:cubicBezTo>
                  <a:cubicBezTo>
                    <a:pt x="2" y="143"/>
                    <a:pt x="2" y="143"/>
                    <a:pt x="2" y="143"/>
                  </a:cubicBezTo>
                  <a:cubicBezTo>
                    <a:pt x="1" y="143"/>
                    <a:pt x="0" y="142"/>
                    <a:pt x="0" y="141"/>
                  </a:cubicBezTo>
                  <a:cubicBezTo>
                    <a:pt x="0" y="2"/>
                    <a:pt x="0" y="2"/>
                    <a:pt x="0" y="2"/>
                  </a:cubicBezTo>
                  <a:cubicBezTo>
                    <a:pt x="0" y="1"/>
                    <a:pt x="1" y="0"/>
                    <a:pt x="2" y="0"/>
                  </a:cubicBezTo>
                  <a:cubicBezTo>
                    <a:pt x="11" y="0"/>
                    <a:pt x="11" y="0"/>
                    <a:pt x="11" y="0"/>
                  </a:cubicBezTo>
                  <a:cubicBezTo>
                    <a:pt x="12" y="0"/>
                    <a:pt x="13" y="1"/>
                    <a:pt x="13" y="2"/>
                  </a:cubicBezTo>
                  <a:cubicBezTo>
                    <a:pt x="13" y="5"/>
                    <a:pt x="13" y="5"/>
                    <a:pt x="13" y="5"/>
                  </a:cubicBezTo>
                  <a:cubicBezTo>
                    <a:pt x="18" y="5"/>
                    <a:pt x="18" y="5"/>
                    <a:pt x="18" y="5"/>
                  </a:cubicBezTo>
                  <a:cubicBezTo>
                    <a:pt x="18" y="10"/>
                    <a:pt x="18" y="10"/>
                    <a:pt x="18" y="10"/>
                  </a:cubicBezTo>
                  <a:close/>
                  <a:moveTo>
                    <a:pt x="18" y="16"/>
                  </a:moveTo>
                  <a:cubicBezTo>
                    <a:pt x="11" y="16"/>
                    <a:pt x="11" y="16"/>
                    <a:pt x="11" y="16"/>
                  </a:cubicBezTo>
                  <a:cubicBezTo>
                    <a:pt x="10" y="16"/>
                    <a:pt x="9" y="17"/>
                    <a:pt x="9" y="18"/>
                  </a:cubicBezTo>
                  <a:cubicBezTo>
                    <a:pt x="9" y="31"/>
                    <a:pt x="9" y="31"/>
                    <a:pt x="9" y="31"/>
                  </a:cubicBezTo>
                  <a:cubicBezTo>
                    <a:pt x="9" y="32"/>
                    <a:pt x="10" y="33"/>
                    <a:pt x="11" y="33"/>
                  </a:cubicBezTo>
                  <a:cubicBezTo>
                    <a:pt x="18" y="33"/>
                    <a:pt x="18" y="33"/>
                    <a:pt x="18" y="33"/>
                  </a:cubicBezTo>
                  <a:cubicBezTo>
                    <a:pt x="18" y="28"/>
                    <a:pt x="18" y="28"/>
                    <a:pt x="18" y="28"/>
                  </a:cubicBezTo>
                  <a:cubicBezTo>
                    <a:pt x="13" y="28"/>
                    <a:pt x="13" y="28"/>
                    <a:pt x="13" y="28"/>
                  </a:cubicBezTo>
                  <a:cubicBezTo>
                    <a:pt x="13" y="20"/>
                    <a:pt x="13" y="20"/>
                    <a:pt x="13" y="20"/>
                  </a:cubicBezTo>
                  <a:cubicBezTo>
                    <a:pt x="18" y="20"/>
                    <a:pt x="18" y="20"/>
                    <a:pt x="18" y="20"/>
                  </a:cubicBezTo>
                  <a:cubicBezTo>
                    <a:pt x="18" y="16"/>
                    <a:pt x="18" y="16"/>
                    <a:pt x="18" y="16"/>
                  </a:cubicBezTo>
                  <a:close/>
                  <a:moveTo>
                    <a:pt x="18" y="39"/>
                  </a:moveTo>
                  <a:cubicBezTo>
                    <a:pt x="11" y="39"/>
                    <a:pt x="11" y="39"/>
                    <a:pt x="11" y="39"/>
                  </a:cubicBezTo>
                  <a:cubicBezTo>
                    <a:pt x="10" y="39"/>
                    <a:pt x="9" y="40"/>
                    <a:pt x="9" y="42"/>
                  </a:cubicBezTo>
                  <a:cubicBezTo>
                    <a:pt x="9" y="54"/>
                    <a:pt x="9" y="54"/>
                    <a:pt x="9" y="54"/>
                  </a:cubicBezTo>
                  <a:cubicBezTo>
                    <a:pt x="9" y="56"/>
                    <a:pt x="10" y="57"/>
                    <a:pt x="11" y="57"/>
                  </a:cubicBezTo>
                  <a:cubicBezTo>
                    <a:pt x="18" y="57"/>
                    <a:pt x="18" y="57"/>
                    <a:pt x="18" y="57"/>
                  </a:cubicBezTo>
                  <a:cubicBezTo>
                    <a:pt x="18" y="52"/>
                    <a:pt x="18" y="52"/>
                    <a:pt x="18" y="52"/>
                  </a:cubicBezTo>
                  <a:cubicBezTo>
                    <a:pt x="13" y="52"/>
                    <a:pt x="13" y="52"/>
                    <a:pt x="13" y="52"/>
                  </a:cubicBezTo>
                  <a:cubicBezTo>
                    <a:pt x="13" y="44"/>
                    <a:pt x="13" y="44"/>
                    <a:pt x="13" y="44"/>
                  </a:cubicBezTo>
                  <a:cubicBezTo>
                    <a:pt x="18" y="44"/>
                    <a:pt x="18" y="44"/>
                    <a:pt x="18" y="44"/>
                  </a:cubicBezTo>
                  <a:cubicBezTo>
                    <a:pt x="18" y="39"/>
                    <a:pt x="18" y="39"/>
                    <a:pt x="18" y="39"/>
                  </a:cubicBezTo>
                  <a:close/>
                  <a:moveTo>
                    <a:pt x="18" y="63"/>
                  </a:moveTo>
                  <a:cubicBezTo>
                    <a:pt x="11" y="63"/>
                    <a:pt x="11" y="63"/>
                    <a:pt x="11" y="63"/>
                  </a:cubicBezTo>
                  <a:cubicBezTo>
                    <a:pt x="10" y="63"/>
                    <a:pt x="9" y="64"/>
                    <a:pt x="9" y="65"/>
                  </a:cubicBezTo>
                  <a:cubicBezTo>
                    <a:pt x="9" y="78"/>
                    <a:pt x="9" y="78"/>
                    <a:pt x="9" y="78"/>
                  </a:cubicBezTo>
                  <a:cubicBezTo>
                    <a:pt x="9" y="79"/>
                    <a:pt x="10" y="80"/>
                    <a:pt x="11" y="80"/>
                  </a:cubicBezTo>
                  <a:cubicBezTo>
                    <a:pt x="18" y="80"/>
                    <a:pt x="18" y="80"/>
                    <a:pt x="18" y="80"/>
                  </a:cubicBezTo>
                  <a:cubicBezTo>
                    <a:pt x="18" y="76"/>
                    <a:pt x="18" y="76"/>
                    <a:pt x="18" y="76"/>
                  </a:cubicBezTo>
                  <a:cubicBezTo>
                    <a:pt x="13" y="76"/>
                    <a:pt x="13" y="76"/>
                    <a:pt x="13" y="76"/>
                  </a:cubicBezTo>
                  <a:cubicBezTo>
                    <a:pt x="13" y="67"/>
                    <a:pt x="13" y="67"/>
                    <a:pt x="13" y="67"/>
                  </a:cubicBezTo>
                  <a:cubicBezTo>
                    <a:pt x="18" y="67"/>
                    <a:pt x="18" y="67"/>
                    <a:pt x="18" y="67"/>
                  </a:cubicBezTo>
                  <a:cubicBezTo>
                    <a:pt x="18" y="63"/>
                    <a:pt x="18" y="63"/>
                    <a:pt x="18" y="63"/>
                  </a:cubicBezTo>
                  <a:close/>
                  <a:moveTo>
                    <a:pt x="18" y="86"/>
                  </a:moveTo>
                  <a:cubicBezTo>
                    <a:pt x="11" y="86"/>
                    <a:pt x="11" y="86"/>
                    <a:pt x="11" y="86"/>
                  </a:cubicBezTo>
                  <a:cubicBezTo>
                    <a:pt x="10" y="86"/>
                    <a:pt x="9" y="87"/>
                    <a:pt x="9" y="89"/>
                  </a:cubicBezTo>
                  <a:cubicBezTo>
                    <a:pt x="9" y="101"/>
                    <a:pt x="9" y="101"/>
                    <a:pt x="9" y="101"/>
                  </a:cubicBezTo>
                  <a:cubicBezTo>
                    <a:pt x="9" y="103"/>
                    <a:pt x="10" y="104"/>
                    <a:pt x="11" y="104"/>
                  </a:cubicBezTo>
                  <a:cubicBezTo>
                    <a:pt x="18" y="104"/>
                    <a:pt x="18" y="104"/>
                    <a:pt x="18" y="104"/>
                  </a:cubicBezTo>
                  <a:cubicBezTo>
                    <a:pt x="18" y="99"/>
                    <a:pt x="18" y="99"/>
                    <a:pt x="18" y="99"/>
                  </a:cubicBezTo>
                  <a:cubicBezTo>
                    <a:pt x="13" y="99"/>
                    <a:pt x="13" y="99"/>
                    <a:pt x="13" y="99"/>
                  </a:cubicBezTo>
                  <a:cubicBezTo>
                    <a:pt x="13" y="91"/>
                    <a:pt x="13" y="91"/>
                    <a:pt x="13" y="91"/>
                  </a:cubicBezTo>
                  <a:cubicBezTo>
                    <a:pt x="18" y="91"/>
                    <a:pt x="18" y="91"/>
                    <a:pt x="18" y="91"/>
                  </a:cubicBezTo>
                  <a:cubicBezTo>
                    <a:pt x="18" y="86"/>
                    <a:pt x="18" y="86"/>
                    <a:pt x="18" y="86"/>
                  </a:cubicBezTo>
                  <a:close/>
                  <a:moveTo>
                    <a:pt x="18" y="110"/>
                  </a:moveTo>
                  <a:cubicBezTo>
                    <a:pt x="11" y="110"/>
                    <a:pt x="11" y="110"/>
                    <a:pt x="11" y="110"/>
                  </a:cubicBezTo>
                  <a:cubicBezTo>
                    <a:pt x="10" y="110"/>
                    <a:pt x="9" y="111"/>
                    <a:pt x="9" y="112"/>
                  </a:cubicBezTo>
                  <a:cubicBezTo>
                    <a:pt x="9" y="125"/>
                    <a:pt x="9" y="125"/>
                    <a:pt x="9" y="125"/>
                  </a:cubicBezTo>
                  <a:cubicBezTo>
                    <a:pt x="9" y="126"/>
                    <a:pt x="10" y="127"/>
                    <a:pt x="11" y="127"/>
                  </a:cubicBezTo>
                  <a:cubicBezTo>
                    <a:pt x="18" y="127"/>
                    <a:pt x="18" y="127"/>
                    <a:pt x="18" y="127"/>
                  </a:cubicBezTo>
                  <a:cubicBezTo>
                    <a:pt x="18" y="123"/>
                    <a:pt x="18" y="123"/>
                    <a:pt x="18" y="123"/>
                  </a:cubicBezTo>
                  <a:cubicBezTo>
                    <a:pt x="13" y="123"/>
                    <a:pt x="13" y="123"/>
                    <a:pt x="13" y="123"/>
                  </a:cubicBezTo>
                  <a:cubicBezTo>
                    <a:pt x="13" y="115"/>
                    <a:pt x="13" y="115"/>
                    <a:pt x="13" y="115"/>
                  </a:cubicBezTo>
                  <a:cubicBezTo>
                    <a:pt x="18" y="115"/>
                    <a:pt x="18" y="115"/>
                    <a:pt x="18" y="115"/>
                  </a:cubicBezTo>
                  <a:lnTo>
                    <a:pt x="18" y="11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0" name="Freeform 101"/>
            <p:cNvSpPr>
              <a:spLocks noEditPoints="1"/>
            </p:cNvSpPr>
            <p:nvPr/>
          </p:nvSpPr>
          <p:spPr bwMode="auto">
            <a:xfrm>
              <a:off x="5582758" y="3435085"/>
              <a:ext cx="54212" cy="54212"/>
            </a:xfrm>
            <a:custGeom>
              <a:avLst/>
              <a:gdLst>
                <a:gd name="T0" fmla="*/ 10 w 21"/>
                <a:gd name="T1" fmla="*/ 0 h 21"/>
                <a:gd name="T2" fmla="*/ 18 w 21"/>
                <a:gd name="T3" fmla="*/ 3 h 21"/>
                <a:gd name="T4" fmla="*/ 21 w 21"/>
                <a:gd name="T5" fmla="*/ 10 h 21"/>
                <a:gd name="T6" fmla="*/ 18 w 21"/>
                <a:gd name="T7" fmla="*/ 18 h 21"/>
                <a:gd name="T8" fmla="*/ 18 w 21"/>
                <a:gd name="T9" fmla="*/ 18 h 21"/>
                <a:gd name="T10" fmla="*/ 10 w 21"/>
                <a:gd name="T11" fmla="*/ 21 h 21"/>
                <a:gd name="T12" fmla="*/ 10 w 21"/>
                <a:gd name="T13" fmla="*/ 16 h 21"/>
                <a:gd name="T14" fmla="*/ 14 w 21"/>
                <a:gd name="T15" fmla="*/ 14 h 21"/>
                <a:gd name="T16" fmla="*/ 14 w 21"/>
                <a:gd name="T17" fmla="*/ 14 h 21"/>
                <a:gd name="T18" fmla="*/ 16 w 21"/>
                <a:gd name="T19" fmla="*/ 10 h 21"/>
                <a:gd name="T20" fmla="*/ 14 w 21"/>
                <a:gd name="T21" fmla="*/ 6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6 h 21"/>
                <a:gd name="T36" fmla="*/ 6 w 21"/>
                <a:gd name="T37" fmla="*/ 6 h 21"/>
                <a:gd name="T38" fmla="*/ 5 w 21"/>
                <a:gd name="T39" fmla="*/ 10 h 21"/>
                <a:gd name="T40" fmla="*/ 6 w 21"/>
                <a:gd name="T41" fmla="*/ 14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0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7"/>
                    <a:pt x="21" y="10"/>
                  </a:cubicBezTo>
                  <a:cubicBezTo>
                    <a:pt x="21" y="13"/>
                    <a:pt x="19" y="16"/>
                    <a:pt x="18" y="18"/>
                  </a:cubicBezTo>
                  <a:cubicBezTo>
                    <a:pt x="18" y="18"/>
                    <a:pt x="18" y="18"/>
                    <a:pt x="18" y="18"/>
                  </a:cubicBezTo>
                  <a:cubicBezTo>
                    <a:pt x="16" y="19"/>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6"/>
                  </a:cubicBezTo>
                  <a:cubicBezTo>
                    <a:pt x="6" y="6"/>
                    <a:pt x="6" y="6"/>
                    <a:pt x="6" y="6"/>
                  </a:cubicBezTo>
                  <a:cubicBezTo>
                    <a:pt x="5" y="7"/>
                    <a:pt x="5" y="9"/>
                    <a:pt x="5" y="10"/>
                  </a:cubicBezTo>
                  <a:cubicBezTo>
                    <a:pt x="5" y="12"/>
                    <a:pt x="5" y="13"/>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19"/>
                    <a:pt x="3" y="18"/>
                  </a:cubicBezTo>
                  <a:cubicBezTo>
                    <a:pt x="1" y="16"/>
                    <a:pt x="0" y="13"/>
                    <a:pt x="0" y="10"/>
                  </a:cubicBezTo>
                  <a:cubicBezTo>
                    <a:pt x="0" y="7"/>
                    <a:pt x="1" y="5"/>
                    <a:pt x="3" y="3"/>
                  </a:cubicBezTo>
                  <a:cubicBezTo>
                    <a:pt x="3" y="3"/>
                    <a:pt x="3" y="3"/>
                    <a:pt x="3" y="3"/>
                  </a:cubicBezTo>
                  <a:cubicBezTo>
                    <a:pt x="5" y="1"/>
                    <a:pt x="7" y="0"/>
                    <a:pt x="10"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1" name="Freeform 102"/>
            <p:cNvSpPr>
              <a:spLocks noEditPoints="1"/>
            </p:cNvSpPr>
            <p:nvPr/>
          </p:nvSpPr>
          <p:spPr bwMode="auto">
            <a:xfrm>
              <a:off x="5624321" y="3389908"/>
              <a:ext cx="43369" cy="45177"/>
            </a:xfrm>
            <a:custGeom>
              <a:avLst/>
              <a:gdLst>
                <a:gd name="T0" fmla="*/ 8 w 17"/>
                <a:gd name="T1" fmla="*/ 0 h 17"/>
                <a:gd name="T2" fmla="*/ 14 w 17"/>
                <a:gd name="T3" fmla="*/ 3 h 17"/>
                <a:gd name="T4" fmla="*/ 17 w 17"/>
                <a:gd name="T5" fmla="*/ 9 h 17"/>
                <a:gd name="T6" fmla="*/ 14 w 17"/>
                <a:gd name="T7" fmla="*/ 15 h 17"/>
                <a:gd name="T8" fmla="*/ 14 w 17"/>
                <a:gd name="T9" fmla="*/ 15 h 17"/>
                <a:gd name="T10" fmla="*/ 14 w 17"/>
                <a:gd name="T11" fmla="*/ 15 h 17"/>
                <a:gd name="T12" fmla="*/ 8 w 17"/>
                <a:gd name="T13" fmla="*/ 17 h 17"/>
                <a:gd name="T14" fmla="*/ 8 w 17"/>
                <a:gd name="T15" fmla="*/ 17 h 17"/>
                <a:gd name="T16" fmla="*/ 8 w 17"/>
                <a:gd name="T17" fmla="*/ 13 h 17"/>
                <a:gd name="T18" fmla="*/ 8 w 17"/>
                <a:gd name="T19" fmla="*/ 13 h 17"/>
                <a:gd name="T20" fmla="*/ 11 w 17"/>
                <a:gd name="T21" fmla="*/ 12 h 17"/>
                <a:gd name="T22" fmla="*/ 11 w 17"/>
                <a:gd name="T23" fmla="*/ 12 h 17"/>
                <a:gd name="T24" fmla="*/ 12 w 17"/>
                <a:gd name="T25" fmla="*/ 9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5 h 17"/>
                <a:gd name="T38" fmla="*/ 2 w 17"/>
                <a:gd name="T39" fmla="*/ 15 h 17"/>
                <a:gd name="T40" fmla="*/ 2 w 17"/>
                <a:gd name="T41" fmla="*/ 15 h 17"/>
                <a:gd name="T42" fmla="*/ 0 w 17"/>
                <a:gd name="T43" fmla="*/ 9 h 17"/>
                <a:gd name="T44" fmla="*/ 2 w 17"/>
                <a:gd name="T45" fmla="*/ 3 h 17"/>
                <a:gd name="T46" fmla="*/ 2 w 17"/>
                <a:gd name="T47" fmla="*/ 3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9 h 17"/>
                <a:gd name="T60" fmla="*/ 6 w 17"/>
                <a:gd name="T61" fmla="*/ 12 h 17"/>
                <a:gd name="T62" fmla="*/ 6 w 17"/>
                <a:gd name="T63" fmla="*/ 12 h 17"/>
                <a:gd name="T64" fmla="*/ 8 w 17"/>
                <a:gd name="T65" fmla="*/ 13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3"/>
                  </a:cubicBezTo>
                  <a:cubicBezTo>
                    <a:pt x="16" y="4"/>
                    <a:pt x="17" y="7"/>
                    <a:pt x="17" y="9"/>
                  </a:cubicBezTo>
                  <a:cubicBezTo>
                    <a:pt x="17" y="11"/>
                    <a:pt x="16" y="13"/>
                    <a:pt x="14" y="15"/>
                  </a:cubicBezTo>
                  <a:cubicBezTo>
                    <a:pt x="14" y="15"/>
                    <a:pt x="14" y="15"/>
                    <a:pt x="14" y="15"/>
                  </a:cubicBezTo>
                  <a:cubicBezTo>
                    <a:pt x="14" y="15"/>
                    <a:pt x="14" y="15"/>
                    <a:pt x="14" y="15"/>
                  </a:cubicBezTo>
                  <a:cubicBezTo>
                    <a:pt x="13" y="17"/>
                    <a:pt x="11" y="17"/>
                    <a:pt x="8" y="17"/>
                  </a:cubicBezTo>
                  <a:cubicBezTo>
                    <a:pt x="8" y="17"/>
                    <a:pt x="8" y="17"/>
                    <a:pt x="8" y="17"/>
                  </a:cubicBezTo>
                  <a:cubicBezTo>
                    <a:pt x="8" y="13"/>
                    <a:pt x="8" y="13"/>
                    <a:pt x="8" y="13"/>
                  </a:cubicBezTo>
                  <a:cubicBezTo>
                    <a:pt x="8" y="13"/>
                    <a:pt x="8" y="13"/>
                    <a:pt x="8" y="13"/>
                  </a:cubicBezTo>
                  <a:cubicBezTo>
                    <a:pt x="9" y="13"/>
                    <a:pt x="10" y="12"/>
                    <a:pt x="11" y="12"/>
                  </a:cubicBezTo>
                  <a:cubicBezTo>
                    <a:pt x="11" y="12"/>
                    <a:pt x="11" y="12"/>
                    <a:pt x="11" y="12"/>
                  </a:cubicBezTo>
                  <a:cubicBezTo>
                    <a:pt x="12" y="11"/>
                    <a:pt x="12" y="10"/>
                    <a:pt x="12" y="9"/>
                  </a:cubicBezTo>
                  <a:cubicBezTo>
                    <a:pt x="12" y="8"/>
                    <a:pt x="12" y="7"/>
                    <a:pt x="11" y="6"/>
                  </a:cubicBezTo>
                  <a:cubicBezTo>
                    <a:pt x="10" y="6"/>
                    <a:pt x="9" y="5"/>
                    <a:pt x="8" y="5"/>
                  </a:cubicBezTo>
                  <a:cubicBezTo>
                    <a:pt x="8" y="5"/>
                    <a:pt x="8" y="5"/>
                    <a:pt x="8" y="5"/>
                  </a:cubicBezTo>
                  <a:cubicBezTo>
                    <a:pt x="8" y="0"/>
                    <a:pt x="8" y="0"/>
                    <a:pt x="8" y="0"/>
                  </a:cubicBezTo>
                  <a:close/>
                  <a:moveTo>
                    <a:pt x="8" y="17"/>
                  </a:moveTo>
                  <a:cubicBezTo>
                    <a:pt x="6" y="17"/>
                    <a:pt x="4" y="17"/>
                    <a:pt x="2" y="15"/>
                  </a:cubicBezTo>
                  <a:cubicBezTo>
                    <a:pt x="2" y="15"/>
                    <a:pt x="2" y="15"/>
                    <a:pt x="2" y="15"/>
                  </a:cubicBezTo>
                  <a:cubicBezTo>
                    <a:pt x="2" y="15"/>
                    <a:pt x="2" y="15"/>
                    <a:pt x="2" y="15"/>
                  </a:cubicBezTo>
                  <a:cubicBezTo>
                    <a:pt x="1" y="13"/>
                    <a:pt x="0" y="11"/>
                    <a:pt x="0" y="9"/>
                  </a:cubicBezTo>
                  <a:cubicBezTo>
                    <a:pt x="0" y="7"/>
                    <a:pt x="1" y="4"/>
                    <a:pt x="2" y="3"/>
                  </a:cubicBezTo>
                  <a:cubicBezTo>
                    <a:pt x="2" y="3"/>
                    <a:pt x="2" y="3"/>
                    <a:pt x="2" y="3"/>
                  </a:cubicBezTo>
                  <a:cubicBezTo>
                    <a:pt x="4" y="1"/>
                    <a:pt x="6" y="0"/>
                    <a:pt x="8" y="0"/>
                  </a:cubicBezTo>
                  <a:cubicBezTo>
                    <a:pt x="8" y="5"/>
                    <a:pt x="8" y="5"/>
                    <a:pt x="8" y="5"/>
                  </a:cubicBezTo>
                  <a:cubicBezTo>
                    <a:pt x="7" y="5"/>
                    <a:pt x="6" y="6"/>
                    <a:pt x="6" y="6"/>
                  </a:cubicBezTo>
                  <a:cubicBezTo>
                    <a:pt x="6" y="6"/>
                    <a:pt x="6" y="6"/>
                    <a:pt x="6" y="6"/>
                  </a:cubicBezTo>
                  <a:cubicBezTo>
                    <a:pt x="6" y="6"/>
                    <a:pt x="6" y="6"/>
                    <a:pt x="6" y="6"/>
                  </a:cubicBezTo>
                  <a:cubicBezTo>
                    <a:pt x="5" y="7"/>
                    <a:pt x="5" y="8"/>
                    <a:pt x="5" y="9"/>
                  </a:cubicBezTo>
                  <a:cubicBezTo>
                    <a:pt x="5" y="10"/>
                    <a:pt x="5" y="11"/>
                    <a:pt x="6" y="12"/>
                  </a:cubicBezTo>
                  <a:cubicBezTo>
                    <a:pt x="6" y="12"/>
                    <a:pt x="6" y="12"/>
                    <a:pt x="6" y="12"/>
                  </a:cubicBezTo>
                  <a:cubicBezTo>
                    <a:pt x="6" y="12"/>
                    <a:pt x="7" y="13"/>
                    <a:pt x="8" y="13"/>
                  </a:cubicBezTo>
                  <a:lnTo>
                    <a:pt x="8" y="1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2" name="Freeform 103"/>
            <p:cNvSpPr>
              <a:spLocks noEditPoints="1"/>
            </p:cNvSpPr>
            <p:nvPr/>
          </p:nvSpPr>
          <p:spPr bwMode="auto">
            <a:xfrm>
              <a:off x="5593601" y="3337504"/>
              <a:ext cx="32526" cy="32526"/>
            </a:xfrm>
            <a:custGeom>
              <a:avLst/>
              <a:gdLst>
                <a:gd name="T0" fmla="*/ 6 w 13"/>
                <a:gd name="T1" fmla="*/ 0 h 13"/>
                <a:gd name="T2" fmla="*/ 11 w 13"/>
                <a:gd name="T3" fmla="*/ 2 h 13"/>
                <a:gd name="T4" fmla="*/ 11 w 13"/>
                <a:gd name="T5" fmla="*/ 2 h 13"/>
                <a:gd name="T6" fmla="*/ 13 w 13"/>
                <a:gd name="T7" fmla="*/ 7 h 13"/>
                <a:gd name="T8" fmla="*/ 11 w 13"/>
                <a:gd name="T9" fmla="*/ 11 h 13"/>
                <a:gd name="T10" fmla="*/ 11 w 13"/>
                <a:gd name="T11" fmla="*/ 11 h 13"/>
                <a:gd name="T12" fmla="*/ 6 w 13"/>
                <a:gd name="T13" fmla="*/ 13 h 13"/>
                <a:gd name="T14" fmla="*/ 6 w 13"/>
                <a:gd name="T15" fmla="*/ 9 h 13"/>
                <a:gd name="T16" fmla="*/ 8 w 13"/>
                <a:gd name="T17" fmla="*/ 8 h 13"/>
                <a:gd name="T18" fmla="*/ 8 w 13"/>
                <a:gd name="T19" fmla="*/ 8 h 13"/>
                <a:gd name="T20" fmla="*/ 8 w 13"/>
                <a:gd name="T21" fmla="*/ 7 h 13"/>
                <a:gd name="T22" fmla="*/ 8 w 13"/>
                <a:gd name="T23" fmla="*/ 5 h 13"/>
                <a:gd name="T24" fmla="*/ 8 w 13"/>
                <a:gd name="T25" fmla="*/ 5 h 13"/>
                <a:gd name="T26" fmla="*/ 6 w 13"/>
                <a:gd name="T27" fmla="*/ 5 h 13"/>
                <a:gd name="T28" fmla="*/ 6 w 13"/>
                <a:gd name="T29" fmla="*/ 0 h 13"/>
                <a:gd name="T30" fmla="*/ 6 w 13"/>
                <a:gd name="T31" fmla="*/ 13 h 13"/>
                <a:gd name="T32" fmla="*/ 1 w 13"/>
                <a:gd name="T33" fmla="*/ 11 h 13"/>
                <a:gd name="T34" fmla="*/ 0 w 13"/>
                <a:gd name="T35" fmla="*/ 7 h 13"/>
                <a:gd name="T36" fmla="*/ 1 w 13"/>
                <a:gd name="T37" fmla="*/ 2 h 13"/>
                <a:gd name="T38" fmla="*/ 1 w 13"/>
                <a:gd name="T39" fmla="*/ 2 h 13"/>
                <a:gd name="T40" fmla="*/ 6 w 13"/>
                <a:gd name="T41" fmla="*/ 0 h 13"/>
                <a:gd name="T42" fmla="*/ 6 w 13"/>
                <a:gd name="T43" fmla="*/ 5 h 13"/>
                <a:gd name="T44" fmla="*/ 5 w 13"/>
                <a:gd name="T45" fmla="*/ 5 h 13"/>
                <a:gd name="T46" fmla="*/ 5 w 13"/>
                <a:gd name="T47" fmla="*/ 5 h 13"/>
                <a:gd name="T48" fmla="*/ 5 w 13"/>
                <a:gd name="T49" fmla="*/ 5 h 13"/>
                <a:gd name="T50" fmla="*/ 4 w 13"/>
                <a:gd name="T51" fmla="*/ 7 h 13"/>
                <a:gd name="T52" fmla="*/ 5 w 13"/>
                <a:gd name="T53" fmla="*/ 8 h 13"/>
                <a:gd name="T54" fmla="*/ 6 w 13"/>
                <a:gd name="T55" fmla="*/ 9 h 13"/>
                <a:gd name="T56" fmla="*/ 6 w 13"/>
                <a:gd name="T5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3">
                  <a:moveTo>
                    <a:pt x="6" y="0"/>
                  </a:moveTo>
                  <a:cubicBezTo>
                    <a:pt x="8" y="0"/>
                    <a:pt x="10" y="1"/>
                    <a:pt x="11" y="2"/>
                  </a:cubicBezTo>
                  <a:cubicBezTo>
                    <a:pt x="11" y="2"/>
                    <a:pt x="11" y="2"/>
                    <a:pt x="11" y="2"/>
                  </a:cubicBezTo>
                  <a:cubicBezTo>
                    <a:pt x="12" y="3"/>
                    <a:pt x="13" y="5"/>
                    <a:pt x="13" y="7"/>
                  </a:cubicBezTo>
                  <a:cubicBezTo>
                    <a:pt x="13" y="8"/>
                    <a:pt x="12" y="10"/>
                    <a:pt x="11" y="11"/>
                  </a:cubicBezTo>
                  <a:cubicBezTo>
                    <a:pt x="11" y="11"/>
                    <a:pt x="11" y="11"/>
                    <a:pt x="11" y="11"/>
                  </a:cubicBezTo>
                  <a:cubicBezTo>
                    <a:pt x="10" y="13"/>
                    <a:pt x="8" y="13"/>
                    <a:pt x="6" y="13"/>
                  </a:cubicBezTo>
                  <a:cubicBezTo>
                    <a:pt x="6" y="9"/>
                    <a:pt x="6" y="9"/>
                    <a:pt x="6" y="9"/>
                  </a:cubicBezTo>
                  <a:cubicBezTo>
                    <a:pt x="7" y="9"/>
                    <a:pt x="7" y="8"/>
                    <a:pt x="8" y="8"/>
                  </a:cubicBezTo>
                  <a:cubicBezTo>
                    <a:pt x="8" y="8"/>
                    <a:pt x="8" y="8"/>
                    <a:pt x="8" y="8"/>
                  </a:cubicBezTo>
                  <a:cubicBezTo>
                    <a:pt x="8" y="8"/>
                    <a:pt x="8" y="7"/>
                    <a:pt x="8" y="7"/>
                  </a:cubicBezTo>
                  <a:cubicBezTo>
                    <a:pt x="8" y="6"/>
                    <a:pt x="8" y="6"/>
                    <a:pt x="8" y="5"/>
                  </a:cubicBezTo>
                  <a:cubicBezTo>
                    <a:pt x="8" y="5"/>
                    <a:pt x="8" y="5"/>
                    <a:pt x="8" y="5"/>
                  </a:cubicBezTo>
                  <a:cubicBezTo>
                    <a:pt x="7" y="5"/>
                    <a:pt x="7" y="5"/>
                    <a:pt x="6" y="5"/>
                  </a:cubicBezTo>
                  <a:lnTo>
                    <a:pt x="6" y="0"/>
                  </a:lnTo>
                  <a:close/>
                  <a:moveTo>
                    <a:pt x="6" y="13"/>
                  </a:moveTo>
                  <a:cubicBezTo>
                    <a:pt x="4" y="13"/>
                    <a:pt x="3" y="13"/>
                    <a:pt x="1" y="11"/>
                  </a:cubicBezTo>
                  <a:cubicBezTo>
                    <a:pt x="0" y="10"/>
                    <a:pt x="0" y="8"/>
                    <a:pt x="0" y="7"/>
                  </a:cubicBezTo>
                  <a:cubicBezTo>
                    <a:pt x="0" y="5"/>
                    <a:pt x="0" y="3"/>
                    <a:pt x="1" y="2"/>
                  </a:cubicBezTo>
                  <a:cubicBezTo>
                    <a:pt x="1" y="2"/>
                    <a:pt x="1" y="2"/>
                    <a:pt x="1" y="2"/>
                  </a:cubicBezTo>
                  <a:cubicBezTo>
                    <a:pt x="3" y="1"/>
                    <a:pt x="4" y="0"/>
                    <a:pt x="6" y="0"/>
                  </a:cubicBezTo>
                  <a:cubicBezTo>
                    <a:pt x="6" y="5"/>
                    <a:pt x="6" y="5"/>
                    <a:pt x="6" y="5"/>
                  </a:cubicBezTo>
                  <a:cubicBezTo>
                    <a:pt x="6" y="5"/>
                    <a:pt x="5" y="5"/>
                    <a:pt x="5" y="5"/>
                  </a:cubicBezTo>
                  <a:cubicBezTo>
                    <a:pt x="5" y="5"/>
                    <a:pt x="5" y="5"/>
                    <a:pt x="5" y="5"/>
                  </a:cubicBezTo>
                  <a:cubicBezTo>
                    <a:pt x="5" y="5"/>
                    <a:pt x="5" y="5"/>
                    <a:pt x="5" y="5"/>
                  </a:cubicBezTo>
                  <a:cubicBezTo>
                    <a:pt x="5" y="6"/>
                    <a:pt x="4" y="6"/>
                    <a:pt x="4" y="7"/>
                  </a:cubicBezTo>
                  <a:cubicBezTo>
                    <a:pt x="4" y="7"/>
                    <a:pt x="5" y="8"/>
                    <a:pt x="5" y="8"/>
                  </a:cubicBezTo>
                  <a:cubicBezTo>
                    <a:pt x="5" y="8"/>
                    <a:pt x="6" y="9"/>
                    <a:pt x="6" y="9"/>
                  </a:cubicBezTo>
                  <a:lnTo>
                    <a:pt x="6" y="1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3" name="Freeform 104"/>
            <p:cNvSpPr>
              <a:spLocks noEditPoints="1"/>
            </p:cNvSpPr>
            <p:nvPr/>
          </p:nvSpPr>
          <p:spPr bwMode="auto">
            <a:xfrm>
              <a:off x="5582758" y="3247152"/>
              <a:ext cx="54212" cy="50598"/>
            </a:xfrm>
            <a:custGeom>
              <a:avLst/>
              <a:gdLst>
                <a:gd name="T0" fmla="*/ 10 w 21"/>
                <a:gd name="T1" fmla="*/ 0 h 20"/>
                <a:gd name="T2" fmla="*/ 18 w 21"/>
                <a:gd name="T3" fmla="*/ 3 h 20"/>
                <a:gd name="T4" fmla="*/ 18 w 21"/>
                <a:gd name="T5" fmla="*/ 3 h 20"/>
                <a:gd name="T6" fmla="*/ 21 w 21"/>
                <a:gd name="T7" fmla="*/ 10 h 20"/>
                <a:gd name="T8" fmla="*/ 18 w 21"/>
                <a:gd name="T9" fmla="*/ 17 h 20"/>
                <a:gd name="T10" fmla="*/ 18 w 21"/>
                <a:gd name="T11" fmla="*/ 17 h 20"/>
                <a:gd name="T12" fmla="*/ 10 w 21"/>
                <a:gd name="T13" fmla="*/ 20 h 20"/>
                <a:gd name="T14" fmla="*/ 10 w 21"/>
                <a:gd name="T15" fmla="*/ 16 h 20"/>
                <a:gd name="T16" fmla="*/ 14 w 21"/>
                <a:gd name="T17" fmla="*/ 14 h 20"/>
                <a:gd name="T18" fmla="*/ 14 w 21"/>
                <a:gd name="T19" fmla="*/ 14 h 20"/>
                <a:gd name="T20" fmla="*/ 16 w 21"/>
                <a:gd name="T21" fmla="*/ 10 h 20"/>
                <a:gd name="T22" fmla="*/ 14 w 21"/>
                <a:gd name="T23" fmla="*/ 6 h 20"/>
                <a:gd name="T24" fmla="*/ 14 w 21"/>
                <a:gd name="T25" fmla="*/ 6 h 20"/>
                <a:gd name="T26" fmla="*/ 10 w 21"/>
                <a:gd name="T27" fmla="*/ 4 h 20"/>
                <a:gd name="T28" fmla="*/ 10 w 21"/>
                <a:gd name="T29" fmla="*/ 0 h 20"/>
                <a:gd name="T30" fmla="*/ 10 w 21"/>
                <a:gd name="T31" fmla="*/ 0 h 20"/>
                <a:gd name="T32" fmla="*/ 10 w 21"/>
                <a:gd name="T33" fmla="*/ 0 h 20"/>
                <a:gd name="T34" fmla="*/ 10 w 21"/>
                <a:gd name="T35" fmla="*/ 4 h 20"/>
                <a:gd name="T36" fmla="*/ 10 w 21"/>
                <a:gd name="T37" fmla="*/ 4 h 20"/>
                <a:gd name="T38" fmla="*/ 6 w 21"/>
                <a:gd name="T39" fmla="*/ 6 h 20"/>
                <a:gd name="T40" fmla="*/ 5 w 21"/>
                <a:gd name="T41" fmla="*/ 10 h 20"/>
                <a:gd name="T42" fmla="*/ 6 w 21"/>
                <a:gd name="T43" fmla="*/ 14 h 20"/>
                <a:gd name="T44" fmla="*/ 6 w 21"/>
                <a:gd name="T45" fmla="*/ 14 h 20"/>
                <a:gd name="T46" fmla="*/ 6 w 21"/>
                <a:gd name="T47" fmla="*/ 14 h 20"/>
                <a:gd name="T48" fmla="*/ 10 w 21"/>
                <a:gd name="T49" fmla="*/ 16 h 20"/>
                <a:gd name="T50" fmla="*/ 10 w 21"/>
                <a:gd name="T51" fmla="*/ 16 h 20"/>
                <a:gd name="T52" fmla="*/ 10 w 21"/>
                <a:gd name="T53" fmla="*/ 20 h 20"/>
                <a:gd name="T54" fmla="*/ 10 w 21"/>
                <a:gd name="T55" fmla="*/ 20 h 20"/>
                <a:gd name="T56" fmla="*/ 3 w 21"/>
                <a:gd name="T57" fmla="*/ 17 h 20"/>
                <a:gd name="T58" fmla="*/ 3 w 21"/>
                <a:gd name="T59" fmla="*/ 17 h 20"/>
                <a:gd name="T60" fmla="*/ 0 w 21"/>
                <a:gd name="T61" fmla="*/ 10 h 20"/>
                <a:gd name="T62" fmla="*/ 3 w 21"/>
                <a:gd name="T63" fmla="*/ 3 h 20"/>
                <a:gd name="T64" fmla="*/ 10 w 21"/>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0">
                  <a:moveTo>
                    <a:pt x="10" y="0"/>
                  </a:moveTo>
                  <a:cubicBezTo>
                    <a:pt x="13" y="0"/>
                    <a:pt x="16" y="1"/>
                    <a:pt x="18" y="3"/>
                  </a:cubicBezTo>
                  <a:cubicBezTo>
                    <a:pt x="18" y="3"/>
                    <a:pt x="18" y="3"/>
                    <a:pt x="18" y="3"/>
                  </a:cubicBezTo>
                  <a:cubicBezTo>
                    <a:pt x="19" y="5"/>
                    <a:pt x="21" y="7"/>
                    <a:pt x="21" y="10"/>
                  </a:cubicBezTo>
                  <a:cubicBezTo>
                    <a:pt x="21" y="13"/>
                    <a:pt x="19" y="16"/>
                    <a:pt x="18" y="17"/>
                  </a:cubicBezTo>
                  <a:cubicBezTo>
                    <a:pt x="18" y="17"/>
                    <a:pt x="18" y="17"/>
                    <a:pt x="18" y="17"/>
                  </a:cubicBezTo>
                  <a:cubicBezTo>
                    <a:pt x="16" y="19"/>
                    <a:pt x="13" y="20"/>
                    <a:pt x="10" y="20"/>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4" y="6"/>
                    <a:pt x="14" y="6"/>
                    <a:pt x="14" y="6"/>
                  </a:cubicBezTo>
                  <a:cubicBezTo>
                    <a:pt x="13" y="5"/>
                    <a:pt x="12" y="4"/>
                    <a:pt x="10" y="4"/>
                  </a:cubicBezTo>
                  <a:lnTo>
                    <a:pt x="10" y="0"/>
                  </a:lnTo>
                  <a:close/>
                  <a:moveTo>
                    <a:pt x="10" y="0"/>
                  </a:moveTo>
                  <a:cubicBezTo>
                    <a:pt x="10" y="0"/>
                    <a:pt x="10" y="0"/>
                    <a:pt x="10" y="0"/>
                  </a:cubicBezTo>
                  <a:cubicBezTo>
                    <a:pt x="10" y="4"/>
                    <a:pt x="10" y="4"/>
                    <a:pt x="10" y="4"/>
                  </a:cubicBezTo>
                  <a:cubicBezTo>
                    <a:pt x="10" y="4"/>
                    <a:pt x="10" y="4"/>
                    <a:pt x="10" y="4"/>
                  </a:cubicBezTo>
                  <a:cubicBezTo>
                    <a:pt x="9" y="4"/>
                    <a:pt x="7" y="5"/>
                    <a:pt x="6" y="6"/>
                  </a:cubicBezTo>
                  <a:cubicBezTo>
                    <a:pt x="5" y="7"/>
                    <a:pt x="5" y="8"/>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0"/>
                    <a:pt x="10" y="20"/>
                    <a:pt x="10" y="20"/>
                  </a:cubicBezTo>
                  <a:cubicBezTo>
                    <a:pt x="10" y="20"/>
                    <a:pt x="10" y="20"/>
                    <a:pt x="10" y="20"/>
                  </a:cubicBezTo>
                  <a:cubicBezTo>
                    <a:pt x="7" y="20"/>
                    <a:pt x="5" y="19"/>
                    <a:pt x="3" y="17"/>
                  </a:cubicBezTo>
                  <a:cubicBezTo>
                    <a:pt x="3" y="17"/>
                    <a:pt x="3" y="17"/>
                    <a:pt x="3" y="17"/>
                  </a:cubicBezTo>
                  <a:cubicBezTo>
                    <a:pt x="1" y="16"/>
                    <a:pt x="0" y="13"/>
                    <a:pt x="0" y="10"/>
                  </a:cubicBezTo>
                  <a:cubicBezTo>
                    <a:pt x="0" y="7"/>
                    <a:pt x="1" y="5"/>
                    <a:pt x="3" y="3"/>
                  </a:cubicBezTo>
                  <a:cubicBezTo>
                    <a:pt x="5" y="1"/>
                    <a:pt x="7" y="0"/>
                    <a:pt x="10"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4" name="Freeform 124"/>
            <p:cNvSpPr>
              <a:spLocks noEditPoints="1"/>
            </p:cNvSpPr>
            <p:nvPr/>
          </p:nvSpPr>
          <p:spPr bwMode="auto">
            <a:xfrm>
              <a:off x="4433474" y="2325558"/>
              <a:ext cx="375866" cy="377674"/>
            </a:xfrm>
            <a:custGeom>
              <a:avLst/>
              <a:gdLst>
                <a:gd name="T0" fmla="*/ 73 w 146"/>
                <a:gd name="T1" fmla="*/ 142 h 147"/>
                <a:gd name="T2" fmla="*/ 122 w 146"/>
                <a:gd name="T3" fmla="*/ 122 h 147"/>
                <a:gd name="T4" fmla="*/ 142 w 146"/>
                <a:gd name="T5" fmla="*/ 74 h 147"/>
                <a:gd name="T6" fmla="*/ 122 w 146"/>
                <a:gd name="T7" fmla="*/ 25 h 147"/>
                <a:gd name="T8" fmla="*/ 73 w 146"/>
                <a:gd name="T9" fmla="*/ 5 h 147"/>
                <a:gd name="T10" fmla="*/ 73 w 146"/>
                <a:gd name="T11" fmla="*/ 0 h 147"/>
                <a:gd name="T12" fmla="*/ 125 w 146"/>
                <a:gd name="T13" fmla="*/ 22 h 147"/>
                <a:gd name="T14" fmla="*/ 146 w 146"/>
                <a:gd name="T15" fmla="*/ 74 h 147"/>
                <a:gd name="T16" fmla="*/ 125 w 146"/>
                <a:gd name="T17" fmla="*/ 125 h 147"/>
                <a:gd name="T18" fmla="*/ 73 w 146"/>
                <a:gd name="T19" fmla="*/ 147 h 147"/>
                <a:gd name="T20" fmla="*/ 73 w 146"/>
                <a:gd name="T21" fmla="*/ 142 h 147"/>
                <a:gd name="T22" fmla="*/ 73 w 146"/>
                <a:gd name="T23" fmla="*/ 96 h 147"/>
                <a:gd name="T24" fmla="*/ 88 w 146"/>
                <a:gd name="T25" fmla="*/ 90 h 147"/>
                <a:gd name="T26" fmla="*/ 90 w 146"/>
                <a:gd name="T27" fmla="*/ 89 h 147"/>
                <a:gd name="T28" fmla="*/ 112 w 146"/>
                <a:gd name="T29" fmla="*/ 38 h 147"/>
                <a:gd name="T30" fmla="*/ 112 w 146"/>
                <a:gd name="T31" fmla="*/ 38 h 147"/>
                <a:gd name="T32" fmla="*/ 112 w 146"/>
                <a:gd name="T33" fmla="*/ 38 h 147"/>
                <a:gd name="T34" fmla="*/ 112 w 146"/>
                <a:gd name="T35" fmla="*/ 36 h 147"/>
                <a:gd name="T36" fmla="*/ 108 w 146"/>
                <a:gd name="T37" fmla="*/ 35 h 147"/>
                <a:gd name="T38" fmla="*/ 73 w 146"/>
                <a:gd name="T39" fmla="*/ 51 h 147"/>
                <a:gd name="T40" fmla="*/ 73 w 146"/>
                <a:gd name="T41" fmla="*/ 56 h 147"/>
                <a:gd name="T42" fmla="*/ 105 w 146"/>
                <a:gd name="T43" fmla="*/ 42 h 147"/>
                <a:gd name="T44" fmla="*/ 86 w 146"/>
                <a:gd name="T45" fmla="*/ 86 h 147"/>
                <a:gd name="T46" fmla="*/ 73 w 146"/>
                <a:gd name="T47" fmla="*/ 91 h 147"/>
                <a:gd name="T48" fmla="*/ 73 w 146"/>
                <a:gd name="T49" fmla="*/ 96 h 147"/>
                <a:gd name="T50" fmla="*/ 73 w 146"/>
                <a:gd name="T51" fmla="*/ 5 h 147"/>
                <a:gd name="T52" fmla="*/ 25 w 146"/>
                <a:gd name="T53" fmla="*/ 25 h 147"/>
                <a:gd name="T54" fmla="*/ 5 w 146"/>
                <a:gd name="T55" fmla="*/ 74 h 147"/>
                <a:gd name="T56" fmla="*/ 25 w 146"/>
                <a:gd name="T57" fmla="*/ 122 h 147"/>
                <a:gd name="T58" fmla="*/ 73 w 146"/>
                <a:gd name="T59" fmla="*/ 142 h 147"/>
                <a:gd name="T60" fmla="*/ 73 w 146"/>
                <a:gd name="T61" fmla="*/ 147 h 147"/>
                <a:gd name="T62" fmla="*/ 22 w 146"/>
                <a:gd name="T63" fmla="*/ 125 h 147"/>
                <a:gd name="T64" fmla="*/ 0 w 146"/>
                <a:gd name="T65" fmla="*/ 74 h 147"/>
                <a:gd name="T66" fmla="*/ 22 w 146"/>
                <a:gd name="T67" fmla="*/ 22 h 147"/>
                <a:gd name="T68" fmla="*/ 73 w 146"/>
                <a:gd name="T69" fmla="*/ 0 h 147"/>
                <a:gd name="T70" fmla="*/ 73 w 146"/>
                <a:gd name="T71" fmla="*/ 5 h 147"/>
                <a:gd name="T72" fmla="*/ 73 w 146"/>
                <a:gd name="T73" fmla="*/ 51 h 147"/>
                <a:gd name="T74" fmla="*/ 58 w 146"/>
                <a:gd name="T75" fmla="*/ 57 h 147"/>
                <a:gd name="T76" fmla="*/ 57 w 146"/>
                <a:gd name="T77" fmla="*/ 59 h 147"/>
                <a:gd name="T78" fmla="*/ 35 w 146"/>
                <a:gd name="T79" fmla="*/ 109 h 147"/>
                <a:gd name="T80" fmla="*/ 35 w 146"/>
                <a:gd name="T81" fmla="*/ 109 h 147"/>
                <a:gd name="T82" fmla="*/ 35 w 146"/>
                <a:gd name="T83" fmla="*/ 109 h 147"/>
                <a:gd name="T84" fmla="*/ 35 w 146"/>
                <a:gd name="T85" fmla="*/ 111 h 147"/>
                <a:gd name="T86" fmla="*/ 38 w 146"/>
                <a:gd name="T87" fmla="*/ 112 h 147"/>
                <a:gd name="T88" fmla="*/ 73 w 146"/>
                <a:gd name="T89" fmla="*/ 96 h 147"/>
                <a:gd name="T90" fmla="*/ 73 w 146"/>
                <a:gd name="T91" fmla="*/ 91 h 147"/>
                <a:gd name="T92" fmla="*/ 42 w 146"/>
                <a:gd name="T93" fmla="*/ 105 h 147"/>
                <a:gd name="T94" fmla="*/ 61 w 146"/>
                <a:gd name="T95" fmla="*/ 61 h 147"/>
                <a:gd name="T96" fmla="*/ 73 w 146"/>
                <a:gd name="T97" fmla="*/ 56 h 147"/>
                <a:gd name="T98" fmla="*/ 73 w 146"/>
                <a:gd name="T99"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7">
                  <a:moveTo>
                    <a:pt x="73" y="142"/>
                  </a:moveTo>
                  <a:cubicBezTo>
                    <a:pt x="92" y="142"/>
                    <a:pt x="109" y="134"/>
                    <a:pt x="122" y="122"/>
                  </a:cubicBezTo>
                  <a:cubicBezTo>
                    <a:pt x="134" y="110"/>
                    <a:pt x="142" y="92"/>
                    <a:pt x="142" y="74"/>
                  </a:cubicBezTo>
                  <a:cubicBezTo>
                    <a:pt x="142" y="55"/>
                    <a:pt x="134" y="38"/>
                    <a:pt x="122" y="25"/>
                  </a:cubicBezTo>
                  <a:cubicBezTo>
                    <a:pt x="109" y="13"/>
                    <a:pt x="92" y="5"/>
                    <a:pt x="73" y="5"/>
                  </a:cubicBezTo>
                  <a:cubicBezTo>
                    <a:pt x="73" y="0"/>
                    <a:pt x="73" y="0"/>
                    <a:pt x="73" y="0"/>
                  </a:cubicBezTo>
                  <a:cubicBezTo>
                    <a:pt x="93" y="0"/>
                    <a:pt x="112" y="9"/>
                    <a:pt x="125" y="22"/>
                  </a:cubicBezTo>
                  <a:cubicBezTo>
                    <a:pt x="138" y="35"/>
                    <a:pt x="146" y="53"/>
                    <a:pt x="146" y="74"/>
                  </a:cubicBezTo>
                  <a:cubicBezTo>
                    <a:pt x="146" y="94"/>
                    <a:pt x="138" y="112"/>
                    <a:pt x="125" y="125"/>
                  </a:cubicBezTo>
                  <a:cubicBezTo>
                    <a:pt x="112" y="139"/>
                    <a:pt x="93" y="147"/>
                    <a:pt x="73" y="147"/>
                  </a:cubicBezTo>
                  <a:cubicBezTo>
                    <a:pt x="73" y="142"/>
                    <a:pt x="73" y="142"/>
                    <a:pt x="73" y="142"/>
                  </a:cubicBezTo>
                  <a:close/>
                  <a:moveTo>
                    <a:pt x="73" y="96"/>
                  </a:moveTo>
                  <a:cubicBezTo>
                    <a:pt x="88" y="90"/>
                    <a:pt x="88" y="90"/>
                    <a:pt x="88" y="90"/>
                  </a:cubicBezTo>
                  <a:cubicBezTo>
                    <a:pt x="89" y="90"/>
                    <a:pt x="89" y="89"/>
                    <a:pt x="90" y="89"/>
                  </a:cubicBezTo>
                  <a:cubicBezTo>
                    <a:pt x="112" y="38"/>
                    <a:pt x="112" y="38"/>
                    <a:pt x="112" y="38"/>
                  </a:cubicBezTo>
                  <a:cubicBezTo>
                    <a:pt x="112" y="38"/>
                    <a:pt x="112" y="38"/>
                    <a:pt x="112" y="38"/>
                  </a:cubicBezTo>
                  <a:cubicBezTo>
                    <a:pt x="112" y="38"/>
                    <a:pt x="112" y="38"/>
                    <a:pt x="112" y="38"/>
                  </a:cubicBezTo>
                  <a:cubicBezTo>
                    <a:pt x="112" y="38"/>
                    <a:pt x="112" y="37"/>
                    <a:pt x="112" y="36"/>
                  </a:cubicBezTo>
                  <a:cubicBezTo>
                    <a:pt x="111" y="35"/>
                    <a:pt x="110" y="35"/>
                    <a:pt x="108" y="35"/>
                  </a:cubicBezTo>
                  <a:cubicBezTo>
                    <a:pt x="73" y="51"/>
                    <a:pt x="73" y="51"/>
                    <a:pt x="73" y="51"/>
                  </a:cubicBezTo>
                  <a:cubicBezTo>
                    <a:pt x="73" y="56"/>
                    <a:pt x="73" y="56"/>
                    <a:pt x="73" y="56"/>
                  </a:cubicBezTo>
                  <a:cubicBezTo>
                    <a:pt x="105" y="42"/>
                    <a:pt x="105" y="42"/>
                    <a:pt x="105" y="42"/>
                  </a:cubicBezTo>
                  <a:cubicBezTo>
                    <a:pt x="86" y="86"/>
                    <a:pt x="86" y="86"/>
                    <a:pt x="86" y="86"/>
                  </a:cubicBezTo>
                  <a:cubicBezTo>
                    <a:pt x="73" y="91"/>
                    <a:pt x="73" y="91"/>
                    <a:pt x="73" y="91"/>
                  </a:cubicBezTo>
                  <a:lnTo>
                    <a:pt x="73" y="96"/>
                  </a:lnTo>
                  <a:close/>
                  <a:moveTo>
                    <a:pt x="73" y="5"/>
                  </a:moveTo>
                  <a:cubicBezTo>
                    <a:pt x="54" y="5"/>
                    <a:pt x="37" y="13"/>
                    <a:pt x="25" y="25"/>
                  </a:cubicBezTo>
                  <a:cubicBezTo>
                    <a:pt x="13" y="38"/>
                    <a:pt x="5" y="55"/>
                    <a:pt x="5" y="74"/>
                  </a:cubicBezTo>
                  <a:cubicBezTo>
                    <a:pt x="5" y="92"/>
                    <a:pt x="13" y="110"/>
                    <a:pt x="25" y="122"/>
                  </a:cubicBezTo>
                  <a:cubicBezTo>
                    <a:pt x="37" y="134"/>
                    <a:pt x="54" y="142"/>
                    <a:pt x="73" y="142"/>
                  </a:cubicBezTo>
                  <a:cubicBezTo>
                    <a:pt x="73" y="147"/>
                    <a:pt x="73" y="147"/>
                    <a:pt x="73" y="147"/>
                  </a:cubicBezTo>
                  <a:cubicBezTo>
                    <a:pt x="53" y="147"/>
                    <a:pt x="35" y="139"/>
                    <a:pt x="22" y="125"/>
                  </a:cubicBezTo>
                  <a:cubicBezTo>
                    <a:pt x="8" y="112"/>
                    <a:pt x="0" y="94"/>
                    <a:pt x="0" y="74"/>
                  </a:cubicBezTo>
                  <a:cubicBezTo>
                    <a:pt x="0" y="53"/>
                    <a:pt x="8" y="35"/>
                    <a:pt x="22" y="22"/>
                  </a:cubicBezTo>
                  <a:cubicBezTo>
                    <a:pt x="35" y="9"/>
                    <a:pt x="53" y="0"/>
                    <a:pt x="73" y="0"/>
                  </a:cubicBezTo>
                  <a:cubicBezTo>
                    <a:pt x="73" y="5"/>
                    <a:pt x="73" y="5"/>
                    <a:pt x="73" y="5"/>
                  </a:cubicBezTo>
                  <a:close/>
                  <a:moveTo>
                    <a:pt x="73" y="51"/>
                  </a:moveTo>
                  <a:cubicBezTo>
                    <a:pt x="58" y="57"/>
                    <a:pt x="58" y="57"/>
                    <a:pt x="58" y="57"/>
                  </a:cubicBezTo>
                  <a:cubicBezTo>
                    <a:pt x="58" y="57"/>
                    <a:pt x="57" y="58"/>
                    <a:pt x="57" y="59"/>
                  </a:cubicBezTo>
                  <a:cubicBezTo>
                    <a:pt x="35" y="109"/>
                    <a:pt x="35" y="109"/>
                    <a:pt x="35" y="109"/>
                  </a:cubicBezTo>
                  <a:cubicBezTo>
                    <a:pt x="35" y="109"/>
                    <a:pt x="35" y="109"/>
                    <a:pt x="35" y="109"/>
                  </a:cubicBezTo>
                  <a:cubicBezTo>
                    <a:pt x="35" y="109"/>
                    <a:pt x="35" y="109"/>
                    <a:pt x="35" y="109"/>
                  </a:cubicBezTo>
                  <a:cubicBezTo>
                    <a:pt x="35" y="109"/>
                    <a:pt x="35" y="110"/>
                    <a:pt x="35" y="111"/>
                  </a:cubicBezTo>
                  <a:cubicBezTo>
                    <a:pt x="35" y="112"/>
                    <a:pt x="37" y="112"/>
                    <a:pt x="38" y="112"/>
                  </a:cubicBezTo>
                  <a:cubicBezTo>
                    <a:pt x="73" y="96"/>
                    <a:pt x="73" y="96"/>
                    <a:pt x="73" y="96"/>
                  </a:cubicBezTo>
                  <a:cubicBezTo>
                    <a:pt x="73" y="91"/>
                    <a:pt x="73" y="91"/>
                    <a:pt x="73" y="91"/>
                  </a:cubicBezTo>
                  <a:cubicBezTo>
                    <a:pt x="42" y="105"/>
                    <a:pt x="42" y="105"/>
                    <a:pt x="42" y="105"/>
                  </a:cubicBezTo>
                  <a:cubicBezTo>
                    <a:pt x="61" y="61"/>
                    <a:pt x="61" y="61"/>
                    <a:pt x="61" y="61"/>
                  </a:cubicBezTo>
                  <a:cubicBezTo>
                    <a:pt x="73" y="56"/>
                    <a:pt x="73" y="56"/>
                    <a:pt x="73" y="56"/>
                  </a:cubicBezTo>
                  <a:lnTo>
                    <a:pt x="73" y="5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5" name="Freeform 125"/>
            <p:cNvSpPr>
              <a:spLocks noEditPoints="1"/>
            </p:cNvSpPr>
            <p:nvPr/>
          </p:nvSpPr>
          <p:spPr bwMode="auto">
            <a:xfrm>
              <a:off x="4594302" y="2484577"/>
              <a:ext cx="54212" cy="54212"/>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21 h 21"/>
                <a:gd name="T14" fmla="*/ 10 w 21"/>
                <a:gd name="T15" fmla="*/ 16 h 21"/>
                <a:gd name="T16" fmla="*/ 10 w 21"/>
                <a:gd name="T17" fmla="*/ 16 h 21"/>
                <a:gd name="T18" fmla="*/ 14 w 21"/>
                <a:gd name="T19" fmla="*/ 15 h 21"/>
                <a:gd name="T20" fmla="*/ 14 w 21"/>
                <a:gd name="T21" fmla="*/ 15 h 21"/>
                <a:gd name="T22" fmla="*/ 16 w 21"/>
                <a:gd name="T23" fmla="*/ 11 h 21"/>
                <a:gd name="T24" fmla="*/ 14 w 21"/>
                <a:gd name="T25" fmla="*/ 7 h 21"/>
                <a:gd name="T26" fmla="*/ 10 w 21"/>
                <a:gd name="T27" fmla="*/ 5 h 21"/>
                <a:gd name="T28" fmla="*/ 10 w 21"/>
                <a:gd name="T29" fmla="*/ 5 h 21"/>
                <a:gd name="T30" fmla="*/ 10 w 21"/>
                <a:gd name="T31" fmla="*/ 0 h 21"/>
                <a:gd name="T32" fmla="*/ 10 w 21"/>
                <a:gd name="T33" fmla="*/ 21 h 21"/>
                <a:gd name="T34" fmla="*/ 3 w 21"/>
                <a:gd name="T35" fmla="*/ 18 h 21"/>
                <a:gd name="T36" fmla="*/ 0 w 21"/>
                <a:gd name="T37" fmla="*/ 11 h 21"/>
                <a:gd name="T38" fmla="*/ 3 w 21"/>
                <a:gd name="T39" fmla="*/ 3 h 21"/>
                <a:gd name="T40" fmla="*/ 3 w 21"/>
                <a:gd name="T41" fmla="*/ 3 h 21"/>
                <a:gd name="T42" fmla="*/ 10 w 21"/>
                <a:gd name="T43" fmla="*/ 0 h 21"/>
                <a:gd name="T44" fmla="*/ 10 w 21"/>
                <a:gd name="T45" fmla="*/ 5 h 21"/>
                <a:gd name="T46" fmla="*/ 6 w 21"/>
                <a:gd name="T47" fmla="*/ 7 h 21"/>
                <a:gd name="T48" fmla="*/ 6 w 21"/>
                <a:gd name="T49" fmla="*/ 7 h 21"/>
                <a:gd name="T50" fmla="*/ 6 w 21"/>
                <a:gd name="T51" fmla="*/ 7 h 21"/>
                <a:gd name="T52" fmla="*/ 5 w 21"/>
                <a:gd name="T53" fmla="*/ 11 h 21"/>
                <a:gd name="T54" fmla="*/ 6 w 21"/>
                <a:gd name="T55" fmla="*/ 15 h 21"/>
                <a:gd name="T56" fmla="*/ 10 w 21"/>
                <a:gd name="T57" fmla="*/ 16 h 21"/>
                <a:gd name="T58" fmla="*/ 10 w 21"/>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20" y="5"/>
                    <a:pt x="21" y="8"/>
                    <a:pt x="21" y="11"/>
                  </a:cubicBezTo>
                  <a:cubicBezTo>
                    <a:pt x="21" y="14"/>
                    <a:pt x="20" y="16"/>
                    <a:pt x="18" y="18"/>
                  </a:cubicBezTo>
                  <a:cubicBezTo>
                    <a:pt x="18" y="18"/>
                    <a:pt x="18" y="18"/>
                    <a:pt x="18" y="18"/>
                  </a:cubicBezTo>
                  <a:cubicBezTo>
                    <a:pt x="16" y="20"/>
                    <a:pt x="13" y="21"/>
                    <a:pt x="10" y="21"/>
                  </a:cubicBezTo>
                  <a:cubicBezTo>
                    <a:pt x="10" y="21"/>
                    <a:pt x="10" y="21"/>
                    <a:pt x="10" y="21"/>
                  </a:cubicBezTo>
                  <a:cubicBezTo>
                    <a:pt x="10" y="16"/>
                    <a:pt x="10" y="16"/>
                    <a:pt x="10" y="16"/>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cubicBezTo>
                    <a:pt x="10" y="5"/>
                    <a:pt x="10" y="5"/>
                    <a:pt x="10" y="5"/>
                  </a:cubicBezTo>
                  <a:cubicBezTo>
                    <a:pt x="10" y="0"/>
                    <a:pt x="10" y="0"/>
                    <a:pt x="10" y="0"/>
                  </a:cubicBezTo>
                  <a:close/>
                  <a:moveTo>
                    <a:pt x="10" y="21"/>
                  </a:moveTo>
                  <a:cubicBezTo>
                    <a:pt x="7" y="21"/>
                    <a:pt x="5" y="20"/>
                    <a:pt x="3" y="18"/>
                  </a:cubicBezTo>
                  <a:cubicBezTo>
                    <a:pt x="1" y="16"/>
                    <a:pt x="0" y="14"/>
                    <a:pt x="0" y="11"/>
                  </a:cubicBezTo>
                  <a:cubicBezTo>
                    <a:pt x="0" y="8"/>
                    <a:pt x="1" y="5"/>
                    <a:pt x="3" y="3"/>
                  </a:cubicBezTo>
                  <a:cubicBezTo>
                    <a:pt x="3" y="3"/>
                    <a:pt x="3" y="3"/>
                    <a:pt x="3" y="3"/>
                  </a:cubicBezTo>
                  <a:cubicBezTo>
                    <a:pt x="5" y="1"/>
                    <a:pt x="7" y="0"/>
                    <a:pt x="10" y="0"/>
                  </a:cubicBezTo>
                  <a:cubicBezTo>
                    <a:pt x="10" y="5"/>
                    <a:pt x="10" y="5"/>
                    <a:pt x="10" y="5"/>
                  </a:cubicBezTo>
                  <a:cubicBezTo>
                    <a:pt x="9" y="5"/>
                    <a:pt x="7" y="6"/>
                    <a:pt x="6" y="7"/>
                  </a:cubicBezTo>
                  <a:cubicBezTo>
                    <a:pt x="6" y="7"/>
                    <a:pt x="6" y="7"/>
                    <a:pt x="6" y="7"/>
                  </a:cubicBezTo>
                  <a:cubicBezTo>
                    <a:pt x="6" y="7"/>
                    <a:pt x="6" y="7"/>
                    <a:pt x="6" y="7"/>
                  </a:cubicBezTo>
                  <a:cubicBezTo>
                    <a:pt x="5" y="8"/>
                    <a:pt x="5" y="9"/>
                    <a:pt x="5" y="11"/>
                  </a:cubicBezTo>
                  <a:cubicBezTo>
                    <a:pt x="5" y="12"/>
                    <a:pt x="5" y="14"/>
                    <a:pt x="6" y="15"/>
                  </a:cubicBezTo>
                  <a:cubicBezTo>
                    <a:pt x="7" y="16"/>
                    <a:pt x="9" y="16"/>
                    <a:pt x="10" y="16"/>
                  </a:cubicBezTo>
                  <a:lnTo>
                    <a:pt x="10" y="2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6" name="Freeform 153"/>
            <p:cNvSpPr>
              <a:spLocks noEditPoints="1"/>
            </p:cNvSpPr>
            <p:nvPr/>
          </p:nvSpPr>
          <p:spPr bwMode="auto">
            <a:xfrm>
              <a:off x="5832130" y="4163324"/>
              <a:ext cx="122880" cy="148178"/>
            </a:xfrm>
            <a:custGeom>
              <a:avLst/>
              <a:gdLst>
                <a:gd name="T0" fmla="*/ 24 w 48"/>
                <a:gd name="T1" fmla="*/ 47 h 58"/>
                <a:gd name="T2" fmla="*/ 35 w 48"/>
                <a:gd name="T3" fmla="*/ 30 h 58"/>
                <a:gd name="T4" fmla="*/ 43 w 48"/>
                <a:gd name="T5" fmla="*/ 4 h 58"/>
                <a:gd name="T6" fmla="*/ 24 w 48"/>
                <a:gd name="T7" fmla="*/ 4 h 58"/>
                <a:gd name="T8" fmla="*/ 24 w 48"/>
                <a:gd name="T9" fmla="*/ 0 h 58"/>
                <a:gd name="T10" fmla="*/ 45 w 48"/>
                <a:gd name="T11" fmla="*/ 0 h 58"/>
                <a:gd name="T12" fmla="*/ 45 w 48"/>
                <a:gd name="T13" fmla="*/ 0 h 58"/>
                <a:gd name="T14" fmla="*/ 46 w 48"/>
                <a:gd name="T15" fmla="*/ 0 h 58"/>
                <a:gd name="T16" fmla="*/ 48 w 48"/>
                <a:gd name="T17" fmla="*/ 2 h 58"/>
                <a:gd name="T18" fmla="*/ 39 w 48"/>
                <a:gd name="T19" fmla="*/ 32 h 58"/>
                <a:gd name="T20" fmla="*/ 24 w 48"/>
                <a:gd name="T21" fmla="*/ 54 h 58"/>
                <a:gd name="T22" fmla="*/ 24 w 48"/>
                <a:gd name="T23" fmla="*/ 47 h 58"/>
                <a:gd name="T24" fmla="*/ 5 w 48"/>
                <a:gd name="T25" fmla="*/ 4 h 58"/>
                <a:gd name="T26" fmla="*/ 10 w 48"/>
                <a:gd name="T27" fmla="*/ 30 h 58"/>
                <a:gd name="T28" fmla="*/ 20 w 48"/>
                <a:gd name="T29" fmla="*/ 52 h 58"/>
                <a:gd name="T30" fmla="*/ 24 w 48"/>
                <a:gd name="T31" fmla="*/ 47 h 58"/>
                <a:gd name="T32" fmla="*/ 24 w 48"/>
                <a:gd name="T33" fmla="*/ 54 h 58"/>
                <a:gd name="T34" fmla="*/ 21 w 48"/>
                <a:gd name="T35" fmla="*/ 57 h 58"/>
                <a:gd name="T36" fmla="*/ 20 w 48"/>
                <a:gd name="T37" fmla="*/ 58 h 58"/>
                <a:gd name="T38" fmla="*/ 17 w 48"/>
                <a:gd name="T39" fmla="*/ 57 h 58"/>
                <a:gd name="T40" fmla="*/ 5 w 48"/>
                <a:gd name="T41" fmla="*/ 31 h 58"/>
                <a:gd name="T42" fmla="*/ 0 w 48"/>
                <a:gd name="T43" fmla="*/ 2 h 58"/>
                <a:gd name="T44" fmla="*/ 0 w 48"/>
                <a:gd name="T45" fmla="*/ 2 h 58"/>
                <a:gd name="T46" fmla="*/ 3 w 48"/>
                <a:gd name="T47" fmla="*/ 0 h 58"/>
                <a:gd name="T48" fmla="*/ 24 w 48"/>
                <a:gd name="T49" fmla="*/ 0 h 58"/>
                <a:gd name="T50" fmla="*/ 24 w 48"/>
                <a:gd name="T51" fmla="*/ 4 h 58"/>
                <a:gd name="T52" fmla="*/ 5 w 48"/>
                <a:gd name="T5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58">
                  <a:moveTo>
                    <a:pt x="24" y="47"/>
                  </a:moveTo>
                  <a:cubicBezTo>
                    <a:pt x="28" y="42"/>
                    <a:pt x="32" y="36"/>
                    <a:pt x="35" y="30"/>
                  </a:cubicBezTo>
                  <a:cubicBezTo>
                    <a:pt x="39" y="22"/>
                    <a:pt x="42" y="14"/>
                    <a:pt x="43" y="4"/>
                  </a:cubicBezTo>
                  <a:cubicBezTo>
                    <a:pt x="24" y="4"/>
                    <a:pt x="24" y="4"/>
                    <a:pt x="24" y="4"/>
                  </a:cubicBezTo>
                  <a:cubicBezTo>
                    <a:pt x="24" y="0"/>
                    <a:pt x="24" y="0"/>
                    <a:pt x="24" y="0"/>
                  </a:cubicBezTo>
                  <a:cubicBezTo>
                    <a:pt x="45" y="0"/>
                    <a:pt x="45" y="0"/>
                    <a:pt x="45" y="0"/>
                  </a:cubicBezTo>
                  <a:cubicBezTo>
                    <a:pt x="45" y="0"/>
                    <a:pt x="45" y="0"/>
                    <a:pt x="45" y="0"/>
                  </a:cubicBezTo>
                  <a:cubicBezTo>
                    <a:pt x="46" y="0"/>
                    <a:pt x="46" y="0"/>
                    <a:pt x="46" y="0"/>
                  </a:cubicBezTo>
                  <a:cubicBezTo>
                    <a:pt x="47" y="0"/>
                    <a:pt x="48" y="1"/>
                    <a:pt x="48" y="2"/>
                  </a:cubicBezTo>
                  <a:cubicBezTo>
                    <a:pt x="47" y="13"/>
                    <a:pt x="44" y="23"/>
                    <a:pt x="39" y="32"/>
                  </a:cubicBezTo>
                  <a:cubicBezTo>
                    <a:pt x="35" y="40"/>
                    <a:pt x="30" y="48"/>
                    <a:pt x="24" y="54"/>
                  </a:cubicBezTo>
                  <a:lnTo>
                    <a:pt x="24" y="47"/>
                  </a:lnTo>
                  <a:close/>
                  <a:moveTo>
                    <a:pt x="5" y="4"/>
                  </a:moveTo>
                  <a:cubicBezTo>
                    <a:pt x="6" y="13"/>
                    <a:pt x="7" y="22"/>
                    <a:pt x="10" y="30"/>
                  </a:cubicBezTo>
                  <a:cubicBezTo>
                    <a:pt x="12" y="38"/>
                    <a:pt x="16" y="46"/>
                    <a:pt x="20" y="52"/>
                  </a:cubicBezTo>
                  <a:cubicBezTo>
                    <a:pt x="21" y="50"/>
                    <a:pt x="23" y="49"/>
                    <a:pt x="24" y="47"/>
                  </a:cubicBezTo>
                  <a:cubicBezTo>
                    <a:pt x="24" y="54"/>
                    <a:pt x="24" y="54"/>
                    <a:pt x="24" y="54"/>
                  </a:cubicBezTo>
                  <a:cubicBezTo>
                    <a:pt x="23" y="55"/>
                    <a:pt x="22" y="56"/>
                    <a:pt x="21" y="57"/>
                  </a:cubicBezTo>
                  <a:cubicBezTo>
                    <a:pt x="21" y="57"/>
                    <a:pt x="21" y="58"/>
                    <a:pt x="20" y="58"/>
                  </a:cubicBezTo>
                  <a:cubicBezTo>
                    <a:pt x="19" y="58"/>
                    <a:pt x="18" y="58"/>
                    <a:pt x="17" y="57"/>
                  </a:cubicBezTo>
                  <a:cubicBezTo>
                    <a:pt x="12" y="50"/>
                    <a:pt x="8" y="41"/>
                    <a:pt x="5" y="31"/>
                  </a:cubicBezTo>
                  <a:cubicBezTo>
                    <a:pt x="3" y="22"/>
                    <a:pt x="1" y="13"/>
                    <a:pt x="0" y="2"/>
                  </a:cubicBezTo>
                  <a:cubicBezTo>
                    <a:pt x="0" y="2"/>
                    <a:pt x="0" y="2"/>
                    <a:pt x="0" y="2"/>
                  </a:cubicBezTo>
                  <a:cubicBezTo>
                    <a:pt x="0" y="1"/>
                    <a:pt x="1" y="0"/>
                    <a:pt x="3" y="0"/>
                  </a:cubicBezTo>
                  <a:cubicBezTo>
                    <a:pt x="24" y="0"/>
                    <a:pt x="24" y="0"/>
                    <a:pt x="24" y="0"/>
                  </a:cubicBezTo>
                  <a:cubicBezTo>
                    <a:pt x="24" y="4"/>
                    <a:pt x="24" y="4"/>
                    <a:pt x="24" y="4"/>
                  </a:cubicBezTo>
                  <a:lnTo>
                    <a:pt x="5"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7" name="Freeform 154"/>
            <p:cNvSpPr>
              <a:spLocks noEditPoints="1"/>
            </p:cNvSpPr>
            <p:nvPr/>
          </p:nvSpPr>
          <p:spPr bwMode="auto">
            <a:xfrm>
              <a:off x="5832130" y="3988041"/>
              <a:ext cx="122880" cy="151793"/>
            </a:xfrm>
            <a:custGeom>
              <a:avLst/>
              <a:gdLst>
                <a:gd name="T0" fmla="*/ 24 w 48"/>
                <a:gd name="T1" fmla="*/ 54 h 59"/>
                <a:gd name="T2" fmla="*/ 43 w 48"/>
                <a:gd name="T3" fmla="*/ 54 h 59"/>
                <a:gd name="T4" fmla="*/ 35 w 48"/>
                <a:gd name="T5" fmla="*/ 28 h 59"/>
                <a:gd name="T6" fmla="*/ 24 w 48"/>
                <a:gd name="T7" fmla="*/ 11 h 59"/>
                <a:gd name="T8" fmla="*/ 24 w 48"/>
                <a:gd name="T9" fmla="*/ 4 h 59"/>
                <a:gd name="T10" fmla="*/ 39 w 48"/>
                <a:gd name="T11" fmla="*/ 26 h 59"/>
                <a:gd name="T12" fmla="*/ 48 w 48"/>
                <a:gd name="T13" fmla="*/ 56 h 59"/>
                <a:gd name="T14" fmla="*/ 48 w 48"/>
                <a:gd name="T15" fmla="*/ 56 h 59"/>
                <a:gd name="T16" fmla="*/ 45 w 48"/>
                <a:gd name="T17" fmla="*/ 59 h 59"/>
                <a:gd name="T18" fmla="*/ 24 w 48"/>
                <a:gd name="T19" fmla="*/ 59 h 59"/>
                <a:gd name="T20" fmla="*/ 24 w 48"/>
                <a:gd name="T21" fmla="*/ 54 h 59"/>
                <a:gd name="T22" fmla="*/ 20 w 48"/>
                <a:gd name="T23" fmla="*/ 6 h 59"/>
                <a:gd name="T24" fmla="*/ 10 w 48"/>
                <a:gd name="T25" fmla="*/ 28 h 59"/>
                <a:gd name="T26" fmla="*/ 5 w 48"/>
                <a:gd name="T27" fmla="*/ 54 h 59"/>
                <a:gd name="T28" fmla="*/ 24 w 48"/>
                <a:gd name="T29" fmla="*/ 54 h 59"/>
                <a:gd name="T30" fmla="*/ 24 w 48"/>
                <a:gd name="T31" fmla="*/ 59 h 59"/>
                <a:gd name="T32" fmla="*/ 3 w 48"/>
                <a:gd name="T33" fmla="*/ 59 h 59"/>
                <a:gd name="T34" fmla="*/ 3 w 48"/>
                <a:gd name="T35" fmla="*/ 59 h 59"/>
                <a:gd name="T36" fmla="*/ 2 w 48"/>
                <a:gd name="T37" fmla="*/ 59 h 59"/>
                <a:gd name="T38" fmla="*/ 0 w 48"/>
                <a:gd name="T39" fmla="*/ 56 h 59"/>
                <a:gd name="T40" fmla="*/ 5 w 48"/>
                <a:gd name="T41" fmla="*/ 27 h 59"/>
                <a:gd name="T42" fmla="*/ 17 w 48"/>
                <a:gd name="T43" fmla="*/ 1 h 59"/>
                <a:gd name="T44" fmla="*/ 17 w 48"/>
                <a:gd name="T45" fmla="*/ 1 h 59"/>
                <a:gd name="T46" fmla="*/ 17 w 48"/>
                <a:gd name="T47" fmla="*/ 1 h 59"/>
                <a:gd name="T48" fmla="*/ 21 w 48"/>
                <a:gd name="T49" fmla="*/ 1 h 59"/>
                <a:gd name="T50" fmla="*/ 24 w 48"/>
                <a:gd name="T51" fmla="*/ 4 h 59"/>
                <a:gd name="T52" fmla="*/ 24 w 48"/>
                <a:gd name="T53" fmla="*/ 11 h 59"/>
                <a:gd name="T54" fmla="*/ 20 w 48"/>
                <a:gd name="T5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59">
                  <a:moveTo>
                    <a:pt x="24" y="54"/>
                  </a:moveTo>
                  <a:cubicBezTo>
                    <a:pt x="43" y="54"/>
                    <a:pt x="43" y="54"/>
                    <a:pt x="43" y="54"/>
                  </a:cubicBezTo>
                  <a:cubicBezTo>
                    <a:pt x="42" y="45"/>
                    <a:pt x="39" y="36"/>
                    <a:pt x="35" y="28"/>
                  </a:cubicBezTo>
                  <a:cubicBezTo>
                    <a:pt x="32" y="22"/>
                    <a:pt x="28" y="16"/>
                    <a:pt x="24" y="11"/>
                  </a:cubicBezTo>
                  <a:cubicBezTo>
                    <a:pt x="24" y="4"/>
                    <a:pt x="24" y="4"/>
                    <a:pt x="24" y="4"/>
                  </a:cubicBezTo>
                  <a:cubicBezTo>
                    <a:pt x="30" y="10"/>
                    <a:pt x="35" y="18"/>
                    <a:pt x="39" y="26"/>
                  </a:cubicBezTo>
                  <a:cubicBezTo>
                    <a:pt x="44" y="35"/>
                    <a:pt x="47" y="45"/>
                    <a:pt x="48" y="56"/>
                  </a:cubicBezTo>
                  <a:cubicBezTo>
                    <a:pt x="48" y="56"/>
                    <a:pt x="48" y="56"/>
                    <a:pt x="48" y="56"/>
                  </a:cubicBezTo>
                  <a:cubicBezTo>
                    <a:pt x="48" y="58"/>
                    <a:pt x="47" y="59"/>
                    <a:pt x="45" y="59"/>
                  </a:cubicBezTo>
                  <a:cubicBezTo>
                    <a:pt x="24" y="59"/>
                    <a:pt x="24" y="59"/>
                    <a:pt x="24" y="59"/>
                  </a:cubicBezTo>
                  <a:lnTo>
                    <a:pt x="24" y="54"/>
                  </a:lnTo>
                  <a:close/>
                  <a:moveTo>
                    <a:pt x="20" y="6"/>
                  </a:moveTo>
                  <a:cubicBezTo>
                    <a:pt x="16" y="13"/>
                    <a:pt x="12" y="20"/>
                    <a:pt x="10" y="28"/>
                  </a:cubicBezTo>
                  <a:cubicBezTo>
                    <a:pt x="7"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2" y="59"/>
                    <a:pt x="2" y="59"/>
                    <a:pt x="2" y="59"/>
                  </a:cubicBezTo>
                  <a:cubicBezTo>
                    <a:pt x="1" y="59"/>
                    <a:pt x="0" y="57"/>
                    <a:pt x="0" y="56"/>
                  </a:cubicBezTo>
                  <a:cubicBezTo>
                    <a:pt x="1" y="46"/>
                    <a:pt x="3" y="36"/>
                    <a:pt x="5" y="27"/>
                  </a:cubicBezTo>
                  <a:cubicBezTo>
                    <a:pt x="8" y="17"/>
                    <a:pt x="12" y="8"/>
                    <a:pt x="17" y="1"/>
                  </a:cubicBezTo>
                  <a:cubicBezTo>
                    <a:pt x="17" y="1"/>
                    <a:pt x="17" y="1"/>
                    <a:pt x="17" y="1"/>
                  </a:cubicBezTo>
                  <a:cubicBezTo>
                    <a:pt x="17" y="1"/>
                    <a:pt x="17" y="1"/>
                    <a:pt x="17" y="1"/>
                  </a:cubicBezTo>
                  <a:cubicBezTo>
                    <a:pt x="18" y="0"/>
                    <a:pt x="20" y="0"/>
                    <a:pt x="21" y="1"/>
                  </a:cubicBezTo>
                  <a:cubicBezTo>
                    <a:pt x="22" y="2"/>
                    <a:pt x="23" y="3"/>
                    <a:pt x="24" y="4"/>
                  </a:cubicBezTo>
                  <a:cubicBezTo>
                    <a:pt x="24" y="11"/>
                    <a:pt x="24" y="11"/>
                    <a:pt x="24" y="11"/>
                  </a:cubicBezTo>
                  <a:cubicBezTo>
                    <a:pt x="23" y="9"/>
                    <a:pt x="21" y="8"/>
                    <a:pt x="20" y="6"/>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8" name="Freeform 155"/>
            <p:cNvSpPr>
              <a:spLocks noEditPoints="1"/>
            </p:cNvSpPr>
            <p:nvPr/>
          </p:nvSpPr>
          <p:spPr bwMode="auto">
            <a:xfrm>
              <a:off x="5750813" y="3933829"/>
              <a:ext cx="110231" cy="206003"/>
            </a:xfrm>
            <a:custGeom>
              <a:avLst/>
              <a:gdLst>
                <a:gd name="T0" fmla="*/ 21 w 43"/>
                <a:gd name="T1" fmla="*/ 57 h 80"/>
                <a:gd name="T2" fmla="*/ 24 w 43"/>
                <a:gd name="T3" fmla="*/ 43 h 80"/>
                <a:gd name="T4" fmla="*/ 37 w 43"/>
                <a:gd name="T5" fmla="*/ 16 h 80"/>
                <a:gd name="T6" fmla="*/ 21 w 43"/>
                <a:gd name="T7" fmla="*/ 9 h 80"/>
                <a:gd name="T8" fmla="*/ 21 w 43"/>
                <a:gd name="T9" fmla="*/ 8 h 80"/>
                <a:gd name="T10" fmla="*/ 21 w 43"/>
                <a:gd name="T11" fmla="*/ 3 h 80"/>
                <a:gd name="T12" fmla="*/ 23 w 43"/>
                <a:gd name="T13" fmla="*/ 4 h 80"/>
                <a:gd name="T14" fmla="*/ 41 w 43"/>
                <a:gd name="T15" fmla="*/ 13 h 80"/>
                <a:gd name="T16" fmla="*/ 42 w 43"/>
                <a:gd name="T17" fmla="*/ 13 h 80"/>
                <a:gd name="T18" fmla="*/ 42 w 43"/>
                <a:gd name="T19" fmla="*/ 16 h 80"/>
                <a:gd name="T20" fmla="*/ 29 w 43"/>
                <a:gd name="T21" fmla="*/ 45 h 80"/>
                <a:gd name="T22" fmla="*/ 23 w 43"/>
                <a:gd name="T23" fmla="*/ 77 h 80"/>
                <a:gd name="T24" fmla="*/ 23 w 43"/>
                <a:gd name="T25" fmla="*/ 77 h 80"/>
                <a:gd name="T26" fmla="*/ 21 w 43"/>
                <a:gd name="T27" fmla="*/ 80 h 80"/>
                <a:gd name="T28" fmla="*/ 21 w 43"/>
                <a:gd name="T29" fmla="*/ 57 h 80"/>
                <a:gd name="T30" fmla="*/ 5 w 43"/>
                <a:gd name="T31" fmla="*/ 5 h 80"/>
                <a:gd name="T32" fmla="*/ 5 w 43"/>
                <a:gd name="T33" fmla="*/ 75 h 80"/>
                <a:gd name="T34" fmla="*/ 19 w 43"/>
                <a:gd name="T35" fmla="*/ 75 h 80"/>
                <a:gd name="T36" fmla="*/ 21 w 43"/>
                <a:gd name="T37" fmla="*/ 57 h 80"/>
                <a:gd name="T38" fmla="*/ 21 w 43"/>
                <a:gd name="T39" fmla="*/ 80 h 80"/>
                <a:gd name="T40" fmla="*/ 21 w 43"/>
                <a:gd name="T41" fmla="*/ 80 h 80"/>
                <a:gd name="T42" fmla="*/ 2 w 43"/>
                <a:gd name="T43" fmla="*/ 80 h 80"/>
                <a:gd name="T44" fmla="*/ 0 w 43"/>
                <a:gd name="T45" fmla="*/ 77 h 80"/>
                <a:gd name="T46" fmla="*/ 0 w 43"/>
                <a:gd name="T47" fmla="*/ 2 h 80"/>
                <a:gd name="T48" fmla="*/ 0 w 43"/>
                <a:gd name="T49" fmla="*/ 2 h 80"/>
                <a:gd name="T50" fmla="*/ 0 w 43"/>
                <a:gd name="T51" fmla="*/ 2 h 80"/>
                <a:gd name="T52" fmla="*/ 3 w 43"/>
                <a:gd name="T53" fmla="*/ 0 h 80"/>
                <a:gd name="T54" fmla="*/ 21 w 43"/>
                <a:gd name="T55" fmla="*/ 3 h 80"/>
                <a:gd name="T56" fmla="*/ 21 w 43"/>
                <a:gd name="T57" fmla="*/ 8 h 80"/>
                <a:gd name="T58" fmla="*/ 5 w 43"/>
                <a:gd name="T59"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80">
                  <a:moveTo>
                    <a:pt x="21" y="57"/>
                  </a:moveTo>
                  <a:cubicBezTo>
                    <a:pt x="22" y="52"/>
                    <a:pt x="23" y="48"/>
                    <a:pt x="24" y="43"/>
                  </a:cubicBezTo>
                  <a:cubicBezTo>
                    <a:pt x="28" y="33"/>
                    <a:pt x="32" y="24"/>
                    <a:pt x="37" y="16"/>
                  </a:cubicBezTo>
                  <a:cubicBezTo>
                    <a:pt x="32" y="13"/>
                    <a:pt x="27" y="10"/>
                    <a:pt x="21" y="9"/>
                  </a:cubicBezTo>
                  <a:cubicBezTo>
                    <a:pt x="21" y="8"/>
                    <a:pt x="21" y="8"/>
                    <a:pt x="21" y="8"/>
                  </a:cubicBezTo>
                  <a:cubicBezTo>
                    <a:pt x="21" y="3"/>
                    <a:pt x="21" y="3"/>
                    <a:pt x="21" y="3"/>
                  </a:cubicBezTo>
                  <a:cubicBezTo>
                    <a:pt x="22" y="4"/>
                    <a:pt x="22" y="4"/>
                    <a:pt x="23" y="4"/>
                  </a:cubicBezTo>
                  <a:cubicBezTo>
                    <a:pt x="29" y="6"/>
                    <a:pt x="36" y="9"/>
                    <a:pt x="41" y="13"/>
                  </a:cubicBezTo>
                  <a:cubicBezTo>
                    <a:pt x="42" y="13"/>
                    <a:pt x="42" y="13"/>
                    <a:pt x="42" y="13"/>
                  </a:cubicBezTo>
                  <a:cubicBezTo>
                    <a:pt x="43" y="14"/>
                    <a:pt x="43" y="15"/>
                    <a:pt x="42" y="16"/>
                  </a:cubicBezTo>
                  <a:cubicBezTo>
                    <a:pt x="37" y="24"/>
                    <a:pt x="32" y="34"/>
                    <a:pt x="29" y="45"/>
                  </a:cubicBezTo>
                  <a:cubicBezTo>
                    <a:pt x="26" y="55"/>
                    <a:pt x="24" y="66"/>
                    <a:pt x="23" y="77"/>
                  </a:cubicBezTo>
                  <a:cubicBezTo>
                    <a:pt x="23" y="77"/>
                    <a:pt x="23" y="77"/>
                    <a:pt x="23" y="77"/>
                  </a:cubicBezTo>
                  <a:cubicBezTo>
                    <a:pt x="23" y="79"/>
                    <a:pt x="22" y="80"/>
                    <a:pt x="21" y="80"/>
                  </a:cubicBezTo>
                  <a:lnTo>
                    <a:pt x="21" y="57"/>
                  </a:lnTo>
                  <a:close/>
                  <a:moveTo>
                    <a:pt x="5" y="5"/>
                  </a:moveTo>
                  <a:cubicBezTo>
                    <a:pt x="5" y="75"/>
                    <a:pt x="5" y="75"/>
                    <a:pt x="5" y="75"/>
                  </a:cubicBezTo>
                  <a:cubicBezTo>
                    <a:pt x="19" y="75"/>
                    <a:pt x="19" y="75"/>
                    <a:pt x="19" y="75"/>
                  </a:cubicBezTo>
                  <a:cubicBezTo>
                    <a:pt x="19" y="69"/>
                    <a:pt x="20" y="63"/>
                    <a:pt x="21" y="57"/>
                  </a:cubicBezTo>
                  <a:cubicBezTo>
                    <a:pt x="21" y="80"/>
                    <a:pt x="21" y="80"/>
                    <a:pt x="21" y="80"/>
                  </a:cubicBezTo>
                  <a:cubicBezTo>
                    <a:pt x="21" y="80"/>
                    <a:pt x="21" y="80"/>
                    <a:pt x="21" y="80"/>
                  </a:cubicBezTo>
                  <a:cubicBezTo>
                    <a:pt x="2" y="80"/>
                    <a:pt x="2" y="80"/>
                    <a:pt x="2" y="80"/>
                  </a:cubicBezTo>
                  <a:cubicBezTo>
                    <a:pt x="1" y="80"/>
                    <a:pt x="0" y="79"/>
                    <a:pt x="0" y="77"/>
                  </a:cubicBezTo>
                  <a:cubicBezTo>
                    <a:pt x="0" y="2"/>
                    <a:pt x="0" y="2"/>
                    <a:pt x="0" y="2"/>
                  </a:cubicBezTo>
                  <a:cubicBezTo>
                    <a:pt x="0" y="2"/>
                    <a:pt x="0" y="2"/>
                    <a:pt x="0" y="2"/>
                  </a:cubicBezTo>
                  <a:cubicBezTo>
                    <a:pt x="0" y="2"/>
                    <a:pt x="0" y="2"/>
                    <a:pt x="0" y="2"/>
                  </a:cubicBezTo>
                  <a:cubicBezTo>
                    <a:pt x="0" y="1"/>
                    <a:pt x="1" y="0"/>
                    <a:pt x="3" y="0"/>
                  </a:cubicBezTo>
                  <a:cubicBezTo>
                    <a:pt x="9" y="0"/>
                    <a:pt x="15" y="2"/>
                    <a:pt x="21" y="3"/>
                  </a:cubicBezTo>
                  <a:cubicBezTo>
                    <a:pt x="21" y="8"/>
                    <a:pt x="21" y="8"/>
                    <a:pt x="21" y="8"/>
                  </a:cubicBezTo>
                  <a:cubicBezTo>
                    <a:pt x="16" y="7"/>
                    <a:pt x="10" y="6"/>
                    <a:pt x="5" y="5"/>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9" name="Freeform 156"/>
            <p:cNvSpPr>
              <a:spLocks noEditPoints="1"/>
            </p:cNvSpPr>
            <p:nvPr/>
          </p:nvSpPr>
          <p:spPr bwMode="auto">
            <a:xfrm>
              <a:off x="5617092" y="4163324"/>
              <a:ext cx="110231" cy="202389"/>
            </a:xfrm>
            <a:custGeom>
              <a:avLst/>
              <a:gdLst>
                <a:gd name="T0" fmla="*/ 38 w 43"/>
                <a:gd name="T1" fmla="*/ 74 h 79"/>
                <a:gd name="T2" fmla="*/ 38 w 43"/>
                <a:gd name="T3" fmla="*/ 4 h 79"/>
                <a:gd name="T4" fmla="*/ 24 w 43"/>
                <a:gd name="T5" fmla="*/ 4 h 79"/>
                <a:gd name="T6" fmla="*/ 22 w 43"/>
                <a:gd name="T7" fmla="*/ 19 h 79"/>
                <a:gd name="T8" fmla="*/ 22 w 43"/>
                <a:gd name="T9" fmla="*/ 0 h 79"/>
                <a:gd name="T10" fmla="*/ 41 w 43"/>
                <a:gd name="T11" fmla="*/ 0 h 79"/>
                <a:gd name="T12" fmla="*/ 43 w 43"/>
                <a:gd name="T13" fmla="*/ 2 h 79"/>
                <a:gd name="T14" fmla="*/ 43 w 43"/>
                <a:gd name="T15" fmla="*/ 77 h 79"/>
                <a:gd name="T16" fmla="*/ 43 w 43"/>
                <a:gd name="T17" fmla="*/ 77 h 79"/>
                <a:gd name="T18" fmla="*/ 43 w 43"/>
                <a:gd name="T19" fmla="*/ 77 h 79"/>
                <a:gd name="T20" fmla="*/ 41 w 43"/>
                <a:gd name="T21" fmla="*/ 79 h 79"/>
                <a:gd name="T22" fmla="*/ 22 w 43"/>
                <a:gd name="T23" fmla="*/ 76 h 79"/>
                <a:gd name="T24" fmla="*/ 22 w 43"/>
                <a:gd name="T25" fmla="*/ 71 h 79"/>
                <a:gd name="T26" fmla="*/ 38 w 43"/>
                <a:gd name="T27" fmla="*/ 74 h 79"/>
                <a:gd name="T28" fmla="*/ 22 w 43"/>
                <a:gd name="T29" fmla="*/ 19 h 79"/>
                <a:gd name="T30" fmla="*/ 18 w 43"/>
                <a:gd name="T31" fmla="*/ 36 h 79"/>
                <a:gd name="T32" fmla="*/ 6 w 43"/>
                <a:gd name="T33" fmla="*/ 63 h 79"/>
                <a:gd name="T34" fmla="*/ 21 w 43"/>
                <a:gd name="T35" fmla="*/ 70 h 79"/>
                <a:gd name="T36" fmla="*/ 22 w 43"/>
                <a:gd name="T37" fmla="*/ 71 h 79"/>
                <a:gd name="T38" fmla="*/ 22 w 43"/>
                <a:gd name="T39" fmla="*/ 76 h 79"/>
                <a:gd name="T40" fmla="*/ 20 w 43"/>
                <a:gd name="T41" fmla="*/ 75 h 79"/>
                <a:gd name="T42" fmla="*/ 1 w 43"/>
                <a:gd name="T43" fmla="*/ 66 h 79"/>
                <a:gd name="T44" fmla="*/ 1 w 43"/>
                <a:gd name="T45" fmla="*/ 66 h 79"/>
                <a:gd name="T46" fmla="*/ 0 w 43"/>
                <a:gd name="T47" fmla="*/ 62 h 79"/>
                <a:gd name="T48" fmla="*/ 13 w 43"/>
                <a:gd name="T49" fmla="*/ 34 h 79"/>
                <a:gd name="T50" fmla="*/ 19 w 43"/>
                <a:gd name="T51" fmla="*/ 2 h 79"/>
                <a:gd name="T52" fmla="*/ 19 w 43"/>
                <a:gd name="T53" fmla="*/ 2 h 79"/>
                <a:gd name="T54" fmla="*/ 21 w 43"/>
                <a:gd name="T55" fmla="*/ 0 h 79"/>
                <a:gd name="T56" fmla="*/ 22 w 43"/>
                <a:gd name="T57" fmla="*/ 0 h 79"/>
                <a:gd name="T58" fmla="*/ 22 w 43"/>
                <a:gd name="T59"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38" y="74"/>
                  </a:moveTo>
                  <a:cubicBezTo>
                    <a:pt x="38" y="4"/>
                    <a:pt x="38" y="4"/>
                    <a:pt x="38" y="4"/>
                  </a:cubicBezTo>
                  <a:cubicBezTo>
                    <a:pt x="24" y="4"/>
                    <a:pt x="24" y="4"/>
                    <a:pt x="24" y="4"/>
                  </a:cubicBezTo>
                  <a:cubicBezTo>
                    <a:pt x="23" y="9"/>
                    <a:pt x="23" y="14"/>
                    <a:pt x="22" y="19"/>
                  </a:cubicBezTo>
                  <a:cubicBezTo>
                    <a:pt x="22" y="0"/>
                    <a:pt x="22" y="0"/>
                    <a:pt x="22" y="0"/>
                  </a:cubicBezTo>
                  <a:cubicBezTo>
                    <a:pt x="41" y="0"/>
                    <a:pt x="41" y="0"/>
                    <a:pt x="41" y="0"/>
                  </a:cubicBezTo>
                  <a:cubicBezTo>
                    <a:pt x="42" y="0"/>
                    <a:pt x="43" y="1"/>
                    <a:pt x="43" y="2"/>
                  </a:cubicBezTo>
                  <a:cubicBezTo>
                    <a:pt x="43" y="77"/>
                    <a:pt x="43" y="77"/>
                    <a:pt x="43" y="77"/>
                  </a:cubicBezTo>
                  <a:cubicBezTo>
                    <a:pt x="43" y="77"/>
                    <a:pt x="43" y="77"/>
                    <a:pt x="43" y="77"/>
                  </a:cubicBezTo>
                  <a:cubicBezTo>
                    <a:pt x="43" y="77"/>
                    <a:pt x="43" y="77"/>
                    <a:pt x="43" y="77"/>
                  </a:cubicBezTo>
                  <a:cubicBezTo>
                    <a:pt x="43" y="78"/>
                    <a:pt x="42" y="79"/>
                    <a:pt x="41" y="79"/>
                  </a:cubicBezTo>
                  <a:cubicBezTo>
                    <a:pt x="34" y="79"/>
                    <a:pt x="28" y="78"/>
                    <a:pt x="22" y="76"/>
                  </a:cubicBezTo>
                  <a:cubicBezTo>
                    <a:pt x="22" y="71"/>
                    <a:pt x="22" y="71"/>
                    <a:pt x="22" y="71"/>
                  </a:cubicBezTo>
                  <a:cubicBezTo>
                    <a:pt x="27" y="72"/>
                    <a:pt x="33" y="74"/>
                    <a:pt x="38" y="74"/>
                  </a:cubicBezTo>
                  <a:close/>
                  <a:moveTo>
                    <a:pt x="22" y="19"/>
                  </a:moveTo>
                  <a:cubicBezTo>
                    <a:pt x="21" y="25"/>
                    <a:pt x="20" y="30"/>
                    <a:pt x="18" y="36"/>
                  </a:cubicBezTo>
                  <a:cubicBezTo>
                    <a:pt x="15" y="46"/>
                    <a:pt x="11" y="55"/>
                    <a:pt x="6" y="63"/>
                  </a:cubicBezTo>
                  <a:cubicBezTo>
                    <a:pt x="11" y="66"/>
                    <a:pt x="16" y="68"/>
                    <a:pt x="21" y="70"/>
                  </a:cubicBezTo>
                  <a:cubicBezTo>
                    <a:pt x="22" y="71"/>
                    <a:pt x="22" y="71"/>
                    <a:pt x="22" y="71"/>
                  </a:cubicBezTo>
                  <a:cubicBezTo>
                    <a:pt x="22" y="76"/>
                    <a:pt x="22" y="76"/>
                    <a:pt x="22" y="76"/>
                  </a:cubicBezTo>
                  <a:cubicBezTo>
                    <a:pt x="21" y="75"/>
                    <a:pt x="21" y="75"/>
                    <a:pt x="20" y="75"/>
                  </a:cubicBezTo>
                  <a:cubicBezTo>
                    <a:pt x="13" y="73"/>
                    <a:pt x="7" y="69"/>
                    <a:pt x="1" y="66"/>
                  </a:cubicBezTo>
                  <a:cubicBezTo>
                    <a:pt x="1" y="66"/>
                    <a:pt x="1" y="66"/>
                    <a:pt x="1" y="66"/>
                  </a:cubicBezTo>
                  <a:cubicBezTo>
                    <a:pt x="0" y="65"/>
                    <a:pt x="0" y="63"/>
                    <a:pt x="0" y="62"/>
                  </a:cubicBezTo>
                  <a:cubicBezTo>
                    <a:pt x="6" y="54"/>
                    <a:pt x="10" y="45"/>
                    <a:pt x="13" y="34"/>
                  </a:cubicBezTo>
                  <a:cubicBezTo>
                    <a:pt x="16" y="24"/>
                    <a:pt x="18" y="14"/>
                    <a:pt x="19" y="2"/>
                  </a:cubicBezTo>
                  <a:cubicBezTo>
                    <a:pt x="19" y="2"/>
                    <a:pt x="19" y="2"/>
                    <a:pt x="19" y="2"/>
                  </a:cubicBezTo>
                  <a:cubicBezTo>
                    <a:pt x="19" y="1"/>
                    <a:pt x="20" y="0"/>
                    <a:pt x="21" y="0"/>
                  </a:cubicBezTo>
                  <a:cubicBezTo>
                    <a:pt x="22" y="0"/>
                    <a:pt x="22" y="0"/>
                    <a:pt x="22" y="0"/>
                  </a:cubicBezTo>
                  <a:lnTo>
                    <a:pt x="22" y="1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0" name="Freeform 157"/>
            <p:cNvSpPr>
              <a:spLocks noEditPoints="1"/>
            </p:cNvSpPr>
            <p:nvPr/>
          </p:nvSpPr>
          <p:spPr bwMode="auto">
            <a:xfrm>
              <a:off x="5617092" y="3933829"/>
              <a:ext cx="110231" cy="206003"/>
            </a:xfrm>
            <a:custGeom>
              <a:avLst/>
              <a:gdLst>
                <a:gd name="T0" fmla="*/ 24 w 43"/>
                <a:gd name="T1" fmla="*/ 75 h 80"/>
                <a:gd name="T2" fmla="*/ 38 w 43"/>
                <a:gd name="T3" fmla="*/ 75 h 80"/>
                <a:gd name="T4" fmla="*/ 38 w 43"/>
                <a:gd name="T5" fmla="*/ 5 h 80"/>
                <a:gd name="T6" fmla="*/ 22 w 43"/>
                <a:gd name="T7" fmla="*/ 9 h 80"/>
                <a:gd name="T8" fmla="*/ 22 w 43"/>
                <a:gd name="T9" fmla="*/ 4 h 80"/>
                <a:gd name="T10" fmla="*/ 40 w 43"/>
                <a:gd name="T11" fmla="*/ 0 h 80"/>
                <a:gd name="T12" fmla="*/ 41 w 43"/>
                <a:gd name="T13" fmla="*/ 0 h 80"/>
                <a:gd name="T14" fmla="*/ 43 w 43"/>
                <a:gd name="T15" fmla="*/ 2 h 80"/>
                <a:gd name="T16" fmla="*/ 43 w 43"/>
                <a:gd name="T17" fmla="*/ 77 h 80"/>
                <a:gd name="T18" fmla="*/ 41 w 43"/>
                <a:gd name="T19" fmla="*/ 80 h 80"/>
                <a:gd name="T20" fmla="*/ 22 w 43"/>
                <a:gd name="T21" fmla="*/ 80 h 80"/>
                <a:gd name="T22" fmla="*/ 22 w 43"/>
                <a:gd name="T23" fmla="*/ 60 h 80"/>
                <a:gd name="T24" fmla="*/ 24 w 43"/>
                <a:gd name="T25" fmla="*/ 75 h 80"/>
                <a:gd name="T26" fmla="*/ 22 w 43"/>
                <a:gd name="T27" fmla="*/ 9 h 80"/>
                <a:gd name="T28" fmla="*/ 21 w 43"/>
                <a:gd name="T29" fmla="*/ 9 h 80"/>
                <a:gd name="T30" fmla="*/ 6 w 43"/>
                <a:gd name="T31" fmla="*/ 16 h 80"/>
                <a:gd name="T32" fmla="*/ 18 w 43"/>
                <a:gd name="T33" fmla="*/ 44 h 80"/>
                <a:gd name="T34" fmla="*/ 22 w 43"/>
                <a:gd name="T35" fmla="*/ 60 h 80"/>
                <a:gd name="T36" fmla="*/ 22 w 43"/>
                <a:gd name="T37" fmla="*/ 80 h 80"/>
                <a:gd name="T38" fmla="*/ 21 w 43"/>
                <a:gd name="T39" fmla="*/ 80 h 80"/>
                <a:gd name="T40" fmla="*/ 21 w 43"/>
                <a:gd name="T41" fmla="*/ 80 h 80"/>
                <a:gd name="T42" fmla="*/ 19 w 43"/>
                <a:gd name="T43" fmla="*/ 77 h 80"/>
                <a:gd name="T44" fmla="*/ 13 w 43"/>
                <a:gd name="T45" fmla="*/ 45 h 80"/>
                <a:gd name="T46" fmla="*/ 0 w 43"/>
                <a:gd name="T47" fmla="*/ 17 h 80"/>
                <a:gd name="T48" fmla="*/ 0 w 43"/>
                <a:gd name="T49" fmla="*/ 17 h 80"/>
                <a:gd name="T50" fmla="*/ 1 w 43"/>
                <a:gd name="T51" fmla="*/ 14 h 80"/>
                <a:gd name="T52" fmla="*/ 20 w 43"/>
                <a:gd name="T53" fmla="*/ 4 h 80"/>
                <a:gd name="T54" fmla="*/ 22 w 43"/>
                <a:gd name="T55" fmla="*/ 4 h 80"/>
                <a:gd name="T56" fmla="*/ 22 w 43"/>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80">
                  <a:moveTo>
                    <a:pt x="24" y="75"/>
                  </a:moveTo>
                  <a:cubicBezTo>
                    <a:pt x="38" y="75"/>
                    <a:pt x="38" y="75"/>
                    <a:pt x="38" y="75"/>
                  </a:cubicBezTo>
                  <a:cubicBezTo>
                    <a:pt x="38" y="5"/>
                    <a:pt x="38" y="5"/>
                    <a:pt x="38" y="5"/>
                  </a:cubicBezTo>
                  <a:cubicBezTo>
                    <a:pt x="33" y="6"/>
                    <a:pt x="27" y="7"/>
                    <a:pt x="22" y="9"/>
                  </a:cubicBezTo>
                  <a:cubicBezTo>
                    <a:pt x="22" y="4"/>
                    <a:pt x="22" y="4"/>
                    <a:pt x="22" y="4"/>
                  </a:cubicBezTo>
                  <a:cubicBezTo>
                    <a:pt x="28" y="2"/>
                    <a:pt x="34" y="0"/>
                    <a:pt x="40" y="0"/>
                  </a:cubicBezTo>
                  <a:cubicBezTo>
                    <a:pt x="41" y="0"/>
                    <a:pt x="41" y="0"/>
                    <a:pt x="41" y="0"/>
                  </a:cubicBezTo>
                  <a:cubicBezTo>
                    <a:pt x="42" y="0"/>
                    <a:pt x="43" y="1"/>
                    <a:pt x="43" y="2"/>
                  </a:cubicBezTo>
                  <a:cubicBezTo>
                    <a:pt x="43" y="77"/>
                    <a:pt x="43" y="77"/>
                    <a:pt x="43" y="77"/>
                  </a:cubicBezTo>
                  <a:cubicBezTo>
                    <a:pt x="43" y="79"/>
                    <a:pt x="42" y="80"/>
                    <a:pt x="41" y="80"/>
                  </a:cubicBezTo>
                  <a:cubicBezTo>
                    <a:pt x="22" y="80"/>
                    <a:pt x="22" y="80"/>
                    <a:pt x="22" y="80"/>
                  </a:cubicBezTo>
                  <a:cubicBezTo>
                    <a:pt x="22" y="60"/>
                    <a:pt x="22" y="60"/>
                    <a:pt x="22" y="60"/>
                  </a:cubicBezTo>
                  <a:cubicBezTo>
                    <a:pt x="23" y="65"/>
                    <a:pt x="23" y="70"/>
                    <a:pt x="24" y="75"/>
                  </a:cubicBezTo>
                  <a:close/>
                  <a:moveTo>
                    <a:pt x="22" y="9"/>
                  </a:moveTo>
                  <a:cubicBezTo>
                    <a:pt x="21" y="9"/>
                    <a:pt x="21" y="9"/>
                    <a:pt x="21" y="9"/>
                  </a:cubicBezTo>
                  <a:cubicBezTo>
                    <a:pt x="16" y="11"/>
                    <a:pt x="11" y="13"/>
                    <a:pt x="6" y="16"/>
                  </a:cubicBezTo>
                  <a:cubicBezTo>
                    <a:pt x="11" y="24"/>
                    <a:pt x="15" y="33"/>
                    <a:pt x="18" y="44"/>
                  </a:cubicBezTo>
                  <a:cubicBezTo>
                    <a:pt x="20" y="49"/>
                    <a:pt x="21" y="55"/>
                    <a:pt x="22" y="60"/>
                  </a:cubicBezTo>
                  <a:cubicBezTo>
                    <a:pt x="22" y="80"/>
                    <a:pt x="22" y="80"/>
                    <a:pt x="22" y="80"/>
                  </a:cubicBezTo>
                  <a:cubicBezTo>
                    <a:pt x="21" y="80"/>
                    <a:pt x="21" y="80"/>
                    <a:pt x="21" y="80"/>
                  </a:cubicBezTo>
                  <a:cubicBezTo>
                    <a:pt x="21" y="80"/>
                    <a:pt x="21" y="80"/>
                    <a:pt x="21" y="80"/>
                  </a:cubicBezTo>
                  <a:cubicBezTo>
                    <a:pt x="20" y="80"/>
                    <a:pt x="19" y="79"/>
                    <a:pt x="19" y="77"/>
                  </a:cubicBezTo>
                  <a:cubicBezTo>
                    <a:pt x="18" y="66"/>
                    <a:pt x="16" y="55"/>
                    <a:pt x="13" y="45"/>
                  </a:cubicBezTo>
                  <a:cubicBezTo>
                    <a:pt x="10" y="34"/>
                    <a:pt x="6" y="25"/>
                    <a:pt x="0" y="17"/>
                  </a:cubicBezTo>
                  <a:cubicBezTo>
                    <a:pt x="0" y="17"/>
                    <a:pt x="0" y="17"/>
                    <a:pt x="0" y="17"/>
                  </a:cubicBezTo>
                  <a:cubicBezTo>
                    <a:pt x="0" y="16"/>
                    <a:pt x="0" y="14"/>
                    <a:pt x="1" y="14"/>
                  </a:cubicBezTo>
                  <a:cubicBezTo>
                    <a:pt x="7" y="10"/>
                    <a:pt x="13" y="7"/>
                    <a:pt x="20" y="4"/>
                  </a:cubicBezTo>
                  <a:cubicBezTo>
                    <a:pt x="21" y="4"/>
                    <a:pt x="21" y="4"/>
                    <a:pt x="22" y="4"/>
                  </a:cubicBezTo>
                  <a:lnTo>
                    <a:pt x="22" y="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1" name="Freeform 158"/>
            <p:cNvSpPr>
              <a:spLocks noEditPoints="1"/>
            </p:cNvSpPr>
            <p:nvPr/>
          </p:nvSpPr>
          <p:spPr bwMode="auto">
            <a:xfrm>
              <a:off x="5521319" y="4163324"/>
              <a:ext cx="121072" cy="148178"/>
            </a:xfrm>
            <a:custGeom>
              <a:avLst/>
              <a:gdLst>
                <a:gd name="T0" fmla="*/ 24 w 47"/>
                <a:gd name="T1" fmla="*/ 0 h 58"/>
                <a:gd name="T2" fmla="*/ 45 w 47"/>
                <a:gd name="T3" fmla="*/ 0 h 58"/>
                <a:gd name="T4" fmla="*/ 47 w 47"/>
                <a:gd name="T5" fmla="*/ 2 h 58"/>
                <a:gd name="T6" fmla="*/ 42 w 47"/>
                <a:gd name="T7" fmla="*/ 31 h 58"/>
                <a:gd name="T8" fmla="*/ 31 w 47"/>
                <a:gd name="T9" fmla="*/ 56 h 58"/>
                <a:gd name="T10" fmla="*/ 27 w 47"/>
                <a:gd name="T11" fmla="*/ 57 h 58"/>
                <a:gd name="T12" fmla="*/ 24 w 47"/>
                <a:gd name="T13" fmla="*/ 54 h 58"/>
                <a:gd name="T14" fmla="*/ 24 w 47"/>
                <a:gd name="T15" fmla="*/ 47 h 58"/>
                <a:gd name="T16" fmla="*/ 28 w 47"/>
                <a:gd name="T17" fmla="*/ 51 h 58"/>
                <a:gd name="T18" fmla="*/ 37 w 47"/>
                <a:gd name="T19" fmla="*/ 30 h 58"/>
                <a:gd name="T20" fmla="*/ 42 w 47"/>
                <a:gd name="T21" fmla="*/ 4 h 58"/>
                <a:gd name="T22" fmla="*/ 24 w 47"/>
                <a:gd name="T23" fmla="*/ 4 h 58"/>
                <a:gd name="T24" fmla="*/ 24 w 47"/>
                <a:gd name="T25" fmla="*/ 0 h 58"/>
                <a:gd name="T26" fmla="*/ 2 w 47"/>
                <a:gd name="T27" fmla="*/ 12 h 58"/>
                <a:gd name="T28" fmla="*/ 0 w 47"/>
                <a:gd name="T29" fmla="*/ 2 h 58"/>
                <a:gd name="T30" fmla="*/ 3 w 47"/>
                <a:gd name="T31" fmla="*/ 0 h 58"/>
                <a:gd name="T32" fmla="*/ 24 w 47"/>
                <a:gd name="T33" fmla="*/ 0 h 58"/>
                <a:gd name="T34" fmla="*/ 24 w 47"/>
                <a:gd name="T35" fmla="*/ 4 h 58"/>
                <a:gd name="T36" fmla="*/ 5 w 47"/>
                <a:gd name="T37" fmla="*/ 4 h 58"/>
                <a:gd name="T38" fmla="*/ 8 w 47"/>
                <a:gd name="T39" fmla="*/ 16 h 58"/>
                <a:gd name="T40" fmla="*/ 13 w 47"/>
                <a:gd name="T41" fmla="*/ 30 h 58"/>
                <a:gd name="T42" fmla="*/ 24 w 47"/>
                <a:gd name="T43" fmla="*/ 47 h 58"/>
                <a:gd name="T44" fmla="*/ 24 w 47"/>
                <a:gd name="T45" fmla="*/ 54 h 58"/>
                <a:gd name="T46" fmla="*/ 9 w 47"/>
                <a:gd name="T47" fmla="*/ 32 h 58"/>
                <a:gd name="T48" fmla="*/ 2 w 4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58">
                  <a:moveTo>
                    <a:pt x="24" y="0"/>
                  </a:moveTo>
                  <a:cubicBezTo>
                    <a:pt x="45" y="0"/>
                    <a:pt x="45" y="0"/>
                    <a:pt x="45" y="0"/>
                  </a:cubicBezTo>
                  <a:cubicBezTo>
                    <a:pt x="46" y="0"/>
                    <a:pt x="47" y="1"/>
                    <a:pt x="47" y="2"/>
                  </a:cubicBezTo>
                  <a:cubicBezTo>
                    <a:pt x="47" y="12"/>
                    <a:pt x="45" y="22"/>
                    <a:pt x="42" y="31"/>
                  </a:cubicBezTo>
                  <a:cubicBezTo>
                    <a:pt x="39" y="40"/>
                    <a:pt x="35" y="49"/>
                    <a:pt x="31" y="56"/>
                  </a:cubicBezTo>
                  <a:cubicBezTo>
                    <a:pt x="30" y="57"/>
                    <a:pt x="29" y="58"/>
                    <a:pt x="27" y="57"/>
                  </a:cubicBezTo>
                  <a:cubicBezTo>
                    <a:pt x="26" y="56"/>
                    <a:pt x="25" y="55"/>
                    <a:pt x="24" y="54"/>
                  </a:cubicBezTo>
                  <a:cubicBezTo>
                    <a:pt x="24" y="47"/>
                    <a:pt x="24" y="47"/>
                    <a:pt x="24" y="47"/>
                  </a:cubicBezTo>
                  <a:cubicBezTo>
                    <a:pt x="25" y="48"/>
                    <a:pt x="27" y="50"/>
                    <a:pt x="28" y="51"/>
                  </a:cubicBezTo>
                  <a:cubicBezTo>
                    <a:pt x="32" y="45"/>
                    <a:pt x="35" y="38"/>
                    <a:pt x="37" y="30"/>
                  </a:cubicBezTo>
                  <a:cubicBezTo>
                    <a:pt x="40" y="22"/>
                    <a:pt x="41" y="13"/>
                    <a:pt x="42" y="4"/>
                  </a:cubicBezTo>
                  <a:cubicBezTo>
                    <a:pt x="24" y="4"/>
                    <a:pt x="24" y="4"/>
                    <a:pt x="24" y="4"/>
                  </a:cubicBezTo>
                  <a:lnTo>
                    <a:pt x="24" y="0"/>
                  </a:lnTo>
                  <a:close/>
                  <a:moveTo>
                    <a:pt x="2" y="12"/>
                  </a:moveTo>
                  <a:cubicBezTo>
                    <a:pt x="1" y="8"/>
                    <a:pt x="1" y="5"/>
                    <a:pt x="0" y="2"/>
                  </a:cubicBezTo>
                  <a:cubicBezTo>
                    <a:pt x="0" y="1"/>
                    <a:pt x="1" y="0"/>
                    <a:pt x="3" y="0"/>
                  </a:cubicBezTo>
                  <a:cubicBezTo>
                    <a:pt x="24" y="0"/>
                    <a:pt x="24" y="0"/>
                    <a:pt x="24" y="0"/>
                  </a:cubicBezTo>
                  <a:cubicBezTo>
                    <a:pt x="24" y="4"/>
                    <a:pt x="24" y="4"/>
                    <a:pt x="24" y="4"/>
                  </a:cubicBezTo>
                  <a:cubicBezTo>
                    <a:pt x="5" y="4"/>
                    <a:pt x="5" y="4"/>
                    <a:pt x="5" y="4"/>
                  </a:cubicBezTo>
                  <a:cubicBezTo>
                    <a:pt x="6" y="8"/>
                    <a:pt x="7" y="12"/>
                    <a:pt x="8" y="16"/>
                  </a:cubicBezTo>
                  <a:cubicBezTo>
                    <a:pt x="9" y="21"/>
                    <a:pt x="11" y="25"/>
                    <a:pt x="13" y="30"/>
                  </a:cubicBezTo>
                  <a:cubicBezTo>
                    <a:pt x="16" y="36"/>
                    <a:pt x="19" y="42"/>
                    <a:pt x="24" y="47"/>
                  </a:cubicBezTo>
                  <a:cubicBezTo>
                    <a:pt x="24" y="54"/>
                    <a:pt x="24" y="54"/>
                    <a:pt x="24" y="54"/>
                  </a:cubicBezTo>
                  <a:cubicBezTo>
                    <a:pt x="18" y="47"/>
                    <a:pt x="12" y="40"/>
                    <a:pt x="9" y="32"/>
                  </a:cubicBezTo>
                  <a:cubicBezTo>
                    <a:pt x="5" y="26"/>
                    <a:pt x="3" y="19"/>
                    <a:pt x="2" y="1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2" name="Freeform 159"/>
            <p:cNvSpPr>
              <a:spLocks noEditPoints="1"/>
            </p:cNvSpPr>
            <p:nvPr/>
          </p:nvSpPr>
          <p:spPr bwMode="auto">
            <a:xfrm>
              <a:off x="5521319" y="3988041"/>
              <a:ext cx="121072" cy="151793"/>
            </a:xfrm>
            <a:custGeom>
              <a:avLst/>
              <a:gdLst>
                <a:gd name="T0" fmla="*/ 28 w 47"/>
                <a:gd name="T1" fmla="*/ 7 h 59"/>
                <a:gd name="T2" fmla="*/ 24 w 47"/>
                <a:gd name="T3" fmla="*/ 11 h 59"/>
                <a:gd name="T4" fmla="*/ 24 w 47"/>
                <a:gd name="T5" fmla="*/ 4 h 59"/>
                <a:gd name="T6" fmla="*/ 27 w 47"/>
                <a:gd name="T7" fmla="*/ 1 h 59"/>
                <a:gd name="T8" fmla="*/ 27 w 47"/>
                <a:gd name="T9" fmla="*/ 1 h 59"/>
                <a:gd name="T10" fmla="*/ 31 w 47"/>
                <a:gd name="T11" fmla="*/ 2 h 59"/>
                <a:gd name="T12" fmla="*/ 42 w 47"/>
                <a:gd name="T13" fmla="*/ 27 h 59"/>
                <a:gd name="T14" fmla="*/ 47 w 47"/>
                <a:gd name="T15" fmla="*/ 56 h 59"/>
                <a:gd name="T16" fmla="*/ 47 w 47"/>
                <a:gd name="T17" fmla="*/ 56 h 59"/>
                <a:gd name="T18" fmla="*/ 45 w 47"/>
                <a:gd name="T19" fmla="*/ 59 h 59"/>
                <a:gd name="T20" fmla="*/ 24 w 47"/>
                <a:gd name="T21" fmla="*/ 59 h 59"/>
                <a:gd name="T22" fmla="*/ 24 w 47"/>
                <a:gd name="T23" fmla="*/ 54 h 59"/>
                <a:gd name="T24" fmla="*/ 42 w 47"/>
                <a:gd name="T25" fmla="*/ 54 h 59"/>
                <a:gd name="T26" fmla="*/ 37 w 47"/>
                <a:gd name="T27" fmla="*/ 29 h 59"/>
                <a:gd name="T28" fmla="*/ 28 w 47"/>
                <a:gd name="T29" fmla="*/ 7 h 59"/>
                <a:gd name="T30" fmla="*/ 24 w 47"/>
                <a:gd name="T31" fmla="*/ 11 h 59"/>
                <a:gd name="T32" fmla="*/ 13 w 47"/>
                <a:gd name="T33" fmla="*/ 28 h 59"/>
                <a:gd name="T34" fmla="*/ 5 w 47"/>
                <a:gd name="T35" fmla="*/ 54 h 59"/>
                <a:gd name="T36" fmla="*/ 24 w 47"/>
                <a:gd name="T37" fmla="*/ 54 h 59"/>
                <a:gd name="T38" fmla="*/ 24 w 47"/>
                <a:gd name="T39" fmla="*/ 59 h 59"/>
                <a:gd name="T40" fmla="*/ 3 w 47"/>
                <a:gd name="T41" fmla="*/ 59 h 59"/>
                <a:gd name="T42" fmla="*/ 3 w 47"/>
                <a:gd name="T43" fmla="*/ 59 h 59"/>
                <a:gd name="T44" fmla="*/ 3 w 47"/>
                <a:gd name="T45" fmla="*/ 59 h 59"/>
                <a:gd name="T46" fmla="*/ 0 w 47"/>
                <a:gd name="T47" fmla="*/ 56 h 59"/>
                <a:gd name="T48" fmla="*/ 9 w 47"/>
                <a:gd name="T49" fmla="*/ 26 h 59"/>
                <a:gd name="T50" fmla="*/ 24 w 47"/>
                <a:gd name="T51" fmla="*/ 4 h 59"/>
                <a:gd name="T52" fmla="*/ 24 w 47"/>
                <a:gd name="T53"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59">
                  <a:moveTo>
                    <a:pt x="28" y="7"/>
                  </a:moveTo>
                  <a:cubicBezTo>
                    <a:pt x="27" y="8"/>
                    <a:pt x="25" y="10"/>
                    <a:pt x="24" y="11"/>
                  </a:cubicBezTo>
                  <a:cubicBezTo>
                    <a:pt x="24" y="4"/>
                    <a:pt x="24" y="4"/>
                    <a:pt x="24" y="4"/>
                  </a:cubicBezTo>
                  <a:cubicBezTo>
                    <a:pt x="25" y="3"/>
                    <a:pt x="26" y="2"/>
                    <a:pt x="27" y="1"/>
                  </a:cubicBezTo>
                  <a:cubicBezTo>
                    <a:pt x="27" y="1"/>
                    <a:pt x="27" y="1"/>
                    <a:pt x="27" y="1"/>
                  </a:cubicBezTo>
                  <a:cubicBezTo>
                    <a:pt x="28" y="0"/>
                    <a:pt x="30" y="1"/>
                    <a:pt x="31" y="2"/>
                  </a:cubicBezTo>
                  <a:cubicBezTo>
                    <a:pt x="35" y="9"/>
                    <a:pt x="39" y="17"/>
                    <a:pt x="42" y="27"/>
                  </a:cubicBezTo>
                  <a:cubicBezTo>
                    <a:pt x="45" y="36"/>
                    <a:pt x="47" y="46"/>
                    <a:pt x="47" y="56"/>
                  </a:cubicBezTo>
                  <a:cubicBezTo>
                    <a:pt x="47" y="56"/>
                    <a:pt x="47" y="56"/>
                    <a:pt x="47" y="56"/>
                  </a:cubicBezTo>
                  <a:cubicBezTo>
                    <a:pt x="47" y="58"/>
                    <a:pt x="46" y="59"/>
                    <a:pt x="45" y="59"/>
                  </a:cubicBezTo>
                  <a:cubicBezTo>
                    <a:pt x="24" y="59"/>
                    <a:pt x="24" y="59"/>
                    <a:pt x="24" y="59"/>
                  </a:cubicBezTo>
                  <a:cubicBezTo>
                    <a:pt x="24" y="54"/>
                    <a:pt x="24" y="54"/>
                    <a:pt x="24" y="54"/>
                  </a:cubicBezTo>
                  <a:cubicBezTo>
                    <a:pt x="42" y="54"/>
                    <a:pt x="42" y="54"/>
                    <a:pt x="42" y="54"/>
                  </a:cubicBezTo>
                  <a:cubicBezTo>
                    <a:pt x="41" y="45"/>
                    <a:pt x="40" y="36"/>
                    <a:pt x="37" y="29"/>
                  </a:cubicBezTo>
                  <a:cubicBezTo>
                    <a:pt x="35" y="20"/>
                    <a:pt x="32" y="13"/>
                    <a:pt x="28" y="7"/>
                  </a:cubicBezTo>
                  <a:close/>
                  <a:moveTo>
                    <a:pt x="24" y="11"/>
                  </a:moveTo>
                  <a:cubicBezTo>
                    <a:pt x="19" y="17"/>
                    <a:pt x="16" y="22"/>
                    <a:pt x="13" y="28"/>
                  </a:cubicBezTo>
                  <a:cubicBezTo>
                    <a:pt x="9"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3" y="59"/>
                    <a:pt x="3" y="59"/>
                    <a:pt x="3" y="59"/>
                  </a:cubicBezTo>
                  <a:cubicBezTo>
                    <a:pt x="1" y="59"/>
                    <a:pt x="0" y="57"/>
                    <a:pt x="0" y="56"/>
                  </a:cubicBezTo>
                  <a:cubicBezTo>
                    <a:pt x="1" y="45"/>
                    <a:pt x="4" y="35"/>
                    <a:pt x="9" y="26"/>
                  </a:cubicBezTo>
                  <a:cubicBezTo>
                    <a:pt x="12" y="18"/>
                    <a:pt x="18" y="11"/>
                    <a:pt x="24" y="4"/>
                  </a:cubicBezTo>
                  <a:lnTo>
                    <a:pt x="24"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3" name="Freeform 160"/>
            <p:cNvSpPr>
              <a:spLocks noEditPoints="1"/>
            </p:cNvSpPr>
            <p:nvPr/>
          </p:nvSpPr>
          <p:spPr bwMode="auto">
            <a:xfrm>
              <a:off x="5750813" y="4163324"/>
              <a:ext cx="110231" cy="202389"/>
            </a:xfrm>
            <a:custGeom>
              <a:avLst/>
              <a:gdLst>
                <a:gd name="T0" fmla="*/ 21 w 43"/>
                <a:gd name="T1" fmla="*/ 71 h 79"/>
                <a:gd name="T2" fmla="*/ 21 w 43"/>
                <a:gd name="T3" fmla="*/ 71 h 79"/>
                <a:gd name="T4" fmla="*/ 37 w 43"/>
                <a:gd name="T5" fmla="*/ 63 h 79"/>
                <a:gd name="T6" fmla="*/ 24 w 43"/>
                <a:gd name="T7" fmla="*/ 36 h 79"/>
                <a:gd name="T8" fmla="*/ 21 w 43"/>
                <a:gd name="T9" fmla="*/ 22 h 79"/>
                <a:gd name="T10" fmla="*/ 21 w 43"/>
                <a:gd name="T11" fmla="*/ 0 h 79"/>
                <a:gd name="T12" fmla="*/ 23 w 43"/>
                <a:gd name="T13" fmla="*/ 2 h 79"/>
                <a:gd name="T14" fmla="*/ 29 w 43"/>
                <a:gd name="T15" fmla="*/ 34 h 79"/>
                <a:gd name="T16" fmla="*/ 42 w 43"/>
                <a:gd name="T17" fmla="*/ 63 h 79"/>
                <a:gd name="T18" fmla="*/ 42 w 43"/>
                <a:gd name="T19" fmla="*/ 63 h 79"/>
                <a:gd name="T20" fmla="*/ 42 w 43"/>
                <a:gd name="T21" fmla="*/ 63 h 79"/>
                <a:gd name="T22" fmla="*/ 42 w 43"/>
                <a:gd name="T23" fmla="*/ 66 h 79"/>
                <a:gd name="T24" fmla="*/ 23 w 43"/>
                <a:gd name="T25" fmla="*/ 75 h 79"/>
                <a:gd name="T26" fmla="*/ 21 w 43"/>
                <a:gd name="T27" fmla="*/ 76 h 79"/>
                <a:gd name="T28" fmla="*/ 21 w 43"/>
                <a:gd name="T29" fmla="*/ 71 h 79"/>
                <a:gd name="T30" fmla="*/ 5 w 43"/>
                <a:gd name="T31" fmla="*/ 74 h 79"/>
                <a:gd name="T32" fmla="*/ 21 w 43"/>
                <a:gd name="T33" fmla="*/ 71 h 79"/>
                <a:gd name="T34" fmla="*/ 21 w 43"/>
                <a:gd name="T35" fmla="*/ 76 h 79"/>
                <a:gd name="T36" fmla="*/ 3 w 43"/>
                <a:gd name="T37" fmla="*/ 79 h 79"/>
                <a:gd name="T38" fmla="*/ 2 w 43"/>
                <a:gd name="T39" fmla="*/ 79 h 79"/>
                <a:gd name="T40" fmla="*/ 0 w 43"/>
                <a:gd name="T41" fmla="*/ 77 h 79"/>
                <a:gd name="T42" fmla="*/ 0 w 43"/>
                <a:gd name="T43" fmla="*/ 2 h 79"/>
                <a:gd name="T44" fmla="*/ 2 w 43"/>
                <a:gd name="T45" fmla="*/ 0 h 79"/>
                <a:gd name="T46" fmla="*/ 21 w 43"/>
                <a:gd name="T47" fmla="*/ 0 h 79"/>
                <a:gd name="T48" fmla="*/ 21 w 43"/>
                <a:gd name="T49" fmla="*/ 0 h 79"/>
                <a:gd name="T50" fmla="*/ 21 w 43"/>
                <a:gd name="T51" fmla="*/ 0 h 79"/>
                <a:gd name="T52" fmla="*/ 21 w 43"/>
                <a:gd name="T53" fmla="*/ 22 h 79"/>
                <a:gd name="T54" fmla="*/ 19 w 43"/>
                <a:gd name="T55" fmla="*/ 4 h 79"/>
                <a:gd name="T56" fmla="*/ 5 w 43"/>
                <a:gd name="T57" fmla="*/ 4 h 79"/>
                <a:gd name="T58" fmla="*/ 5 w 43"/>
                <a:gd name="T5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21" y="71"/>
                  </a:moveTo>
                  <a:cubicBezTo>
                    <a:pt x="21" y="71"/>
                    <a:pt x="21" y="71"/>
                    <a:pt x="21" y="71"/>
                  </a:cubicBezTo>
                  <a:cubicBezTo>
                    <a:pt x="27" y="69"/>
                    <a:pt x="32" y="66"/>
                    <a:pt x="37" y="63"/>
                  </a:cubicBezTo>
                  <a:cubicBezTo>
                    <a:pt x="32" y="55"/>
                    <a:pt x="28" y="46"/>
                    <a:pt x="24" y="36"/>
                  </a:cubicBezTo>
                  <a:cubicBezTo>
                    <a:pt x="23" y="31"/>
                    <a:pt x="22" y="27"/>
                    <a:pt x="21" y="22"/>
                  </a:cubicBezTo>
                  <a:cubicBezTo>
                    <a:pt x="21" y="0"/>
                    <a:pt x="21" y="0"/>
                    <a:pt x="21" y="0"/>
                  </a:cubicBezTo>
                  <a:cubicBezTo>
                    <a:pt x="22" y="0"/>
                    <a:pt x="23" y="1"/>
                    <a:pt x="23" y="2"/>
                  </a:cubicBezTo>
                  <a:cubicBezTo>
                    <a:pt x="24" y="13"/>
                    <a:pt x="26" y="24"/>
                    <a:pt x="29" y="34"/>
                  </a:cubicBezTo>
                  <a:cubicBezTo>
                    <a:pt x="32" y="45"/>
                    <a:pt x="37" y="55"/>
                    <a:pt x="42" y="63"/>
                  </a:cubicBezTo>
                  <a:cubicBezTo>
                    <a:pt x="42" y="63"/>
                    <a:pt x="42" y="63"/>
                    <a:pt x="42" y="63"/>
                  </a:cubicBezTo>
                  <a:cubicBezTo>
                    <a:pt x="42" y="63"/>
                    <a:pt x="42" y="63"/>
                    <a:pt x="42" y="63"/>
                  </a:cubicBezTo>
                  <a:cubicBezTo>
                    <a:pt x="43" y="64"/>
                    <a:pt x="43" y="65"/>
                    <a:pt x="42" y="66"/>
                  </a:cubicBezTo>
                  <a:cubicBezTo>
                    <a:pt x="36" y="70"/>
                    <a:pt x="30" y="73"/>
                    <a:pt x="23" y="75"/>
                  </a:cubicBezTo>
                  <a:cubicBezTo>
                    <a:pt x="22" y="75"/>
                    <a:pt x="22" y="76"/>
                    <a:pt x="21" y="76"/>
                  </a:cubicBezTo>
                  <a:lnTo>
                    <a:pt x="21" y="71"/>
                  </a:lnTo>
                  <a:close/>
                  <a:moveTo>
                    <a:pt x="5" y="74"/>
                  </a:moveTo>
                  <a:cubicBezTo>
                    <a:pt x="10" y="74"/>
                    <a:pt x="16" y="72"/>
                    <a:pt x="21" y="71"/>
                  </a:cubicBezTo>
                  <a:cubicBezTo>
                    <a:pt x="21" y="76"/>
                    <a:pt x="21" y="76"/>
                    <a:pt x="21" y="76"/>
                  </a:cubicBezTo>
                  <a:cubicBezTo>
                    <a:pt x="15" y="78"/>
                    <a:pt x="9" y="79"/>
                    <a:pt x="3" y="79"/>
                  </a:cubicBezTo>
                  <a:cubicBezTo>
                    <a:pt x="3" y="79"/>
                    <a:pt x="3" y="79"/>
                    <a:pt x="2" y="79"/>
                  </a:cubicBezTo>
                  <a:cubicBezTo>
                    <a:pt x="1" y="79"/>
                    <a:pt x="0" y="78"/>
                    <a:pt x="0" y="77"/>
                  </a:cubicBezTo>
                  <a:cubicBezTo>
                    <a:pt x="0" y="2"/>
                    <a:pt x="0" y="2"/>
                    <a:pt x="0" y="2"/>
                  </a:cubicBezTo>
                  <a:cubicBezTo>
                    <a:pt x="0" y="1"/>
                    <a:pt x="1" y="0"/>
                    <a:pt x="2" y="0"/>
                  </a:cubicBezTo>
                  <a:cubicBezTo>
                    <a:pt x="21" y="0"/>
                    <a:pt x="21" y="0"/>
                    <a:pt x="21" y="0"/>
                  </a:cubicBezTo>
                  <a:cubicBezTo>
                    <a:pt x="21" y="0"/>
                    <a:pt x="21" y="0"/>
                    <a:pt x="21" y="0"/>
                  </a:cubicBezTo>
                  <a:cubicBezTo>
                    <a:pt x="21" y="0"/>
                    <a:pt x="21" y="0"/>
                    <a:pt x="21" y="0"/>
                  </a:cubicBezTo>
                  <a:cubicBezTo>
                    <a:pt x="21" y="22"/>
                    <a:pt x="21" y="22"/>
                    <a:pt x="21" y="22"/>
                  </a:cubicBezTo>
                  <a:cubicBezTo>
                    <a:pt x="20" y="16"/>
                    <a:pt x="19" y="10"/>
                    <a:pt x="19" y="4"/>
                  </a:cubicBezTo>
                  <a:cubicBezTo>
                    <a:pt x="5" y="4"/>
                    <a:pt x="5" y="4"/>
                    <a:pt x="5" y="4"/>
                  </a:cubicBezTo>
                  <a:lnTo>
                    <a:pt x="5" y="7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4" name="Freeform 163"/>
            <p:cNvSpPr>
              <a:spLocks noEditPoints="1"/>
            </p:cNvSpPr>
            <p:nvPr/>
          </p:nvSpPr>
          <p:spPr bwMode="auto">
            <a:xfrm>
              <a:off x="5405668" y="1712967"/>
              <a:ext cx="256601" cy="695714"/>
            </a:xfrm>
            <a:custGeom>
              <a:avLst/>
              <a:gdLst>
                <a:gd name="T0" fmla="*/ 60 w 100"/>
                <a:gd name="T1" fmla="*/ 266 h 270"/>
                <a:gd name="T2" fmla="*/ 60 w 100"/>
                <a:gd name="T3" fmla="*/ 129 h 270"/>
                <a:gd name="T4" fmla="*/ 62 w 100"/>
                <a:gd name="T5" fmla="*/ 127 h 270"/>
                <a:gd name="T6" fmla="*/ 86 w 100"/>
                <a:gd name="T7" fmla="*/ 107 h 270"/>
                <a:gd name="T8" fmla="*/ 95 w 100"/>
                <a:gd name="T9" fmla="*/ 73 h 270"/>
                <a:gd name="T10" fmla="*/ 81 w 100"/>
                <a:gd name="T11" fmla="*/ 25 h 270"/>
                <a:gd name="T12" fmla="*/ 50 w 100"/>
                <a:gd name="T13" fmla="*/ 5 h 270"/>
                <a:gd name="T14" fmla="*/ 50 w 100"/>
                <a:gd name="T15" fmla="*/ 5 h 270"/>
                <a:gd name="T16" fmla="*/ 50 w 100"/>
                <a:gd name="T17" fmla="*/ 0 h 270"/>
                <a:gd name="T18" fmla="*/ 50 w 100"/>
                <a:gd name="T19" fmla="*/ 0 h 270"/>
                <a:gd name="T20" fmla="*/ 85 w 100"/>
                <a:gd name="T21" fmla="*/ 23 h 270"/>
                <a:gd name="T22" fmla="*/ 100 w 100"/>
                <a:gd name="T23" fmla="*/ 73 h 270"/>
                <a:gd name="T24" fmla="*/ 90 w 100"/>
                <a:gd name="T25" fmla="*/ 110 h 270"/>
                <a:gd name="T26" fmla="*/ 65 w 100"/>
                <a:gd name="T27" fmla="*/ 131 h 270"/>
                <a:gd name="T28" fmla="*/ 65 w 100"/>
                <a:gd name="T29" fmla="*/ 268 h 270"/>
                <a:gd name="T30" fmla="*/ 62 w 100"/>
                <a:gd name="T31" fmla="*/ 270 h 270"/>
                <a:gd name="T32" fmla="*/ 50 w 100"/>
                <a:gd name="T33" fmla="*/ 270 h 270"/>
                <a:gd name="T34" fmla="*/ 50 w 100"/>
                <a:gd name="T35" fmla="*/ 266 h 270"/>
                <a:gd name="T36" fmla="*/ 60 w 100"/>
                <a:gd name="T37" fmla="*/ 266 h 270"/>
                <a:gd name="T38" fmla="*/ 50 w 100"/>
                <a:gd name="T39" fmla="*/ 5 h 270"/>
                <a:gd name="T40" fmla="*/ 20 w 100"/>
                <a:gd name="T41" fmla="*/ 25 h 270"/>
                <a:gd name="T42" fmla="*/ 5 w 100"/>
                <a:gd name="T43" fmla="*/ 73 h 270"/>
                <a:gd name="T44" fmla="*/ 14 w 100"/>
                <a:gd name="T45" fmla="*/ 107 h 270"/>
                <a:gd name="T46" fmla="*/ 39 w 100"/>
                <a:gd name="T47" fmla="*/ 127 h 270"/>
                <a:gd name="T48" fmla="*/ 40 w 100"/>
                <a:gd name="T49" fmla="*/ 129 h 270"/>
                <a:gd name="T50" fmla="*/ 40 w 100"/>
                <a:gd name="T51" fmla="*/ 129 h 270"/>
                <a:gd name="T52" fmla="*/ 40 w 100"/>
                <a:gd name="T53" fmla="*/ 266 h 270"/>
                <a:gd name="T54" fmla="*/ 50 w 100"/>
                <a:gd name="T55" fmla="*/ 266 h 270"/>
                <a:gd name="T56" fmla="*/ 50 w 100"/>
                <a:gd name="T57" fmla="*/ 270 h 270"/>
                <a:gd name="T58" fmla="*/ 38 w 100"/>
                <a:gd name="T59" fmla="*/ 270 h 270"/>
                <a:gd name="T60" fmla="*/ 35 w 100"/>
                <a:gd name="T61" fmla="*/ 268 h 270"/>
                <a:gd name="T62" fmla="*/ 35 w 100"/>
                <a:gd name="T63" fmla="*/ 131 h 270"/>
                <a:gd name="T64" fmla="*/ 10 w 100"/>
                <a:gd name="T65" fmla="*/ 110 h 270"/>
                <a:gd name="T66" fmla="*/ 0 w 100"/>
                <a:gd name="T67" fmla="*/ 73 h 270"/>
                <a:gd name="T68" fmla="*/ 16 w 100"/>
                <a:gd name="T69" fmla="*/ 23 h 270"/>
                <a:gd name="T70" fmla="*/ 50 w 100"/>
                <a:gd name="T71" fmla="*/ 0 h 270"/>
                <a:gd name="T72" fmla="*/ 50 w 100"/>
                <a:gd name="T73"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270">
                  <a:moveTo>
                    <a:pt x="60" y="266"/>
                  </a:moveTo>
                  <a:cubicBezTo>
                    <a:pt x="60" y="129"/>
                    <a:pt x="60" y="129"/>
                    <a:pt x="60" y="129"/>
                  </a:cubicBezTo>
                  <a:cubicBezTo>
                    <a:pt x="60" y="128"/>
                    <a:pt x="61" y="127"/>
                    <a:pt x="62" y="127"/>
                  </a:cubicBezTo>
                  <a:cubicBezTo>
                    <a:pt x="72" y="124"/>
                    <a:pt x="80" y="117"/>
                    <a:pt x="86" y="107"/>
                  </a:cubicBezTo>
                  <a:cubicBezTo>
                    <a:pt x="92" y="98"/>
                    <a:pt x="95" y="86"/>
                    <a:pt x="95" y="73"/>
                  </a:cubicBezTo>
                  <a:cubicBezTo>
                    <a:pt x="95" y="57"/>
                    <a:pt x="90" y="39"/>
                    <a:pt x="81" y="25"/>
                  </a:cubicBezTo>
                  <a:cubicBezTo>
                    <a:pt x="72" y="13"/>
                    <a:pt x="62" y="5"/>
                    <a:pt x="50" y="5"/>
                  </a:cubicBezTo>
                  <a:cubicBezTo>
                    <a:pt x="50" y="5"/>
                    <a:pt x="50" y="5"/>
                    <a:pt x="50" y="5"/>
                  </a:cubicBezTo>
                  <a:cubicBezTo>
                    <a:pt x="50" y="0"/>
                    <a:pt x="50" y="0"/>
                    <a:pt x="50" y="0"/>
                  </a:cubicBezTo>
                  <a:cubicBezTo>
                    <a:pt x="50" y="0"/>
                    <a:pt x="50" y="0"/>
                    <a:pt x="50" y="0"/>
                  </a:cubicBezTo>
                  <a:cubicBezTo>
                    <a:pt x="64" y="0"/>
                    <a:pt x="76" y="10"/>
                    <a:pt x="85" y="23"/>
                  </a:cubicBezTo>
                  <a:cubicBezTo>
                    <a:pt x="94" y="37"/>
                    <a:pt x="100" y="56"/>
                    <a:pt x="100" y="73"/>
                  </a:cubicBezTo>
                  <a:cubicBezTo>
                    <a:pt x="100" y="87"/>
                    <a:pt x="96" y="100"/>
                    <a:pt x="90" y="110"/>
                  </a:cubicBezTo>
                  <a:cubicBezTo>
                    <a:pt x="84" y="120"/>
                    <a:pt x="75" y="127"/>
                    <a:pt x="65" y="131"/>
                  </a:cubicBezTo>
                  <a:cubicBezTo>
                    <a:pt x="65" y="268"/>
                    <a:pt x="65" y="268"/>
                    <a:pt x="65" y="268"/>
                  </a:cubicBezTo>
                  <a:cubicBezTo>
                    <a:pt x="65" y="269"/>
                    <a:pt x="64" y="270"/>
                    <a:pt x="62" y="270"/>
                  </a:cubicBezTo>
                  <a:cubicBezTo>
                    <a:pt x="50" y="270"/>
                    <a:pt x="50" y="270"/>
                    <a:pt x="50" y="270"/>
                  </a:cubicBezTo>
                  <a:cubicBezTo>
                    <a:pt x="50" y="266"/>
                    <a:pt x="50" y="266"/>
                    <a:pt x="50" y="266"/>
                  </a:cubicBezTo>
                  <a:lnTo>
                    <a:pt x="60" y="266"/>
                  </a:lnTo>
                  <a:close/>
                  <a:moveTo>
                    <a:pt x="50" y="5"/>
                  </a:moveTo>
                  <a:cubicBezTo>
                    <a:pt x="39" y="5"/>
                    <a:pt x="28" y="13"/>
                    <a:pt x="20" y="25"/>
                  </a:cubicBezTo>
                  <a:cubicBezTo>
                    <a:pt x="11" y="39"/>
                    <a:pt x="5" y="57"/>
                    <a:pt x="5" y="73"/>
                  </a:cubicBezTo>
                  <a:cubicBezTo>
                    <a:pt x="5" y="86"/>
                    <a:pt x="9" y="98"/>
                    <a:pt x="14" y="107"/>
                  </a:cubicBezTo>
                  <a:cubicBezTo>
                    <a:pt x="20" y="117"/>
                    <a:pt x="29" y="124"/>
                    <a:pt x="39" y="127"/>
                  </a:cubicBezTo>
                  <a:cubicBezTo>
                    <a:pt x="40" y="127"/>
                    <a:pt x="40" y="128"/>
                    <a:pt x="40" y="129"/>
                  </a:cubicBezTo>
                  <a:cubicBezTo>
                    <a:pt x="40" y="129"/>
                    <a:pt x="40" y="129"/>
                    <a:pt x="40" y="129"/>
                  </a:cubicBezTo>
                  <a:cubicBezTo>
                    <a:pt x="40" y="266"/>
                    <a:pt x="40" y="266"/>
                    <a:pt x="40" y="266"/>
                  </a:cubicBezTo>
                  <a:cubicBezTo>
                    <a:pt x="50" y="266"/>
                    <a:pt x="50" y="266"/>
                    <a:pt x="50" y="266"/>
                  </a:cubicBezTo>
                  <a:cubicBezTo>
                    <a:pt x="50" y="270"/>
                    <a:pt x="50" y="270"/>
                    <a:pt x="50" y="270"/>
                  </a:cubicBezTo>
                  <a:cubicBezTo>
                    <a:pt x="38" y="270"/>
                    <a:pt x="38" y="270"/>
                    <a:pt x="38" y="270"/>
                  </a:cubicBezTo>
                  <a:cubicBezTo>
                    <a:pt x="37" y="270"/>
                    <a:pt x="35" y="269"/>
                    <a:pt x="35" y="268"/>
                  </a:cubicBezTo>
                  <a:cubicBezTo>
                    <a:pt x="35" y="131"/>
                    <a:pt x="35" y="131"/>
                    <a:pt x="35" y="131"/>
                  </a:cubicBezTo>
                  <a:cubicBezTo>
                    <a:pt x="25" y="127"/>
                    <a:pt x="17" y="119"/>
                    <a:pt x="10" y="110"/>
                  </a:cubicBezTo>
                  <a:cubicBezTo>
                    <a:pt x="4" y="100"/>
                    <a:pt x="0" y="87"/>
                    <a:pt x="0" y="73"/>
                  </a:cubicBezTo>
                  <a:cubicBezTo>
                    <a:pt x="0" y="56"/>
                    <a:pt x="6" y="37"/>
                    <a:pt x="16" y="23"/>
                  </a:cubicBezTo>
                  <a:cubicBezTo>
                    <a:pt x="25" y="10"/>
                    <a:pt x="37" y="0"/>
                    <a:pt x="50" y="0"/>
                  </a:cubicBezTo>
                  <a:lnTo>
                    <a:pt x="50"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5" name="Freeform 164"/>
            <p:cNvSpPr>
              <a:spLocks noEditPoints="1"/>
            </p:cNvSpPr>
            <p:nvPr/>
          </p:nvSpPr>
          <p:spPr bwMode="auto">
            <a:xfrm>
              <a:off x="6784446" y="3671808"/>
              <a:ext cx="177090" cy="177090"/>
            </a:xfrm>
            <a:custGeom>
              <a:avLst/>
              <a:gdLst>
                <a:gd name="T0" fmla="*/ 35 w 69"/>
                <a:gd name="T1" fmla="*/ 64 h 69"/>
                <a:gd name="T2" fmla="*/ 56 w 69"/>
                <a:gd name="T3" fmla="*/ 55 h 69"/>
                <a:gd name="T4" fmla="*/ 64 w 69"/>
                <a:gd name="T5" fmla="*/ 34 h 69"/>
                <a:gd name="T6" fmla="*/ 56 w 69"/>
                <a:gd name="T7" fmla="*/ 13 h 69"/>
                <a:gd name="T8" fmla="*/ 35 w 69"/>
                <a:gd name="T9" fmla="*/ 5 h 69"/>
                <a:gd name="T10" fmla="*/ 35 w 69"/>
                <a:gd name="T11" fmla="*/ 0 h 69"/>
                <a:gd name="T12" fmla="*/ 59 w 69"/>
                <a:gd name="T13" fmla="*/ 10 h 69"/>
                <a:gd name="T14" fmla="*/ 69 w 69"/>
                <a:gd name="T15" fmla="*/ 34 h 69"/>
                <a:gd name="T16" fmla="*/ 59 w 69"/>
                <a:gd name="T17" fmla="*/ 59 h 69"/>
                <a:gd name="T18" fmla="*/ 35 w 69"/>
                <a:gd name="T19" fmla="*/ 69 h 69"/>
                <a:gd name="T20" fmla="*/ 35 w 69"/>
                <a:gd name="T21" fmla="*/ 64 h 69"/>
                <a:gd name="T22" fmla="*/ 35 w 69"/>
                <a:gd name="T23" fmla="*/ 27 h 69"/>
                <a:gd name="T24" fmla="*/ 35 w 69"/>
                <a:gd name="T25" fmla="*/ 32 h 69"/>
                <a:gd name="T26" fmla="*/ 40 w 69"/>
                <a:gd name="T27" fmla="*/ 32 h 69"/>
                <a:gd name="T28" fmla="*/ 36 w 69"/>
                <a:gd name="T29" fmla="*/ 36 h 69"/>
                <a:gd name="T30" fmla="*/ 35 w 69"/>
                <a:gd name="T31" fmla="*/ 37 h 69"/>
                <a:gd name="T32" fmla="*/ 35 w 69"/>
                <a:gd name="T33" fmla="*/ 45 h 69"/>
                <a:gd name="T34" fmla="*/ 40 w 69"/>
                <a:gd name="T35" fmla="*/ 39 h 69"/>
                <a:gd name="T36" fmla="*/ 47 w 69"/>
                <a:gd name="T37" fmla="*/ 31 h 69"/>
                <a:gd name="T38" fmla="*/ 48 w 69"/>
                <a:gd name="T39" fmla="*/ 30 h 69"/>
                <a:gd name="T40" fmla="*/ 45 w 69"/>
                <a:gd name="T41" fmla="*/ 27 h 69"/>
                <a:gd name="T42" fmla="*/ 35 w 69"/>
                <a:gd name="T43" fmla="*/ 27 h 69"/>
                <a:gd name="T44" fmla="*/ 21 w 69"/>
                <a:gd name="T45" fmla="*/ 61 h 69"/>
                <a:gd name="T46" fmla="*/ 26 w 69"/>
                <a:gd name="T47" fmla="*/ 63 h 69"/>
                <a:gd name="T48" fmla="*/ 35 w 69"/>
                <a:gd name="T49" fmla="*/ 64 h 69"/>
                <a:gd name="T50" fmla="*/ 35 w 69"/>
                <a:gd name="T51" fmla="*/ 64 h 69"/>
                <a:gd name="T52" fmla="*/ 35 w 69"/>
                <a:gd name="T53" fmla="*/ 69 h 69"/>
                <a:gd name="T54" fmla="*/ 35 w 69"/>
                <a:gd name="T55" fmla="*/ 69 h 69"/>
                <a:gd name="T56" fmla="*/ 25 w 69"/>
                <a:gd name="T57" fmla="*/ 68 h 69"/>
                <a:gd name="T58" fmla="*/ 16 w 69"/>
                <a:gd name="T59" fmla="*/ 63 h 69"/>
                <a:gd name="T60" fmla="*/ 16 w 69"/>
                <a:gd name="T61" fmla="*/ 63 h 69"/>
                <a:gd name="T62" fmla="*/ 15 w 69"/>
                <a:gd name="T63" fmla="*/ 63 h 69"/>
                <a:gd name="T64" fmla="*/ 15 w 69"/>
                <a:gd name="T65" fmla="*/ 60 h 69"/>
                <a:gd name="T66" fmla="*/ 35 w 69"/>
                <a:gd name="T67" fmla="*/ 37 h 69"/>
                <a:gd name="T68" fmla="*/ 35 w 69"/>
                <a:gd name="T69" fmla="*/ 45 h 69"/>
                <a:gd name="T70" fmla="*/ 21 w 69"/>
                <a:gd name="T71" fmla="*/ 61 h 69"/>
                <a:gd name="T72" fmla="*/ 35 w 69"/>
                <a:gd name="T73" fmla="*/ 5 h 69"/>
                <a:gd name="T74" fmla="*/ 35 w 69"/>
                <a:gd name="T75" fmla="*/ 5 h 69"/>
                <a:gd name="T76" fmla="*/ 15 w 69"/>
                <a:gd name="T77" fmla="*/ 12 h 69"/>
                <a:gd name="T78" fmla="*/ 6 w 69"/>
                <a:gd name="T79" fmla="*/ 27 h 69"/>
                <a:gd name="T80" fmla="*/ 35 w 69"/>
                <a:gd name="T81" fmla="*/ 27 h 69"/>
                <a:gd name="T82" fmla="*/ 35 w 69"/>
                <a:gd name="T83" fmla="*/ 27 h 69"/>
                <a:gd name="T84" fmla="*/ 35 w 69"/>
                <a:gd name="T85" fmla="*/ 32 h 69"/>
                <a:gd name="T86" fmla="*/ 35 w 69"/>
                <a:gd name="T87" fmla="*/ 32 h 69"/>
                <a:gd name="T88" fmla="*/ 3 w 69"/>
                <a:gd name="T89" fmla="*/ 32 h 69"/>
                <a:gd name="T90" fmla="*/ 3 w 69"/>
                <a:gd name="T91" fmla="*/ 32 h 69"/>
                <a:gd name="T92" fmla="*/ 2 w 69"/>
                <a:gd name="T93" fmla="*/ 32 h 69"/>
                <a:gd name="T94" fmla="*/ 0 w 69"/>
                <a:gd name="T95" fmla="*/ 29 h 69"/>
                <a:gd name="T96" fmla="*/ 12 w 69"/>
                <a:gd name="T97" fmla="*/ 8 h 69"/>
                <a:gd name="T98" fmla="*/ 35 w 69"/>
                <a:gd name="T99" fmla="*/ 0 h 69"/>
                <a:gd name="T100" fmla="*/ 35 w 69"/>
                <a:gd name="T101" fmla="*/ 0 h 69"/>
                <a:gd name="T102" fmla="*/ 35 w 69"/>
                <a:gd name="T103"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9">
                  <a:moveTo>
                    <a:pt x="35" y="64"/>
                  </a:moveTo>
                  <a:cubicBezTo>
                    <a:pt x="43" y="64"/>
                    <a:pt x="50" y="61"/>
                    <a:pt x="56" y="55"/>
                  </a:cubicBezTo>
                  <a:cubicBezTo>
                    <a:pt x="61" y="50"/>
                    <a:pt x="64" y="43"/>
                    <a:pt x="64" y="34"/>
                  </a:cubicBezTo>
                  <a:cubicBezTo>
                    <a:pt x="64" y="26"/>
                    <a:pt x="61" y="19"/>
                    <a:pt x="56" y="13"/>
                  </a:cubicBezTo>
                  <a:cubicBezTo>
                    <a:pt x="50" y="8"/>
                    <a:pt x="43" y="5"/>
                    <a:pt x="35" y="5"/>
                  </a:cubicBezTo>
                  <a:cubicBezTo>
                    <a:pt x="35" y="0"/>
                    <a:pt x="35" y="0"/>
                    <a:pt x="35" y="0"/>
                  </a:cubicBezTo>
                  <a:cubicBezTo>
                    <a:pt x="44" y="0"/>
                    <a:pt x="53" y="4"/>
                    <a:pt x="59" y="10"/>
                  </a:cubicBezTo>
                  <a:cubicBezTo>
                    <a:pt x="65" y="16"/>
                    <a:pt x="69" y="25"/>
                    <a:pt x="69" y="34"/>
                  </a:cubicBezTo>
                  <a:cubicBezTo>
                    <a:pt x="69" y="44"/>
                    <a:pt x="65" y="53"/>
                    <a:pt x="59" y="59"/>
                  </a:cubicBezTo>
                  <a:cubicBezTo>
                    <a:pt x="53" y="65"/>
                    <a:pt x="44" y="69"/>
                    <a:pt x="35" y="69"/>
                  </a:cubicBezTo>
                  <a:cubicBezTo>
                    <a:pt x="35" y="64"/>
                    <a:pt x="35" y="64"/>
                    <a:pt x="35" y="64"/>
                  </a:cubicBezTo>
                  <a:close/>
                  <a:moveTo>
                    <a:pt x="35" y="27"/>
                  </a:moveTo>
                  <a:cubicBezTo>
                    <a:pt x="35" y="32"/>
                    <a:pt x="35" y="32"/>
                    <a:pt x="35" y="32"/>
                  </a:cubicBezTo>
                  <a:cubicBezTo>
                    <a:pt x="40" y="32"/>
                    <a:pt x="40" y="32"/>
                    <a:pt x="40" y="32"/>
                  </a:cubicBezTo>
                  <a:cubicBezTo>
                    <a:pt x="36" y="36"/>
                    <a:pt x="36" y="36"/>
                    <a:pt x="36" y="36"/>
                  </a:cubicBezTo>
                  <a:cubicBezTo>
                    <a:pt x="35" y="37"/>
                    <a:pt x="35" y="37"/>
                    <a:pt x="35" y="37"/>
                  </a:cubicBezTo>
                  <a:cubicBezTo>
                    <a:pt x="35" y="45"/>
                    <a:pt x="35" y="45"/>
                    <a:pt x="35" y="45"/>
                  </a:cubicBezTo>
                  <a:cubicBezTo>
                    <a:pt x="40" y="39"/>
                    <a:pt x="40" y="39"/>
                    <a:pt x="40" y="39"/>
                  </a:cubicBezTo>
                  <a:cubicBezTo>
                    <a:pt x="47" y="31"/>
                    <a:pt x="47" y="31"/>
                    <a:pt x="47" y="31"/>
                  </a:cubicBezTo>
                  <a:cubicBezTo>
                    <a:pt x="47" y="31"/>
                    <a:pt x="48" y="30"/>
                    <a:pt x="48" y="30"/>
                  </a:cubicBezTo>
                  <a:cubicBezTo>
                    <a:pt x="48" y="28"/>
                    <a:pt x="46" y="27"/>
                    <a:pt x="45" y="27"/>
                  </a:cubicBezTo>
                  <a:lnTo>
                    <a:pt x="35" y="27"/>
                  </a:lnTo>
                  <a:close/>
                  <a:moveTo>
                    <a:pt x="21" y="61"/>
                  </a:moveTo>
                  <a:cubicBezTo>
                    <a:pt x="22" y="62"/>
                    <a:pt x="24" y="62"/>
                    <a:pt x="26" y="63"/>
                  </a:cubicBezTo>
                  <a:cubicBezTo>
                    <a:pt x="29" y="64"/>
                    <a:pt x="32" y="64"/>
                    <a:pt x="35" y="64"/>
                  </a:cubicBezTo>
                  <a:cubicBezTo>
                    <a:pt x="35" y="64"/>
                    <a:pt x="35" y="64"/>
                    <a:pt x="35" y="64"/>
                  </a:cubicBezTo>
                  <a:cubicBezTo>
                    <a:pt x="35" y="69"/>
                    <a:pt x="35" y="69"/>
                    <a:pt x="35" y="69"/>
                  </a:cubicBezTo>
                  <a:cubicBezTo>
                    <a:pt x="35" y="69"/>
                    <a:pt x="35" y="69"/>
                    <a:pt x="35" y="69"/>
                  </a:cubicBezTo>
                  <a:cubicBezTo>
                    <a:pt x="31" y="69"/>
                    <a:pt x="28" y="68"/>
                    <a:pt x="25" y="68"/>
                  </a:cubicBezTo>
                  <a:cubicBezTo>
                    <a:pt x="22" y="67"/>
                    <a:pt x="19" y="65"/>
                    <a:pt x="16" y="63"/>
                  </a:cubicBezTo>
                  <a:cubicBezTo>
                    <a:pt x="16" y="63"/>
                    <a:pt x="16" y="63"/>
                    <a:pt x="16" y="63"/>
                  </a:cubicBezTo>
                  <a:cubicBezTo>
                    <a:pt x="16" y="63"/>
                    <a:pt x="16" y="63"/>
                    <a:pt x="15" y="63"/>
                  </a:cubicBezTo>
                  <a:cubicBezTo>
                    <a:pt x="14" y="62"/>
                    <a:pt x="14" y="61"/>
                    <a:pt x="15" y="60"/>
                  </a:cubicBezTo>
                  <a:cubicBezTo>
                    <a:pt x="35" y="37"/>
                    <a:pt x="35" y="37"/>
                    <a:pt x="35" y="37"/>
                  </a:cubicBezTo>
                  <a:cubicBezTo>
                    <a:pt x="35" y="45"/>
                    <a:pt x="35" y="45"/>
                    <a:pt x="35" y="45"/>
                  </a:cubicBezTo>
                  <a:cubicBezTo>
                    <a:pt x="21" y="61"/>
                    <a:pt x="21" y="61"/>
                    <a:pt x="21" y="61"/>
                  </a:cubicBezTo>
                  <a:close/>
                  <a:moveTo>
                    <a:pt x="35" y="5"/>
                  </a:moveTo>
                  <a:cubicBezTo>
                    <a:pt x="35" y="5"/>
                    <a:pt x="35" y="5"/>
                    <a:pt x="35" y="5"/>
                  </a:cubicBezTo>
                  <a:cubicBezTo>
                    <a:pt x="27" y="5"/>
                    <a:pt x="20" y="7"/>
                    <a:pt x="15" y="12"/>
                  </a:cubicBezTo>
                  <a:cubicBezTo>
                    <a:pt x="11" y="16"/>
                    <a:pt x="7" y="21"/>
                    <a:pt x="6" y="27"/>
                  </a:cubicBezTo>
                  <a:cubicBezTo>
                    <a:pt x="35" y="27"/>
                    <a:pt x="35" y="27"/>
                    <a:pt x="35" y="27"/>
                  </a:cubicBezTo>
                  <a:cubicBezTo>
                    <a:pt x="35" y="27"/>
                    <a:pt x="35" y="27"/>
                    <a:pt x="35" y="27"/>
                  </a:cubicBezTo>
                  <a:cubicBezTo>
                    <a:pt x="35" y="32"/>
                    <a:pt x="35" y="32"/>
                    <a:pt x="35" y="32"/>
                  </a:cubicBezTo>
                  <a:cubicBezTo>
                    <a:pt x="35" y="32"/>
                    <a:pt x="35" y="32"/>
                    <a:pt x="35" y="32"/>
                  </a:cubicBezTo>
                  <a:cubicBezTo>
                    <a:pt x="3" y="32"/>
                    <a:pt x="3" y="32"/>
                    <a:pt x="3" y="32"/>
                  </a:cubicBezTo>
                  <a:cubicBezTo>
                    <a:pt x="3" y="32"/>
                    <a:pt x="3" y="32"/>
                    <a:pt x="3" y="32"/>
                  </a:cubicBezTo>
                  <a:cubicBezTo>
                    <a:pt x="3" y="32"/>
                    <a:pt x="3" y="32"/>
                    <a:pt x="2" y="32"/>
                  </a:cubicBezTo>
                  <a:cubicBezTo>
                    <a:pt x="1" y="32"/>
                    <a:pt x="0" y="31"/>
                    <a:pt x="0" y="29"/>
                  </a:cubicBezTo>
                  <a:cubicBezTo>
                    <a:pt x="2" y="21"/>
                    <a:pt x="6" y="14"/>
                    <a:pt x="12" y="8"/>
                  </a:cubicBezTo>
                  <a:cubicBezTo>
                    <a:pt x="18" y="3"/>
                    <a:pt x="26" y="0"/>
                    <a:pt x="35" y="0"/>
                  </a:cubicBezTo>
                  <a:cubicBezTo>
                    <a:pt x="35" y="0"/>
                    <a:pt x="35" y="0"/>
                    <a:pt x="35" y="0"/>
                  </a:cubicBezTo>
                  <a:lnTo>
                    <a:pt x="35"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6" name="Freeform 165"/>
            <p:cNvSpPr>
              <a:spLocks noEditPoints="1"/>
            </p:cNvSpPr>
            <p:nvPr/>
          </p:nvSpPr>
          <p:spPr bwMode="auto">
            <a:xfrm>
              <a:off x="6526037" y="3753125"/>
              <a:ext cx="352375" cy="332497"/>
            </a:xfrm>
            <a:custGeom>
              <a:avLst/>
              <a:gdLst>
                <a:gd name="T0" fmla="*/ 69 w 137"/>
                <a:gd name="T1" fmla="*/ 124 h 129"/>
                <a:gd name="T2" fmla="*/ 86 w 137"/>
                <a:gd name="T3" fmla="*/ 124 h 129"/>
                <a:gd name="T4" fmla="*/ 84 w 137"/>
                <a:gd name="T5" fmla="*/ 122 h 129"/>
                <a:gd name="T6" fmla="*/ 75 w 137"/>
                <a:gd name="T7" fmla="*/ 119 h 129"/>
                <a:gd name="T8" fmla="*/ 73 w 137"/>
                <a:gd name="T9" fmla="*/ 116 h 129"/>
                <a:gd name="T10" fmla="*/ 73 w 137"/>
                <a:gd name="T11" fmla="*/ 116 h 129"/>
                <a:gd name="T12" fmla="*/ 73 w 137"/>
                <a:gd name="T13" fmla="*/ 76 h 129"/>
                <a:gd name="T14" fmla="*/ 73 w 137"/>
                <a:gd name="T15" fmla="*/ 73 h 129"/>
                <a:gd name="T16" fmla="*/ 73 w 137"/>
                <a:gd name="T17" fmla="*/ 69 h 129"/>
                <a:gd name="T18" fmla="*/ 74 w 137"/>
                <a:gd name="T19" fmla="*/ 67 h 129"/>
                <a:gd name="T20" fmla="*/ 111 w 137"/>
                <a:gd name="T21" fmla="*/ 25 h 129"/>
                <a:gd name="T22" fmla="*/ 129 w 137"/>
                <a:gd name="T23" fmla="*/ 5 h 129"/>
                <a:gd name="T24" fmla="*/ 102 w 137"/>
                <a:gd name="T25" fmla="*/ 5 h 129"/>
                <a:gd name="T26" fmla="*/ 69 w 137"/>
                <a:gd name="T27" fmla="*/ 5 h 129"/>
                <a:gd name="T28" fmla="*/ 69 w 137"/>
                <a:gd name="T29" fmla="*/ 0 h 129"/>
                <a:gd name="T30" fmla="*/ 102 w 137"/>
                <a:gd name="T31" fmla="*/ 0 h 129"/>
                <a:gd name="T32" fmla="*/ 135 w 137"/>
                <a:gd name="T33" fmla="*/ 0 h 129"/>
                <a:gd name="T34" fmla="*/ 135 w 137"/>
                <a:gd name="T35" fmla="*/ 0 h 129"/>
                <a:gd name="T36" fmla="*/ 136 w 137"/>
                <a:gd name="T37" fmla="*/ 1 h 129"/>
                <a:gd name="T38" fmla="*/ 136 w 137"/>
                <a:gd name="T39" fmla="*/ 4 h 129"/>
                <a:gd name="T40" fmla="*/ 115 w 137"/>
                <a:gd name="T41" fmla="*/ 28 h 129"/>
                <a:gd name="T42" fmla="*/ 78 w 137"/>
                <a:gd name="T43" fmla="*/ 70 h 129"/>
                <a:gd name="T44" fmla="*/ 78 w 137"/>
                <a:gd name="T45" fmla="*/ 73 h 129"/>
                <a:gd name="T46" fmla="*/ 78 w 137"/>
                <a:gd name="T47" fmla="*/ 76 h 129"/>
                <a:gd name="T48" fmla="*/ 78 w 137"/>
                <a:gd name="T49" fmla="*/ 114 h 129"/>
                <a:gd name="T50" fmla="*/ 87 w 137"/>
                <a:gd name="T51" fmla="*/ 119 h 129"/>
                <a:gd name="T52" fmla="*/ 91 w 137"/>
                <a:gd name="T53" fmla="*/ 127 h 129"/>
                <a:gd name="T54" fmla="*/ 89 w 137"/>
                <a:gd name="T55" fmla="*/ 129 h 129"/>
                <a:gd name="T56" fmla="*/ 69 w 137"/>
                <a:gd name="T57" fmla="*/ 129 h 129"/>
                <a:gd name="T58" fmla="*/ 69 w 137"/>
                <a:gd name="T59" fmla="*/ 124 h 129"/>
                <a:gd name="T60" fmla="*/ 64 w 137"/>
                <a:gd name="T61" fmla="*/ 69 h 129"/>
                <a:gd name="T62" fmla="*/ 64 w 137"/>
                <a:gd name="T63" fmla="*/ 73 h 129"/>
                <a:gd name="T64" fmla="*/ 64 w 137"/>
                <a:gd name="T65" fmla="*/ 76 h 129"/>
                <a:gd name="T66" fmla="*/ 64 w 137"/>
                <a:gd name="T67" fmla="*/ 116 h 129"/>
                <a:gd name="T68" fmla="*/ 62 w 137"/>
                <a:gd name="T69" fmla="*/ 118 h 129"/>
                <a:gd name="T70" fmla="*/ 52 w 137"/>
                <a:gd name="T71" fmla="*/ 122 h 129"/>
                <a:gd name="T72" fmla="*/ 49 w 137"/>
                <a:gd name="T73" fmla="*/ 124 h 129"/>
                <a:gd name="T74" fmla="*/ 69 w 137"/>
                <a:gd name="T75" fmla="*/ 124 h 129"/>
                <a:gd name="T76" fmla="*/ 69 w 137"/>
                <a:gd name="T77" fmla="*/ 129 h 129"/>
                <a:gd name="T78" fmla="*/ 46 w 137"/>
                <a:gd name="T79" fmla="*/ 129 h 129"/>
                <a:gd name="T80" fmla="*/ 44 w 137"/>
                <a:gd name="T81" fmla="*/ 127 h 129"/>
                <a:gd name="T82" fmla="*/ 49 w 137"/>
                <a:gd name="T83" fmla="*/ 118 h 129"/>
                <a:gd name="T84" fmla="*/ 59 w 137"/>
                <a:gd name="T85" fmla="*/ 114 h 129"/>
                <a:gd name="T86" fmla="*/ 59 w 137"/>
                <a:gd name="T87" fmla="*/ 76 h 129"/>
                <a:gd name="T88" fmla="*/ 59 w 137"/>
                <a:gd name="T89" fmla="*/ 73 h 129"/>
                <a:gd name="T90" fmla="*/ 59 w 137"/>
                <a:gd name="T91" fmla="*/ 70 h 129"/>
                <a:gd name="T92" fmla="*/ 1 w 137"/>
                <a:gd name="T93" fmla="*/ 4 h 129"/>
                <a:gd name="T94" fmla="*/ 0 w 137"/>
                <a:gd name="T95" fmla="*/ 2 h 129"/>
                <a:gd name="T96" fmla="*/ 2 w 137"/>
                <a:gd name="T97" fmla="*/ 0 h 129"/>
                <a:gd name="T98" fmla="*/ 69 w 137"/>
                <a:gd name="T99" fmla="*/ 0 h 129"/>
                <a:gd name="T100" fmla="*/ 69 w 137"/>
                <a:gd name="T101" fmla="*/ 5 h 129"/>
                <a:gd name="T102" fmla="*/ 8 w 137"/>
                <a:gd name="T103" fmla="*/ 5 h 129"/>
                <a:gd name="T104" fmla="*/ 63 w 137"/>
                <a:gd name="T105" fmla="*/ 67 h 129"/>
                <a:gd name="T106" fmla="*/ 64 w 137"/>
                <a:gd name="T107" fmla="*/ 6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29">
                  <a:moveTo>
                    <a:pt x="69" y="124"/>
                  </a:moveTo>
                  <a:cubicBezTo>
                    <a:pt x="86" y="124"/>
                    <a:pt x="86" y="124"/>
                    <a:pt x="86" y="124"/>
                  </a:cubicBezTo>
                  <a:cubicBezTo>
                    <a:pt x="85" y="124"/>
                    <a:pt x="85" y="123"/>
                    <a:pt x="84" y="122"/>
                  </a:cubicBezTo>
                  <a:cubicBezTo>
                    <a:pt x="82" y="121"/>
                    <a:pt x="79" y="119"/>
                    <a:pt x="75" y="119"/>
                  </a:cubicBezTo>
                  <a:cubicBezTo>
                    <a:pt x="74" y="118"/>
                    <a:pt x="73" y="117"/>
                    <a:pt x="73" y="116"/>
                  </a:cubicBezTo>
                  <a:cubicBezTo>
                    <a:pt x="73" y="116"/>
                    <a:pt x="73" y="116"/>
                    <a:pt x="73" y="116"/>
                  </a:cubicBezTo>
                  <a:cubicBezTo>
                    <a:pt x="73" y="76"/>
                    <a:pt x="73" y="76"/>
                    <a:pt x="73" y="76"/>
                  </a:cubicBezTo>
                  <a:cubicBezTo>
                    <a:pt x="73" y="73"/>
                    <a:pt x="73" y="73"/>
                    <a:pt x="73" y="73"/>
                  </a:cubicBezTo>
                  <a:cubicBezTo>
                    <a:pt x="73" y="69"/>
                    <a:pt x="73" y="69"/>
                    <a:pt x="73" y="69"/>
                  </a:cubicBezTo>
                  <a:cubicBezTo>
                    <a:pt x="73" y="68"/>
                    <a:pt x="74" y="68"/>
                    <a:pt x="74" y="67"/>
                  </a:cubicBezTo>
                  <a:cubicBezTo>
                    <a:pt x="111" y="25"/>
                    <a:pt x="111" y="25"/>
                    <a:pt x="111" y="25"/>
                  </a:cubicBezTo>
                  <a:cubicBezTo>
                    <a:pt x="129" y="5"/>
                    <a:pt x="129" y="5"/>
                    <a:pt x="129" y="5"/>
                  </a:cubicBezTo>
                  <a:cubicBezTo>
                    <a:pt x="102" y="5"/>
                    <a:pt x="102" y="5"/>
                    <a:pt x="102" y="5"/>
                  </a:cubicBezTo>
                  <a:cubicBezTo>
                    <a:pt x="69" y="5"/>
                    <a:pt x="69" y="5"/>
                    <a:pt x="69" y="5"/>
                  </a:cubicBezTo>
                  <a:cubicBezTo>
                    <a:pt x="69" y="0"/>
                    <a:pt x="69" y="0"/>
                    <a:pt x="69" y="0"/>
                  </a:cubicBezTo>
                  <a:cubicBezTo>
                    <a:pt x="102" y="0"/>
                    <a:pt x="102" y="0"/>
                    <a:pt x="102" y="0"/>
                  </a:cubicBezTo>
                  <a:cubicBezTo>
                    <a:pt x="135" y="0"/>
                    <a:pt x="135" y="0"/>
                    <a:pt x="135" y="0"/>
                  </a:cubicBezTo>
                  <a:cubicBezTo>
                    <a:pt x="135" y="0"/>
                    <a:pt x="135" y="0"/>
                    <a:pt x="135" y="0"/>
                  </a:cubicBezTo>
                  <a:cubicBezTo>
                    <a:pt x="135" y="0"/>
                    <a:pt x="136" y="0"/>
                    <a:pt x="136" y="1"/>
                  </a:cubicBezTo>
                  <a:cubicBezTo>
                    <a:pt x="137" y="2"/>
                    <a:pt x="137" y="3"/>
                    <a:pt x="136" y="4"/>
                  </a:cubicBezTo>
                  <a:cubicBezTo>
                    <a:pt x="115" y="28"/>
                    <a:pt x="115" y="28"/>
                    <a:pt x="115" y="28"/>
                  </a:cubicBezTo>
                  <a:cubicBezTo>
                    <a:pt x="78" y="70"/>
                    <a:pt x="78" y="70"/>
                    <a:pt x="78" y="70"/>
                  </a:cubicBezTo>
                  <a:cubicBezTo>
                    <a:pt x="78" y="73"/>
                    <a:pt x="78" y="73"/>
                    <a:pt x="78" y="73"/>
                  </a:cubicBezTo>
                  <a:cubicBezTo>
                    <a:pt x="78" y="76"/>
                    <a:pt x="78" y="76"/>
                    <a:pt x="78" y="76"/>
                  </a:cubicBezTo>
                  <a:cubicBezTo>
                    <a:pt x="78" y="114"/>
                    <a:pt x="78" y="114"/>
                    <a:pt x="78" y="114"/>
                  </a:cubicBezTo>
                  <a:cubicBezTo>
                    <a:pt x="82" y="115"/>
                    <a:pt x="85" y="117"/>
                    <a:pt x="87" y="119"/>
                  </a:cubicBezTo>
                  <a:cubicBezTo>
                    <a:pt x="90" y="121"/>
                    <a:pt x="91" y="124"/>
                    <a:pt x="91" y="127"/>
                  </a:cubicBezTo>
                  <a:cubicBezTo>
                    <a:pt x="91" y="128"/>
                    <a:pt x="90" y="129"/>
                    <a:pt x="89" y="129"/>
                  </a:cubicBezTo>
                  <a:cubicBezTo>
                    <a:pt x="69" y="129"/>
                    <a:pt x="69" y="129"/>
                    <a:pt x="69" y="129"/>
                  </a:cubicBezTo>
                  <a:lnTo>
                    <a:pt x="69" y="124"/>
                  </a:lnTo>
                  <a:close/>
                  <a:moveTo>
                    <a:pt x="64" y="69"/>
                  </a:moveTo>
                  <a:cubicBezTo>
                    <a:pt x="64" y="73"/>
                    <a:pt x="64" y="73"/>
                    <a:pt x="64" y="73"/>
                  </a:cubicBezTo>
                  <a:cubicBezTo>
                    <a:pt x="64" y="76"/>
                    <a:pt x="64" y="76"/>
                    <a:pt x="64" y="76"/>
                  </a:cubicBezTo>
                  <a:cubicBezTo>
                    <a:pt x="64" y="116"/>
                    <a:pt x="64" y="116"/>
                    <a:pt x="64" y="116"/>
                  </a:cubicBezTo>
                  <a:cubicBezTo>
                    <a:pt x="64" y="117"/>
                    <a:pt x="63" y="118"/>
                    <a:pt x="62" y="118"/>
                  </a:cubicBezTo>
                  <a:cubicBezTo>
                    <a:pt x="58" y="119"/>
                    <a:pt x="54" y="120"/>
                    <a:pt x="52" y="122"/>
                  </a:cubicBezTo>
                  <a:cubicBezTo>
                    <a:pt x="51" y="123"/>
                    <a:pt x="50" y="123"/>
                    <a:pt x="49" y="124"/>
                  </a:cubicBezTo>
                  <a:cubicBezTo>
                    <a:pt x="69" y="124"/>
                    <a:pt x="69" y="124"/>
                    <a:pt x="69" y="124"/>
                  </a:cubicBezTo>
                  <a:cubicBezTo>
                    <a:pt x="69" y="129"/>
                    <a:pt x="69" y="129"/>
                    <a:pt x="69" y="129"/>
                  </a:cubicBezTo>
                  <a:cubicBezTo>
                    <a:pt x="46" y="129"/>
                    <a:pt x="46" y="129"/>
                    <a:pt x="46" y="129"/>
                  </a:cubicBezTo>
                  <a:cubicBezTo>
                    <a:pt x="45" y="129"/>
                    <a:pt x="44" y="128"/>
                    <a:pt x="44" y="127"/>
                  </a:cubicBezTo>
                  <a:cubicBezTo>
                    <a:pt x="44" y="123"/>
                    <a:pt x="46" y="120"/>
                    <a:pt x="49" y="118"/>
                  </a:cubicBezTo>
                  <a:cubicBezTo>
                    <a:pt x="52" y="116"/>
                    <a:pt x="55" y="115"/>
                    <a:pt x="59" y="114"/>
                  </a:cubicBezTo>
                  <a:cubicBezTo>
                    <a:pt x="59" y="76"/>
                    <a:pt x="59" y="76"/>
                    <a:pt x="59" y="76"/>
                  </a:cubicBezTo>
                  <a:cubicBezTo>
                    <a:pt x="59" y="73"/>
                    <a:pt x="59" y="73"/>
                    <a:pt x="59" y="73"/>
                  </a:cubicBezTo>
                  <a:cubicBezTo>
                    <a:pt x="59" y="70"/>
                    <a:pt x="59" y="70"/>
                    <a:pt x="59" y="70"/>
                  </a:cubicBezTo>
                  <a:cubicBezTo>
                    <a:pt x="1" y="4"/>
                    <a:pt x="1" y="4"/>
                    <a:pt x="1" y="4"/>
                  </a:cubicBezTo>
                  <a:cubicBezTo>
                    <a:pt x="0" y="4"/>
                    <a:pt x="0" y="3"/>
                    <a:pt x="0" y="2"/>
                  </a:cubicBezTo>
                  <a:cubicBezTo>
                    <a:pt x="0" y="1"/>
                    <a:pt x="1" y="0"/>
                    <a:pt x="2" y="0"/>
                  </a:cubicBezTo>
                  <a:cubicBezTo>
                    <a:pt x="69" y="0"/>
                    <a:pt x="69" y="0"/>
                    <a:pt x="69" y="0"/>
                  </a:cubicBezTo>
                  <a:cubicBezTo>
                    <a:pt x="69" y="5"/>
                    <a:pt x="69" y="5"/>
                    <a:pt x="69" y="5"/>
                  </a:cubicBezTo>
                  <a:cubicBezTo>
                    <a:pt x="8" y="5"/>
                    <a:pt x="8" y="5"/>
                    <a:pt x="8" y="5"/>
                  </a:cubicBezTo>
                  <a:cubicBezTo>
                    <a:pt x="63" y="67"/>
                    <a:pt x="63" y="67"/>
                    <a:pt x="63" y="67"/>
                  </a:cubicBezTo>
                  <a:cubicBezTo>
                    <a:pt x="64" y="68"/>
                    <a:pt x="64" y="68"/>
                    <a:pt x="64" y="6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7" name="Freeform 172"/>
            <p:cNvSpPr>
              <a:spLocks noEditPoints="1"/>
            </p:cNvSpPr>
            <p:nvPr/>
          </p:nvSpPr>
          <p:spPr bwMode="auto">
            <a:xfrm>
              <a:off x="4715375" y="2742984"/>
              <a:ext cx="103002" cy="97581"/>
            </a:xfrm>
            <a:custGeom>
              <a:avLst/>
              <a:gdLst>
                <a:gd name="T0" fmla="*/ 27 w 40"/>
                <a:gd name="T1" fmla="*/ 7 h 38"/>
                <a:gd name="T2" fmla="*/ 20 w 40"/>
                <a:gd name="T3" fmla="*/ 16 h 38"/>
                <a:gd name="T4" fmla="*/ 20 w 40"/>
                <a:gd name="T5" fmla="*/ 8 h 38"/>
                <a:gd name="T6" fmla="*/ 25 w 40"/>
                <a:gd name="T7" fmla="*/ 2 h 38"/>
                <a:gd name="T8" fmla="*/ 26 w 40"/>
                <a:gd name="T9" fmla="*/ 1 h 38"/>
                <a:gd name="T10" fmla="*/ 29 w 40"/>
                <a:gd name="T11" fmla="*/ 2 h 38"/>
                <a:gd name="T12" fmla="*/ 33 w 40"/>
                <a:gd name="T13" fmla="*/ 6 h 38"/>
                <a:gd name="T14" fmla="*/ 38 w 40"/>
                <a:gd name="T15" fmla="*/ 9 h 38"/>
                <a:gd name="T16" fmla="*/ 38 w 40"/>
                <a:gd name="T17" fmla="*/ 9 h 38"/>
                <a:gd name="T18" fmla="*/ 39 w 40"/>
                <a:gd name="T19" fmla="*/ 9 h 38"/>
                <a:gd name="T20" fmla="*/ 39 w 40"/>
                <a:gd name="T21" fmla="*/ 12 h 38"/>
                <a:gd name="T22" fmla="*/ 20 w 40"/>
                <a:gd name="T23" fmla="*/ 37 h 38"/>
                <a:gd name="T24" fmla="*/ 20 w 40"/>
                <a:gd name="T25" fmla="*/ 37 h 38"/>
                <a:gd name="T26" fmla="*/ 20 w 40"/>
                <a:gd name="T27" fmla="*/ 30 h 38"/>
                <a:gd name="T28" fmla="*/ 33 w 40"/>
                <a:gd name="T29" fmla="*/ 12 h 38"/>
                <a:gd name="T30" fmla="*/ 30 w 40"/>
                <a:gd name="T31" fmla="*/ 10 h 38"/>
                <a:gd name="T32" fmla="*/ 27 w 40"/>
                <a:gd name="T33" fmla="*/ 7 h 38"/>
                <a:gd name="T34" fmla="*/ 20 w 40"/>
                <a:gd name="T35" fmla="*/ 16 h 38"/>
                <a:gd name="T36" fmla="*/ 7 w 40"/>
                <a:gd name="T37" fmla="*/ 34 h 38"/>
                <a:gd name="T38" fmla="*/ 17 w 40"/>
                <a:gd name="T39" fmla="*/ 34 h 38"/>
                <a:gd name="T40" fmla="*/ 20 w 40"/>
                <a:gd name="T41" fmla="*/ 30 h 38"/>
                <a:gd name="T42" fmla="*/ 20 w 40"/>
                <a:gd name="T43" fmla="*/ 37 h 38"/>
                <a:gd name="T44" fmla="*/ 18 w 40"/>
                <a:gd name="T45" fmla="*/ 38 h 38"/>
                <a:gd name="T46" fmla="*/ 2 w 40"/>
                <a:gd name="T47" fmla="*/ 38 h 38"/>
                <a:gd name="T48" fmla="*/ 2 w 40"/>
                <a:gd name="T49" fmla="*/ 38 h 38"/>
                <a:gd name="T50" fmla="*/ 1 w 40"/>
                <a:gd name="T51" fmla="*/ 38 h 38"/>
                <a:gd name="T52" fmla="*/ 0 w 40"/>
                <a:gd name="T53" fmla="*/ 35 h 38"/>
                <a:gd name="T54" fmla="*/ 20 w 40"/>
                <a:gd name="T55" fmla="*/ 8 h 38"/>
                <a:gd name="T56" fmla="*/ 20 w 40"/>
                <a:gd name="T5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8">
                  <a:moveTo>
                    <a:pt x="27" y="7"/>
                  </a:moveTo>
                  <a:cubicBezTo>
                    <a:pt x="20" y="16"/>
                    <a:pt x="20" y="16"/>
                    <a:pt x="20" y="16"/>
                  </a:cubicBezTo>
                  <a:cubicBezTo>
                    <a:pt x="20" y="8"/>
                    <a:pt x="20" y="8"/>
                    <a:pt x="20" y="8"/>
                  </a:cubicBezTo>
                  <a:cubicBezTo>
                    <a:pt x="25" y="2"/>
                    <a:pt x="25" y="2"/>
                    <a:pt x="25" y="2"/>
                  </a:cubicBezTo>
                  <a:cubicBezTo>
                    <a:pt x="26" y="1"/>
                    <a:pt x="26" y="1"/>
                    <a:pt x="26" y="1"/>
                  </a:cubicBezTo>
                  <a:cubicBezTo>
                    <a:pt x="27" y="0"/>
                    <a:pt x="29" y="1"/>
                    <a:pt x="29" y="2"/>
                  </a:cubicBezTo>
                  <a:cubicBezTo>
                    <a:pt x="30" y="4"/>
                    <a:pt x="31" y="5"/>
                    <a:pt x="33" y="6"/>
                  </a:cubicBezTo>
                  <a:cubicBezTo>
                    <a:pt x="34" y="8"/>
                    <a:pt x="36" y="8"/>
                    <a:pt x="38" y="9"/>
                  </a:cubicBezTo>
                  <a:cubicBezTo>
                    <a:pt x="38" y="9"/>
                    <a:pt x="38" y="9"/>
                    <a:pt x="38" y="9"/>
                  </a:cubicBezTo>
                  <a:cubicBezTo>
                    <a:pt x="38" y="9"/>
                    <a:pt x="39" y="9"/>
                    <a:pt x="39" y="9"/>
                  </a:cubicBezTo>
                  <a:cubicBezTo>
                    <a:pt x="40" y="10"/>
                    <a:pt x="40" y="11"/>
                    <a:pt x="39" y="12"/>
                  </a:cubicBezTo>
                  <a:cubicBezTo>
                    <a:pt x="20" y="37"/>
                    <a:pt x="20" y="37"/>
                    <a:pt x="20" y="37"/>
                  </a:cubicBezTo>
                  <a:cubicBezTo>
                    <a:pt x="20" y="37"/>
                    <a:pt x="20" y="37"/>
                    <a:pt x="20" y="37"/>
                  </a:cubicBezTo>
                  <a:cubicBezTo>
                    <a:pt x="20" y="30"/>
                    <a:pt x="20" y="30"/>
                    <a:pt x="20" y="30"/>
                  </a:cubicBezTo>
                  <a:cubicBezTo>
                    <a:pt x="33" y="12"/>
                    <a:pt x="33" y="12"/>
                    <a:pt x="33" y="12"/>
                  </a:cubicBezTo>
                  <a:cubicBezTo>
                    <a:pt x="32" y="12"/>
                    <a:pt x="31" y="11"/>
                    <a:pt x="30" y="10"/>
                  </a:cubicBezTo>
                  <a:cubicBezTo>
                    <a:pt x="29" y="9"/>
                    <a:pt x="28" y="8"/>
                    <a:pt x="27" y="7"/>
                  </a:cubicBezTo>
                  <a:close/>
                  <a:moveTo>
                    <a:pt x="20" y="16"/>
                  </a:moveTo>
                  <a:cubicBezTo>
                    <a:pt x="7" y="34"/>
                    <a:pt x="7" y="34"/>
                    <a:pt x="7" y="34"/>
                  </a:cubicBezTo>
                  <a:cubicBezTo>
                    <a:pt x="17" y="34"/>
                    <a:pt x="17" y="34"/>
                    <a:pt x="17" y="34"/>
                  </a:cubicBezTo>
                  <a:cubicBezTo>
                    <a:pt x="20" y="30"/>
                    <a:pt x="20" y="30"/>
                    <a:pt x="20" y="30"/>
                  </a:cubicBezTo>
                  <a:cubicBezTo>
                    <a:pt x="20" y="37"/>
                    <a:pt x="20" y="37"/>
                    <a:pt x="20" y="37"/>
                  </a:cubicBezTo>
                  <a:cubicBezTo>
                    <a:pt x="20" y="38"/>
                    <a:pt x="19" y="38"/>
                    <a:pt x="18" y="38"/>
                  </a:cubicBezTo>
                  <a:cubicBezTo>
                    <a:pt x="2" y="38"/>
                    <a:pt x="2" y="38"/>
                    <a:pt x="2" y="38"/>
                  </a:cubicBezTo>
                  <a:cubicBezTo>
                    <a:pt x="2" y="38"/>
                    <a:pt x="2" y="38"/>
                    <a:pt x="2" y="38"/>
                  </a:cubicBezTo>
                  <a:cubicBezTo>
                    <a:pt x="2" y="38"/>
                    <a:pt x="1" y="38"/>
                    <a:pt x="1" y="38"/>
                  </a:cubicBezTo>
                  <a:cubicBezTo>
                    <a:pt x="0" y="37"/>
                    <a:pt x="0" y="36"/>
                    <a:pt x="0" y="35"/>
                  </a:cubicBezTo>
                  <a:cubicBezTo>
                    <a:pt x="20" y="8"/>
                    <a:pt x="20" y="8"/>
                    <a:pt x="20" y="8"/>
                  </a:cubicBezTo>
                  <a:lnTo>
                    <a:pt x="20"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8" name="Freeform 173"/>
            <p:cNvSpPr>
              <a:spLocks noEditPoints="1"/>
            </p:cNvSpPr>
            <p:nvPr/>
          </p:nvSpPr>
          <p:spPr bwMode="auto">
            <a:xfrm>
              <a:off x="4787657" y="2706844"/>
              <a:ext cx="59633" cy="57826"/>
            </a:xfrm>
            <a:custGeom>
              <a:avLst/>
              <a:gdLst>
                <a:gd name="T0" fmla="*/ 12 w 23"/>
                <a:gd name="T1" fmla="*/ 18 h 23"/>
                <a:gd name="T2" fmla="*/ 12 w 23"/>
                <a:gd name="T3" fmla="*/ 18 h 23"/>
                <a:gd name="T4" fmla="*/ 13 w 23"/>
                <a:gd name="T5" fmla="*/ 18 h 23"/>
                <a:gd name="T6" fmla="*/ 13 w 23"/>
                <a:gd name="T7" fmla="*/ 18 h 23"/>
                <a:gd name="T8" fmla="*/ 18 w 23"/>
                <a:gd name="T9" fmla="*/ 12 h 23"/>
                <a:gd name="T10" fmla="*/ 18 w 23"/>
                <a:gd name="T11" fmla="*/ 11 h 23"/>
                <a:gd name="T12" fmla="*/ 18 w 23"/>
                <a:gd name="T13" fmla="*/ 11 h 23"/>
                <a:gd name="T14" fmla="*/ 18 w 23"/>
                <a:gd name="T15" fmla="*/ 11 h 23"/>
                <a:gd name="T16" fmla="*/ 18 w 23"/>
                <a:gd name="T17" fmla="*/ 10 h 23"/>
                <a:gd name="T18" fmla="*/ 12 w 23"/>
                <a:gd name="T19" fmla="*/ 5 h 23"/>
                <a:gd name="T20" fmla="*/ 12 w 23"/>
                <a:gd name="T21" fmla="*/ 0 h 23"/>
                <a:gd name="T22" fmla="*/ 19 w 23"/>
                <a:gd name="T23" fmla="*/ 2 h 23"/>
                <a:gd name="T24" fmla="*/ 23 w 23"/>
                <a:gd name="T25" fmla="*/ 9 h 23"/>
                <a:gd name="T26" fmla="*/ 23 w 23"/>
                <a:gd name="T27" fmla="*/ 10 h 23"/>
                <a:gd name="T28" fmla="*/ 23 w 23"/>
                <a:gd name="T29" fmla="*/ 10 h 23"/>
                <a:gd name="T30" fmla="*/ 23 w 23"/>
                <a:gd name="T31" fmla="*/ 11 h 23"/>
                <a:gd name="T32" fmla="*/ 23 w 23"/>
                <a:gd name="T33" fmla="*/ 11 h 23"/>
                <a:gd name="T34" fmla="*/ 23 w 23"/>
                <a:gd name="T35" fmla="*/ 11 h 23"/>
                <a:gd name="T36" fmla="*/ 21 w 23"/>
                <a:gd name="T37" fmla="*/ 19 h 23"/>
                <a:gd name="T38" fmla="*/ 14 w 23"/>
                <a:gd name="T39" fmla="*/ 23 h 23"/>
                <a:gd name="T40" fmla="*/ 14 w 23"/>
                <a:gd name="T41" fmla="*/ 23 h 23"/>
                <a:gd name="T42" fmla="*/ 13 w 23"/>
                <a:gd name="T43" fmla="*/ 23 h 23"/>
                <a:gd name="T44" fmla="*/ 12 w 23"/>
                <a:gd name="T45" fmla="*/ 23 h 23"/>
                <a:gd name="T46" fmla="*/ 12 w 23"/>
                <a:gd name="T47" fmla="*/ 18 h 23"/>
                <a:gd name="T48" fmla="*/ 12 w 23"/>
                <a:gd name="T49" fmla="*/ 18 h 23"/>
                <a:gd name="T50" fmla="*/ 12 w 23"/>
                <a:gd name="T51" fmla="*/ 23 h 23"/>
                <a:gd name="T52" fmla="*/ 0 w 23"/>
                <a:gd name="T53" fmla="*/ 14 h 23"/>
                <a:gd name="T54" fmla="*/ 0 w 23"/>
                <a:gd name="T55" fmla="*/ 14 h 23"/>
                <a:gd name="T56" fmla="*/ 0 w 23"/>
                <a:gd name="T57" fmla="*/ 13 h 23"/>
                <a:gd name="T58" fmla="*/ 0 w 23"/>
                <a:gd name="T59" fmla="*/ 13 h 23"/>
                <a:gd name="T60" fmla="*/ 9 w 23"/>
                <a:gd name="T61" fmla="*/ 0 h 23"/>
                <a:gd name="T62" fmla="*/ 9 w 23"/>
                <a:gd name="T63" fmla="*/ 0 h 23"/>
                <a:gd name="T64" fmla="*/ 12 w 23"/>
                <a:gd name="T65" fmla="*/ 0 h 23"/>
                <a:gd name="T66" fmla="*/ 11 w 23"/>
                <a:gd name="T67" fmla="*/ 5 h 23"/>
                <a:gd name="T68" fmla="*/ 10 w 23"/>
                <a:gd name="T69" fmla="*/ 5 h 23"/>
                <a:gd name="T70" fmla="*/ 5 w 23"/>
                <a:gd name="T71" fmla="*/ 13 h 23"/>
                <a:gd name="T72" fmla="*/ 5 w 23"/>
                <a:gd name="T73" fmla="*/ 13 h 23"/>
                <a:gd name="T74" fmla="*/ 5 w 23"/>
                <a:gd name="T75" fmla="*/ 13 h 23"/>
                <a:gd name="T76" fmla="*/ 12 w 23"/>
                <a:gd name="T7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12" y="18"/>
                  </a:moveTo>
                  <a:cubicBezTo>
                    <a:pt x="12" y="18"/>
                    <a:pt x="12" y="18"/>
                    <a:pt x="12" y="18"/>
                  </a:cubicBezTo>
                  <a:cubicBezTo>
                    <a:pt x="12" y="18"/>
                    <a:pt x="12" y="18"/>
                    <a:pt x="12" y="18"/>
                  </a:cubicBezTo>
                  <a:cubicBezTo>
                    <a:pt x="12" y="18"/>
                    <a:pt x="12" y="18"/>
                    <a:pt x="12" y="18"/>
                  </a:cubicBezTo>
                  <a:cubicBezTo>
                    <a:pt x="12" y="18"/>
                    <a:pt x="13" y="18"/>
                    <a:pt x="13" y="18"/>
                  </a:cubicBezTo>
                  <a:cubicBezTo>
                    <a:pt x="13" y="18"/>
                    <a:pt x="13" y="18"/>
                    <a:pt x="13" y="18"/>
                  </a:cubicBezTo>
                  <a:cubicBezTo>
                    <a:pt x="13" y="18"/>
                    <a:pt x="13" y="18"/>
                    <a:pt x="13" y="18"/>
                  </a:cubicBezTo>
                  <a:cubicBezTo>
                    <a:pt x="13" y="18"/>
                    <a:pt x="13" y="18"/>
                    <a:pt x="13" y="18"/>
                  </a:cubicBezTo>
                  <a:cubicBezTo>
                    <a:pt x="15" y="18"/>
                    <a:pt x="16" y="17"/>
                    <a:pt x="17" y="16"/>
                  </a:cubicBezTo>
                  <a:cubicBezTo>
                    <a:pt x="18" y="15"/>
                    <a:pt x="18" y="13"/>
                    <a:pt x="18" y="12"/>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0"/>
                    <a:pt x="18" y="10"/>
                    <a:pt x="18" y="10"/>
                  </a:cubicBezTo>
                  <a:cubicBezTo>
                    <a:pt x="18" y="10"/>
                    <a:pt x="18" y="10"/>
                    <a:pt x="18" y="10"/>
                  </a:cubicBezTo>
                  <a:cubicBezTo>
                    <a:pt x="18" y="8"/>
                    <a:pt x="17" y="7"/>
                    <a:pt x="16" y="6"/>
                  </a:cubicBezTo>
                  <a:cubicBezTo>
                    <a:pt x="15" y="5"/>
                    <a:pt x="13" y="5"/>
                    <a:pt x="12" y="5"/>
                  </a:cubicBezTo>
                  <a:cubicBezTo>
                    <a:pt x="12" y="5"/>
                    <a:pt x="12" y="5"/>
                    <a:pt x="12" y="5"/>
                  </a:cubicBezTo>
                  <a:cubicBezTo>
                    <a:pt x="12" y="0"/>
                    <a:pt x="12" y="0"/>
                    <a:pt x="12" y="0"/>
                  </a:cubicBezTo>
                  <a:cubicBezTo>
                    <a:pt x="12" y="0"/>
                    <a:pt x="12" y="0"/>
                    <a:pt x="12" y="0"/>
                  </a:cubicBezTo>
                  <a:cubicBezTo>
                    <a:pt x="14" y="0"/>
                    <a:pt x="17" y="1"/>
                    <a:pt x="19" y="2"/>
                  </a:cubicBezTo>
                  <a:cubicBezTo>
                    <a:pt x="21" y="4"/>
                    <a:pt x="22" y="6"/>
                    <a:pt x="23" y="9"/>
                  </a:cubicBezTo>
                  <a:cubicBezTo>
                    <a:pt x="23" y="9"/>
                    <a:pt x="23" y="9"/>
                    <a:pt x="23" y="9"/>
                  </a:cubicBezTo>
                  <a:cubicBezTo>
                    <a:pt x="23" y="9"/>
                    <a:pt x="23" y="9"/>
                    <a:pt x="23" y="9"/>
                  </a:cubicBezTo>
                  <a:cubicBezTo>
                    <a:pt x="23" y="9"/>
                    <a:pt x="23" y="10"/>
                    <a:pt x="23" y="10"/>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4"/>
                    <a:pt x="22" y="17"/>
                    <a:pt x="21" y="19"/>
                  </a:cubicBezTo>
                  <a:cubicBezTo>
                    <a:pt x="19" y="21"/>
                    <a:pt x="17" y="22"/>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2" y="23"/>
                    <a:pt x="12" y="23"/>
                  </a:cubicBezTo>
                  <a:cubicBezTo>
                    <a:pt x="12" y="23"/>
                    <a:pt x="12" y="23"/>
                    <a:pt x="12" y="23"/>
                  </a:cubicBezTo>
                  <a:lnTo>
                    <a:pt x="12" y="18"/>
                  </a:lnTo>
                  <a:close/>
                  <a:moveTo>
                    <a:pt x="12" y="18"/>
                  </a:moveTo>
                  <a:cubicBezTo>
                    <a:pt x="12" y="18"/>
                    <a:pt x="12" y="18"/>
                    <a:pt x="12" y="18"/>
                  </a:cubicBezTo>
                  <a:cubicBezTo>
                    <a:pt x="12" y="23"/>
                    <a:pt x="12" y="23"/>
                    <a:pt x="12" y="23"/>
                  </a:cubicBezTo>
                  <a:cubicBezTo>
                    <a:pt x="12" y="23"/>
                    <a:pt x="12" y="23"/>
                    <a:pt x="12" y="23"/>
                  </a:cubicBezTo>
                  <a:cubicBezTo>
                    <a:pt x="9" y="23"/>
                    <a:pt x="6" y="22"/>
                    <a:pt x="4" y="21"/>
                  </a:cubicBezTo>
                  <a:cubicBezTo>
                    <a:pt x="2" y="19"/>
                    <a:pt x="1" y="17"/>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0" y="13"/>
                    <a:pt x="0" y="13"/>
                    <a:pt x="0" y="13"/>
                  </a:cubicBezTo>
                  <a:cubicBezTo>
                    <a:pt x="0" y="10"/>
                    <a:pt x="0" y="7"/>
                    <a:pt x="2" y="5"/>
                  </a:cubicBezTo>
                  <a:cubicBezTo>
                    <a:pt x="4" y="3"/>
                    <a:pt x="6" y="1"/>
                    <a:pt x="9" y="0"/>
                  </a:cubicBezTo>
                  <a:cubicBezTo>
                    <a:pt x="9" y="0"/>
                    <a:pt x="9" y="0"/>
                    <a:pt x="9" y="0"/>
                  </a:cubicBezTo>
                  <a:cubicBezTo>
                    <a:pt x="9" y="0"/>
                    <a:pt x="9" y="0"/>
                    <a:pt x="9" y="0"/>
                  </a:cubicBezTo>
                  <a:cubicBezTo>
                    <a:pt x="9" y="0"/>
                    <a:pt x="10" y="0"/>
                    <a:pt x="10" y="0"/>
                  </a:cubicBezTo>
                  <a:cubicBezTo>
                    <a:pt x="11" y="0"/>
                    <a:pt x="11" y="0"/>
                    <a:pt x="12" y="0"/>
                  </a:cubicBezTo>
                  <a:cubicBezTo>
                    <a:pt x="12" y="5"/>
                    <a:pt x="12" y="5"/>
                    <a:pt x="12" y="5"/>
                  </a:cubicBezTo>
                  <a:cubicBezTo>
                    <a:pt x="11" y="5"/>
                    <a:pt x="11" y="5"/>
                    <a:pt x="11" y="5"/>
                  </a:cubicBezTo>
                  <a:cubicBezTo>
                    <a:pt x="11" y="5"/>
                    <a:pt x="10" y="5"/>
                    <a:pt x="10" y="5"/>
                  </a:cubicBezTo>
                  <a:cubicBezTo>
                    <a:pt x="10" y="5"/>
                    <a:pt x="10" y="5"/>
                    <a:pt x="10" y="5"/>
                  </a:cubicBezTo>
                  <a:cubicBezTo>
                    <a:pt x="8" y="5"/>
                    <a:pt x="7" y="6"/>
                    <a:pt x="6" y="8"/>
                  </a:cubicBezTo>
                  <a:cubicBezTo>
                    <a:pt x="5" y="9"/>
                    <a:pt x="5" y="11"/>
                    <a:pt x="5" y="13"/>
                  </a:cubicBezTo>
                  <a:cubicBezTo>
                    <a:pt x="5" y="13"/>
                    <a:pt x="5" y="13"/>
                    <a:pt x="5" y="13"/>
                  </a:cubicBezTo>
                  <a:cubicBezTo>
                    <a:pt x="5" y="13"/>
                    <a:pt x="5" y="13"/>
                    <a:pt x="5" y="13"/>
                  </a:cubicBezTo>
                  <a:cubicBezTo>
                    <a:pt x="5" y="13"/>
                    <a:pt x="5" y="13"/>
                    <a:pt x="5" y="13"/>
                  </a:cubicBezTo>
                  <a:cubicBezTo>
                    <a:pt x="5" y="13"/>
                    <a:pt x="5" y="13"/>
                    <a:pt x="5" y="13"/>
                  </a:cubicBezTo>
                  <a:cubicBezTo>
                    <a:pt x="5" y="15"/>
                    <a:pt x="6" y="16"/>
                    <a:pt x="7" y="17"/>
                  </a:cubicBezTo>
                  <a:cubicBezTo>
                    <a:pt x="8" y="18"/>
                    <a:pt x="10" y="18"/>
                    <a:pt x="12" y="1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9" name="Freeform 174"/>
            <p:cNvSpPr>
              <a:spLocks noEditPoints="1"/>
            </p:cNvSpPr>
            <p:nvPr/>
          </p:nvSpPr>
          <p:spPr bwMode="auto">
            <a:xfrm>
              <a:off x="4876203" y="2742984"/>
              <a:ext cx="101195" cy="97581"/>
            </a:xfrm>
            <a:custGeom>
              <a:avLst/>
              <a:gdLst>
                <a:gd name="T0" fmla="*/ 23 w 40"/>
                <a:gd name="T1" fmla="*/ 34 h 38"/>
                <a:gd name="T2" fmla="*/ 33 w 40"/>
                <a:gd name="T3" fmla="*/ 34 h 38"/>
                <a:gd name="T4" fmla="*/ 20 w 40"/>
                <a:gd name="T5" fmla="*/ 16 h 38"/>
                <a:gd name="T6" fmla="*/ 20 w 40"/>
                <a:gd name="T7" fmla="*/ 8 h 38"/>
                <a:gd name="T8" fmla="*/ 39 w 40"/>
                <a:gd name="T9" fmla="*/ 34 h 38"/>
                <a:gd name="T10" fmla="*/ 40 w 40"/>
                <a:gd name="T11" fmla="*/ 36 h 38"/>
                <a:gd name="T12" fmla="*/ 37 w 40"/>
                <a:gd name="T13" fmla="*/ 38 h 38"/>
                <a:gd name="T14" fmla="*/ 21 w 40"/>
                <a:gd name="T15" fmla="*/ 38 h 38"/>
                <a:gd name="T16" fmla="*/ 21 w 40"/>
                <a:gd name="T17" fmla="*/ 38 h 38"/>
                <a:gd name="T18" fmla="*/ 20 w 40"/>
                <a:gd name="T19" fmla="*/ 37 h 38"/>
                <a:gd name="T20" fmla="*/ 20 w 40"/>
                <a:gd name="T21" fmla="*/ 37 h 38"/>
                <a:gd name="T22" fmla="*/ 20 w 40"/>
                <a:gd name="T23" fmla="*/ 30 h 38"/>
                <a:gd name="T24" fmla="*/ 23 w 40"/>
                <a:gd name="T25" fmla="*/ 34 h 38"/>
                <a:gd name="T26" fmla="*/ 20 w 40"/>
                <a:gd name="T27" fmla="*/ 16 h 38"/>
                <a:gd name="T28" fmla="*/ 13 w 40"/>
                <a:gd name="T29" fmla="*/ 7 h 38"/>
                <a:gd name="T30" fmla="*/ 10 w 40"/>
                <a:gd name="T31" fmla="*/ 10 h 38"/>
                <a:gd name="T32" fmla="*/ 6 w 40"/>
                <a:gd name="T33" fmla="*/ 12 h 38"/>
                <a:gd name="T34" fmla="*/ 20 w 40"/>
                <a:gd name="T35" fmla="*/ 30 h 38"/>
                <a:gd name="T36" fmla="*/ 20 w 40"/>
                <a:gd name="T37" fmla="*/ 37 h 38"/>
                <a:gd name="T38" fmla="*/ 0 w 40"/>
                <a:gd name="T39" fmla="*/ 12 h 38"/>
                <a:gd name="T40" fmla="*/ 0 w 40"/>
                <a:gd name="T41" fmla="*/ 11 h 38"/>
                <a:gd name="T42" fmla="*/ 2 w 40"/>
                <a:gd name="T43" fmla="*/ 9 h 38"/>
                <a:gd name="T44" fmla="*/ 7 w 40"/>
                <a:gd name="T45" fmla="*/ 6 h 38"/>
                <a:gd name="T46" fmla="*/ 10 w 40"/>
                <a:gd name="T47" fmla="*/ 2 h 38"/>
                <a:gd name="T48" fmla="*/ 11 w 40"/>
                <a:gd name="T49" fmla="*/ 1 h 38"/>
                <a:gd name="T50" fmla="*/ 14 w 40"/>
                <a:gd name="T51" fmla="*/ 2 h 38"/>
                <a:gd name="T52" fmla="*/ 20 w 40"/>
                <a:gd name="T53" fmla="*/ 8 h 38"/>
                <a:gd name="T54" fmla="*/ 20 w 40"/>
                <a:gd name="T55"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8">
                  <a:moveTo>
                    <a:pt x="23" y="34"/>
                  </a:moveTo>
                  <a:cubicBezTo>
                    <a:pt x="33" y="34"/>
                    <a:pt x="33" y="34"/>
                    <a:pt x="33" y="34"/>
                  </a:cubicBezTo>
                  <a:cubicBezTo>
                    <a:pt x="20" y="16"/>
                    <a:pt x="20" y="16"/>
                    <a:pt x="20" y="16"/>
                  </a:cubicBezTo>
                  <a:cubicBezTo>
                    <a:pt x="20" y="8"/>
                    <a:pt x="20" y="8"/>
                    <a:pt x="20" y="8"/>
                  </a:cubicBezTo>
                  <a:cubicBezTo>
                    <a:pt x="39" y="34"/>
                    <a:pt x="39" y="34"/>
                    <a:pt x="39" y="34"/>
                  </a:cubicBezTo>
                  <a:cubicBezTo>
                    <a:pt x="40" y="35"/>
                    <a:pt x="40" y="35"/>
                    <a:pt x="40" y="36"/>
                  </a:cubicBezTo>
                  <a:cubicBezTo>
                    <a:pt x="40" y="37"/>
                    <a:pt x="39" y="38"/>
                    <a:pt x="37" y="38"/>
                  </a:cubicBezTo>
                  <a:cubicBezTo>
                    <a:pt x="21" y="38"/>
                    <a:pt x="21" y="38"/>
                    <a:pt x="21" y="38"/>
                  </a:cubicBezTo>
                  <a:cubicBezTo>
                    <a:pt x="21" y="38"/>
                    <a:pt x="21" y="38"/>
                    <a:pt x="21" y="38"/>
                  </a:cubicBezTo>
                  <a:cubicBezTo>
                    <a:pt x="21" y="38"/>
                    <a:pt x="20" y="38"/>
                    <a:pt x="20" y="37"/>
                  </a:cubicBezTo>
                  <a:cubicBezTo>
                    <a:pt x="20" y="37"/>
                    <a:pt x="20" y="37"/>
                    <a:pt x="20" y="37"/>
                  </a:cubicBezTo>
                  <a:cubicBezTo>
                    <a:pt x="20" y="30"/>
                    <a:pt x="20" y="30"/>
                    <a:pt x="20" y="30"/>
                  </a:cubicBezTo>
                  <a:lnTo>
                    <a:pt x="23" y="34"/>
                  </a:lnTo>
                  <a:close/>
                  <a:moveTo>
                    <a:pt x="20" y="16"/>
                  </a:moveTo>
                  <a:cubicBezTo>
                    <a:pt x="13" y="7"/>
                    <a:pt x="13" y="7"/>
                    <a:pt x="13" y="7"/>
                  </a:cubicBezTo>
                  <a:cubicBezTo>
                    <a:pt x="12" y="8"/>
                    <a:pt x="11" y="9"/>
                    <a:pt x="10" y="10"/>
                  </a:cubicBezTo>
                  <a:cubicBezTo>
                    <a:pt x="9" y="11"/>
                    <a:pt x="8" y="12"/>
                    <a:pt x="6" y="12"/>
                  </a:cubicBezTo>
                  <a:cubicBezTo>
                    <a:pt x="20" y="30"/>
                    <a:pt x="20" y="30"/>
                    <a:pt x="20" y="30"/>
                  </a:cubicBezTo>
                  <a:cubicBezTo>
                    <a:pt x="20" y="37"/>
                    <a:pt x="20" y="37"/>
                    <a:pt x="20" y="37"/>
                  </a:cubicBezTo>
                  <a:cubicBezTo>
                    <a:pt x="0" y="12"/>
                    <a:pt x="0" y="12"/>
                    <a:pt x="0" y="12"/>
                  </a:cubicBezTo>
                  <a:cubicBezTo>
                    <a:pt x="0" y="12"/>
                    <a:pt x="0" y="12"/>
                    <a:pt x="0" y="11"/>
                  </a:cubicBezTo>
                  <a:cubicBezTo>
                    <a:pt x="0" y="10"/>
                    <a:pt x="1" y="9"/>
                    <a:pt x="2" y="9"/>
                  </a:cubicBezTo>
                  <a:cubicBezTo>
                    <a:pt x="4" y="8"/>
                    <a:pt x="6" y="8"/>
                    <a:pt x="7" y="6"/>
                  </a:cubicBezTo>
                  <a:cubicBezTo>
                    <a:pt x="8" y="5"/>
                    <a:pt x="10" y="4"/>
                    <a:pt x="10" y="2"/>
                  </a:cubicBezTo>
                  <a:cubicBezTo>
                    <a:pt x="10" y="2"/>
                    <a:pt x="11" y="2"/>
                    <a:pt x="11" y="1"/>
                  </a:cubicBezTo>
                  <a:cubicBezTo>
                    <a:pt x="12" y="0"/>
                    <a:pt x="14" y="1"/>
                    <a:pt x="14" y="2"/>
                  </a:cubicBezTo>
                  <a:cubicBezTo>
                    <a:pt x="20" y="8"/>
                    <a:pt x="20" y="8"/>
                    <a:pt x="20" y="8"/>
                  </a:cubicBezTo>
                  <a:lnTo>
                    <a:pt x="20"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0" name="Freeform 175"/>
            <p:cNvSpPr>
              <a:spLocks noEditPoints="1"/>
            </p:cNvSpPr>
            <p:nvPr/>
          </p:nvSpPr>
          <p:spPr bwMode="auto">
            <a:xfrm>
              <a:off x="4847290" y="2706844"/>
              <a:ext cx="59633" cy="57826"/>
            </a:xfrm>
            <a:custGeom>
              <a:avLst/>
              <a:gdLst>
                <a:gd name="T0" fmla="*/ 12 w 23"/>
                <a:gd name="T1" fmla="*/ 5 h 23"/>
                <a:gd name="T2" fmla="*/ 11 w 23"/>
                <a:gd name="T3" fmla="*/ 0 h 23"/>
                <a:gd name="T4" fmla="*/ 14 w 23"/>
                <a:gd name="T5" fmla="*/ 0 h 23"/>
                <a:gd name="T6" fmla="*/ 21 w 23"/>
                <a:gd name="T7" fmla="*/ 5 h 23"/>
                <a:gd name="T8" fmla="*/ 23 w 23"/>
                <a:gd name="T9" fmla="*/ 13 h 23"/>
                <a:gd name="T10" fmla="*/ 23 w 23"/>
                <a:gd name="T11" fmla="*/ 13 h 23"/>
                <a:gd name="T12" fmla="*/ 23 w 23"/>
                <a:gd name="T13" fmla="*/ 14 h 23"/>
                <a:gd name="T14" fmla="*/ 11 w 23"/>
                <a:gd name="T15" fmla="*/ 23 h 23"/>
                <a:gd name="T16" fmla="*/ 11 w 23"/>
                <a:gd name="T17" fmla="*/ 18 h 23"/>
                <a:gd name="T18" fmla="*/ 15 w 23"/>
                <a:gd name="T19" fmla="*/ 17 h 23"/>
                <a:gd name="T20" fmla="*/ 18 w 23"/>
                <a:gd name="T21" fmla="*/ 13 h 23"/>
                <a:gd name="T22" fmla="*/ 18 w 23"/>
                <a:gd name="T23" fmla="*/ 13 h 23"/>
                <a:gd name="T24" fmla="*/ 13 w 23"/>
                <a:gd name="T25" fmla="*/ 5 h 23"/>
                <a:gd name="T26" fmla="*/ 11 w 23"/>
                <a:gd name="T27" fmla="*/ 5 h 23"/>
                <a:gd name="T28" fmla="*/ 5 w 23"/>
                <a:gd name="T29" fmla="*/ 10 h 23"/>
                <a:gd name="T30" fmla="*/ 4 w 23"/>
                <a:gd name="T31" fmla="*/ 11 h 23"/>
                <a:gd name="T32" fmla="*/ 4 w 23"/>
                <a:gd name="T33" fmla="*/ 11 h 23"/>
                <a:gd name="T34" fmla="*/ 4 w 23"/>
                <a:gd name="T35" fmla="*/ 12 h 23"/>
                <a:gd name="T36" fmla="*/ 6 w 23"/>
                <a:gd name="T37" fmla="*/ 16 h 23"/>
                <a:gd name="T38" fmla="*/ 10 w 23"/>
                <a:gd name="T39" fmla="*/ 18 h 23"/>
                <a:gd name="T40" fmla="*/ 10 w 23"/>
                <a:gd name="T41" fmla="*/ 18 h 23"/>
                <a:gd name="T42" fmla="*/ 11 w 23"/>
                <a:gd name="T43" fmla="*/ 18 h 23"/>
                <a:gd name="T44" fmla="*/ 11 w 23"/>
                <a:gd name="T45" fmla="*/ 18 h 23"/>
                <a:gd name="T46" fmla="*/ 11 w 23"/>
                <a:gd name="T47" fmla="*/ 23 h 23"/>
                <a:gd name="T48" fmla="*/ 10 w 23"/>
                <a:gd name="T49" fmla="*/ 23 h 23"/>
                <a:gd name="T50" fmla="*/ 9 w 23"/>
                <a:gd name="T51" fmla="*/ 23 h 23"/>
                <a:gd name="T52" fmla="*/ 2 w 23"/>
                <a:gd name="T53" fmla="*/ 19 h 23"/>
                <a:gd name="T54" fmla="*/ 0 w 23"/>
                <a:gd name="T55" fmla="*/ 12 h 23"/>
                <a:gd name="T56" fmla="*/ 0 w 23"/>
                <a:gd name="T57" fmla="*/ 11 h 23"/>
                <a:gd name="T58" fmla="*/ 0 w 23"/>
                <a:gd name="T59" fmla="*/ 11 h 23"/>
                <a:gd name="T60" fmla="*/ 0 w 23"/>
                <a:gd name="T61" fmla="*/ 11 h 23"/>
                <a:gd name="T62" fmla="*/ 0 w 23"/>
                <a:gd name="T63" fmla="*/ 11 h 23"/>
                <a:gd name="T64" fmla="*/ 0 w 23"/>
                <a:gd name="T65" fmla="*/ 9 h 23"/>
                <a:gd name="T66" fmla="*/ 4 w 23"/>
                <a:gd name="T67" fmla="*/ 2 h 23"/>
                <a:gd name="T68" fmla="*/ 11 w 23"/>
                <a:gd name="T69" fmla="*/ 0 h 23"/>
                <a:gd name="T70" fmla="*/ 0 w 23"/>
                <a:gd name="T71" fmla="*/ 12 h 23"/>
                <a:gd name="T72" fmla="*/ 0 w 23"/>
                <a:gd name="T7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23">
                  <a:moveTo>
                    <a:pt x="13" y="5"/>
                  </a:moveTo>
                  <a:cubicBezTo>
                    <a:pt x="12" y="5"/>
                    <a:pt x="12" y="5"/>
                    <a:pt x="12" y="5"/>
                  </a:cubicBezTo>
                  <a:cubicBezTo>
                    <a:pt x="12" y="5"/>
                    <a:pt x="11" y="5"/>
                    <a:pt x="11" y="5"/>
                  </a:cubicBezTo>
                  <a:cubicBezTo>
                    <a:pt x="11" y="0"/>
                    <a:pt x="11" y="0"/>
                    <a:pt x="11" y="0"/>
                  </a:cubicBezTo>
                  <a:cubicBezTo>
                    <a:pt x="12" y="0"/>
                    <a:pt x="12" y="0"/>
                    <a:pt x="13" y="0"/>
                  </a:cubicBezTo>
                  <a:cubicBezTo>
                    <a:pt x="13" y="0"/>
                    <a:pt x="13" y="0"/>
                    <a:pt x="14" y="0"/>
                  </a:cubicBezTo>
                  <a:cubicBezTo>
                    <a:pt x="14" y="0"/>
                    <a:pt x="14" y="0"/>
                    <a:pt x="14" y="0"/>
                  </a:cubicBezTo>
                  <a:cubicBezTo>
                    <a:pt x="17" y="1"/>
                    <a:pt x="19" y="3"/>
                    <a:pt x="21" y="5"/>
                  </a:cubicBezTo>
                  <a:cubicBezTo>
                    <a:pt x="22" y="7"/>
                    <a:pt x="23" y="10"/>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3" y="14"/>
                    <a:pt x="23" y="14"/>
                    <a:pt x="23" y="14"/>
                  </a:cubicBezTo>
                  <a:cubicBezTo>
                    <a:pt x="22" y="17"/>
                    <a:pt x="20" y="19"/>
                    <a:pt x="18" y="21"/>
                  </a:cubicBezTo>
                  <a:cubicBezTo>
                    <a:pt x="16" y="22"/>
                    <a:pt x="14" y="23"/>
                    <a:pt x="11" y="23"/>
                  </a:cubicBezTo>
                  <a:cubicBezTo>
                    <a:pt x="11" y="23"/>
                    <a:pt x="11" y="23"/>
                    <a:pt x="11" y="23"/>
                  </a:cubicBezTo>
                  <a:cubicBezTo>
                    <a:pt x="11" y="18"/>
                    <a:pt x="11" y="18"/>
                    <a:pt x="11" y="18"/>
                  </a:cubicBezTo>
                  <a:cubicBezTo>
                    <a:pt x="11" y="18"/>
                    <a:pt x="11" y="18"/>
                    <a:pt x="11" y="18"/>
                  </a:cubicBezTo>
                  <a:cubicBezTo>
                    <a:pt x="13" y="18"/>
                    <a:pt x="14" y="18"/>
                    <a:pt x="15" y="17"/>
                  </a:cubicBezTo>
                  <a:cubicBezTo>
                    <a:pt x="17" y="16"/>
                    <a:pt x="17" y="15"/>
                    <a:pt x="18" y="13"/>
                  </a:cubicBezTo>
                  <a:cubicBezTo>
                    <a:pt x="18" y="13"/>
                    <a:pt x="18" y="13"/>
                    <a:pt x="18" y="13"/>
                  </a:cubicBezTo>
                  <a:cubicBezTo>
                    <a:pt x="18" y="13"/>
                    <a:pt x="18" y="13"/>
                    <a:pt x="18" y="13"/>
                  </a:cubicBezTo>
                  <a:cubicBezTo>
                    <a:pt x="18" y="13"/>
                    <a:pt x="18" y="13"/>
                    <a:pt x="18" y="13"/>
                  </a:cubicBezTo>
                  <a:cubicBezTo>
                    <a:pt x="18" y="11"/>
                    <a:pt x="18" y="9"/>
                    <a:pt x="17" y="8"/>
                  </a:cubicBezTo>
                  <a:cubicBezTo>
                    <a:pt x="16" y="6"/>
                    <a:pt x="15" y="5"/>
                    <a:pt x="13" y="5"/>
                  </a:cubicBezTo>
                  <a:close/>
                  <a:moveTo>
                    <a:pt x="11" y="5"/>
                  </a:moveTo>
                  <a:cubicBezTo>
                    <a:pt x="11" y="5"/>
                    <a:pt x="11" y="5"/>
                    <a:pt x="11" y="5"/>
                  </a:cubicBezTo>
                  <a:cubicBezTo>
                    <a:pt x="10" y="5"/>
                    <a:pt x="8" y="5"/>
                    <a:pt x="7" y="6"/>
                  </a:cubicBezTo>
                  <a:cubicBezTo>
                    <a:pt x="6" y="7"/>
                    <a:pt x="5" y="8"/>
                    <a:pt x="5" y="10"/>
                  </a:cubicBezTo>
                  <a:cubicBezTo>
                    <a:pt x="5" y="10"/>
                    <a:pt x="5" y="10"/>
                    <a:pt x="5" y="10"/>
                  </a:cubicBezTo>
                  <a:cubicBezTo>
                    <a:pt x="5" y="10"/>
                    <a:pt x="4" y="10"/>
                    <a:pt x="4" y="11"/>
                  </a:cubicBezTo>
                  <a:cubicBezTo>
                    <a:pt x="4" y="11"/>
                    <a:pt x="4" y="11"/>
                    <a:pt x="4" y="11"/>
                  </a:cubicBezTo>
                  <a:cubicBezTo>
                    <a:pt x="4" y="11"/>
                    <a:pt x="4" y="11"/>
                    <a:pt x="4" y="11"/>
                  </a:cubicBezTo>
                  <a:cubicBezTo>
                    <a:pt x="4" y="12"/>
                    <a:pt x="4" y="12"/>
                    <a:pt x="4" y="12"/>
                  </a:cubicBezTo>
                  <a:cubicBezTo>
                    <a:pt x="4" y="12"/>
                    <a:pt x="4" y="12"/>
                    <a:pt x="4" y="12"/>
                  </a:cubicBezTo>
                  <a:cubicBezTo>
                    <a:pt x="4" y="13"/>
                    <a:pt x="5" y="15"/>
                    <a:pt x="6" y="16"/>
                  </a:cubicBezTo>
                  <a:cubicBezTo>
                    <a:pt x="6" y="16"/>
                    <a:pt x="6" y="16"/>
                    <a:pt x="6" y="16"/>
                  </a:cubicBezTo>
                  <a:cubicBezTo>
                    <a:pt x="6" y="16"/>
                    <a:pt x="6" y="16"/>
                    <a:pt x="6" y="16"/>
                  </a:cubicBezTo>
                  <a:cubicBezTo>
                    <a:pt x="7" y="17"/>
                    <a:pt x="8"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23"/>
                    <a:pt x="11" y="23"/>
                    <a:pt x="11" y="23"/>
                  </a:cubicBezTo>
                  <a:cubicBezTo>
                    <a:pt x="11" y="23"/>
                    <a:pt x="11" y="23"/>
                    <a:pt x="11"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6" y="22"/>
                    <a:pt x="4" y="21"/>
                    <a:pt x="2" y="19"/>
                  </a:cubicBezTo>
                  <a:cubicBezTo>
                    <a:pt x="2" y="19"/>
                    <a:pt x="2" y="19"/>
                    <a:pt x="2" y="19"/>
                  </a:cubicBezTo>
                  <a:cubicBezTo>
                    <a:pt x="1" y="17"/>
                    <a:pt x="0" y="14"/>
                    <a:pt x="0" y="12"/>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0"/>
                    <a:pt x="0" y="10"/>
                  </a:cubicBezTo>
                  <a:cubicBezTo>
                    <a:pt x="0" y="10"/>
                    <a:pt x="0" y="9"/>
                    <a:pt x="0" y="9"/>
                  </a:cubicBezTo>
                  <a:cubicBezTo>
                    <a:pt x="0" y="9"/>
                    <a:pt x="0" y="9"/>
                    <a:pt x="0" y="9"/>
                  </a:cubicBezTo>
                  <a:cubicBezTo>
                    <a:pt x="1" y="6"/>
                    <a:pt x="2" y="4"/>
                    <a:pt x="4" y="2"/>
                  </a:cubicBezTo>
                  <a:cubicBezTo>
                    <a:pt x="6" y="1"/>
                    <a:pt x="9" y="0"/>
                    <a:pt x="11" y="0"/>
                  </a:cubicBezTo>
                  <a:cubicBezTo>
                    <a:pt x="11" y="0"/>
                    <a:pt x="11" y="0"/>
                    <a:pt x="11" y="0"/>
                  </a:cubicBezTo>
                  <a:cubicBezTo>
                    <a:pt x="11" y="5"/>
                    <a:pt x="11" y="5"/>
                    <a:pt x="11" y="5"/>
                  </a:cubicBezTo>
                  <a:close/>
                  <a:moveTo>
                    <a:pt x="0" y="12"/>
                  </a:moveTo>
                  <a:cubicBezTo>
                    <a:pt x="0" y="11"/>
                    <a:pt x="0" y="11"/>
                    <a:pt x="0" y="11"/>
                  </a:cubicBezTo>
                  <a:lnTo>
                    <a:pt x="0" y="12"/>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1" name="Freeform 176"/>
            <p:cNvSpPr>
              <a:spLocks noEditPoints="1"/>
            </p:cNvSpPr>
            <p:nvPr/>
          </p:nvSpPr>
          <p:spPr bwMode="auto">
            <a:xfrm>
              <a:off x="4675619" y="2836952"/>
              <a:ext cx="343340" cy="180706"/>
            </a:xfrm>
            <a:custGeom>
              <a:avLst/>
              <a:gdLst>
                <a:gd name="T0" fmla="*/ 67 w 134"/>
                <a:gd name="T1" fmla="*/ 65 h 70"/>
                <a:gd name="T2" fmla="*/ 113 w 134"/>
                <a:gd name="T3" fmla="*/ 65 h 70"/>
                <a:gd name="T4" fmla="*/ 129 w 134"/>
                <a:gd name="T5" fmla="*/ 5 h 70"/>
                <a:gd name="T6" fmla="*/ 118 w 134"/>
                <a:gd name="T7" fmla="*/ 5 h 70"/>
                <a:gd name="T8" fmla="*/ 102 w 134"/>
                <a:gd name="T9" fmla="*/ 5 h 70"/>
                <a:gd name="T10" fmla="*/ 67 w 134"/>
                <a:gd name="T11" fmla="*/ 5 h 70"/>
                <a:gd name="T12" fmla="*/ 67 w 134"/>
                <a:gd name="T13" fmla="*/ 0 h 70"/>
                <a:gd name="T14" fmla="*/ 102 w 134"/>
                <a:gd name="T15" fmla="*/ 0 h 70"/>
                <a:gd name="T16" fmla="*/ 118 w 134"/>
                <a:gd name="T17" fmla="*/ 0 h 70"/>
                <a:gd name="T18" fmla="*/ 132 w 134"/>
                <a:gd name="T19" fmla="*/ 0 h 70"/>
                <a:gd name="T20" fmla="*/ 132 w 134"/>
                <a:gd name="T21" fmla="*/ 0 h 70"/>
                <a:gd name="T22" fmla="*/ 132 w 134"/>
                <a:gd name="T23" fmla="*/ 0 h 70"/>
                <a:gd name="T24" fmla="*/ 134 w 134"/>
                <a:gd name="T25" fmla="*/ 3 h 70"/>
                <a:gd name="T26" fmla="*/ 117 w 134"/>
                <a:gd name="T27" fmla="*/ 68 h 70"/>
                <a:gd name="T28" fmla="*/ 115 w 134"/>
                <a:gd name="T29" fmla="*/ 70 h 70"/>
                <a:gd name="T30" fmla="*/ 67 w 134"/>
                <a:gd name="T31" fmla="*/ 70 h 70"/>
                <a:gd name="T32" fmla="*/ 67 w 134"/>
                <a:gd name="T33" fmla="*/ 65 h 70"/>
                <a:gd name="T34" fmla="*/ 5 w 134"/>
                <a:gd name="T35" fmla="*/ 5 h 70"/>
                <a:gd name="T36" fmla="*/ 21 w 134"/>
                <a:gd name="T37" fmla="*/ 65 h 70"/>
                <a:gd name="T38" fmla="*/ 67 w 134"/>
                <a:gd name="T39" fmla="*/ 65 h 70"/>
                <a:gd name="T40" fmla="*/ 67 w 134"/>
                <a:gd name="T41" fmla="*/ 70 h 70"/>
                <a:gd name="T42" fmla="*/ 19 w 134"/>
                <a:gd name="T43" fmla="*/ 70 h 70"/>
                <a:gd name="T44" fmla="*/ 19 w 134"/>
                <a:gd name="T45" fmla="*/ 70 h 70"/>
                <a:gd name="T46" fmla="*/ 17 w 134"/>
                <a:gd name="T47" fmla="*/ 68 h 70"/>
                <a:gd name="T48" fmla="*/ 0 w 134"/>
                <a:gd name="T49" fmla="*/ 4 h 70"/>
                <a:gd name="T50" fmla="*/ 0 w 134"/>
                <a:gd name="T51" fmla="*/ 3 h 70"/>
                <a:gd name="T52" fmla="*/ 2 w 134"/>
                <a:gd name="T53" fmla="*/ 0 h 70"/>
                <a:gd name="T54" fmla="*/ 15 w 134"/>
                <a:gd name="T55" fmla="*/ 0 h 70"/>
                <a:gd name="T56" fmla="*/ 31 w 134"/>
                <a:gd name="T57" fmla="*/ 0 h 70"/>
                <a:gd name="T58" fmla="*/ 67 w 134"/>
                <a:gd name="T59" fmla="*/ 0 h 70"/>
                <a:gd name="T60" fmla="*/ 67 w 134"/>
                <a:gd name="T61" fmla="*/ 5 h 70"/>
                <a:gd name="T62" fmla="*/ 31 w 134"/>
                <a:gd name="T63" fmla="*/ 5 h 70"/>
                <a:gd name="T64" fmla="*/ 15 w 134"/>
                <a:gd name="T65" fmla="*/ 5 h 70"/>
                <a:gd name="T66" fmla="*/ 5 w 134"/>
                <a:gd name="T67"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70">
                  <a:moveTo>
                    <a:pt x="67" y="65"/>
                  </a:moveTo>
                  <a:cubicBezTo>
                    <a:pt x="113" y="65"/>
                    <a:pt x="113" y="65"/>
                    <a:pt x="113" y="65"/>
                  </a:cubicBezTo>
                  <a:cubicBezTo>
                    <a:pt x="129" y="5"/>
                    <a:pt x="129" y="5"/>
                    <a:pt x="129" y="5"/>
                  </a:cubicBezTo>
                  <a:cubicBezTo>
                    <a:pt x="118" y="5"/>
                    <a:pt x="118" y="5"/>
                    <a:pt x="118" y="5"/>
                  </a:cubicBezTo>
                  <a:cubicBezTo>
                    <a:pt x="102" y="5"/>
                    <a:pt x="102" y="5"/>
                    <a:pt x="102" y="5"/>
                  </a:cubicBezTo>
                  <a:cubicBezTo>
                    <a:pt x="67" y="5"/>
                    <a:pt x="67" y="5"/>
                    <a:pt x="67" y="5"/>
                  </a:cubicBezTo>
                  <a:cubicBezTo>
                    <a:pt x="67" y="0"/>
                    <a:pt x="67" y="0"/>
                    <a:pt x="67" y="0"/>
                  </a:cubicBezTo>
                  <a:cubicBezTo>
                    <a:pt x="102" y="0"/>
                    <a:pt x="102" y="0"/>
                    <a:pt x="102" y="0"/>
                  </a:cubicBezTo>
                  <a:cubicBezTo>
                    <a:pt x="118" y="0"/>
                    <a:pt x="118" y="0"/>
                    <a:pt x="118" y="0"/>
                  </a:cubicBezTo>
                  <a:cubicBezTo>
                    <a:pt x="132" y="0"/>
                    <a:pt x="132" y="0"/>
                    <a:pt x="132" y="0"/>
                  </a:cubicBezTo>
                  <a:cubicBezTo>
                    <a:pt x="132" y="0"/>
                    <a:pt x="132" y="0"/>
                    <a:pt x="132" y="0"/>
                  </a:cubicBezTo>
                  <a:cubicBezTo>
                    <a:pt x="132" y="0"/>
                    <a:pt x="132" y="0"/>
                    <a:pt x="132" y="0"/>
                  </a:cubicBezTo>
                  <a:cubicBezTo>
                    <a:pt x="134" y="1"/>
                    <a:pt x="134" y="2"/>
                    <a:pt x="134" y="3"/>
                  </a:cubicBezTo>
                  <a:cubicBezTo>
                    <a:pt x="117" y="68"/>
                    <a:pt x="117" y="68"/>
                    <a:pt x="117" y="68"/>
                  </a:cubicBezTo>
                  <a:cubicBezTo>
                    <a:pt x="117" y="69"/>
                    <a:pt x="116" y="70"/>
                    <a:pt x="115" y="70"/>
                  </a:cubicBezTo>
                  <a:cubicBezTo>
                    <a:pt x="67" y="70"/>
                    <a:pt x="67" y="70"/>
                    <a:pt x="67" y="70"/>
                  </a:cubicBezTo>
                  <a:lnTo>
                    <a:pt x="67" y="65"/>
                  </a:lnTo>
                  <a:close/>
                  <a:moveTo>
                    <a:pt x="5" y="5"/>
                  </a:moveTo>
                  <a:cubicBezTo>
                    <a:pt x="21" y="65"/>
                    <a:pt x="21" y="65"/>
                    <a:pt x="21" y="65"/>
                  </a:cubicBezTo>
                  <a:cubicBezTo>
                    <a:pt x="67" y="65"/>
                    <a:pt x="67" y="65"/>
                    <a:pt x="67" y="65"/>
                  </a:cubicBezTo>
                  <a:cubicBezTo>
                    <a:pt x="67" y="70"/>
                    <a:pt x="67" y="70"/>
                    <a:pt x="67" y="70"/>
                  </a:cubicBezTo>
                  <a:cubicBezTo>
                    <a:pt x="19" y="70"/>
                    <a:pt x="19" y="70"/>
                    <a:pt x="19" y="70"/>
                  </a:cubicBezTo>
                  <a:cubicBezTo>
                    <a:pt x="19" y="70"/>
                    <a:pt x="19" y="70"/>
                    <a:pt x="19" y="70"/>
                  </a:cubicBezTo>
                  <a:cubicBezTo>
                    <a:pt x="18" y="70"/>
                    <a:pt x="17" y="69"/>
                    <a:pt x="17" y="68"/>
                  </a:cubicBezTo>
                  <a:cubicBezTo>
                    <a:pt x="0" y="4"/>
                    <a:pt x="0" y="4"/>
                    <a:pt x="0" y="4"/>
                  </a:cubicBezTo>
                  <a:cubicBezTo>
                    <a:pt x="0" y="3"/>
                    <a:pt x="0" y="3"/>
                    <a:pt x="0" y="3"/>
                  </a:cubicBezTo>
                  <a:cubicBezTo>
                    <a:pt x="0" y="1"/>
                    <a:pt x="1" y="0"/>
                    <a:pt x="2" y="0"/>
                  </a:cubicBezTo>
                  <a:cubicBezTo>
                    <a:pt x="15" y="0"/>
                    <a:pt x="15" y="0"/>
                    <a:pt x="15" y="0"/>
                  </a:cubicBezTo>
                  <a:cubicBezTo>
                    <a:pt x="31" y="0"/>
                    <a:pt x="31" y="0"/>
                    <a:pt x="31" y="0"/>
                  </a:cubicBezTo>
                  <a:cubicBezTo>
                    <a:pt x="67" y="0"/>
                    <a:pt x="67" y="0"/>
                    <a:pt x="67" y="0"/>
                  </a:cubicBezTo>
                  <a:cubicBezTo>
                    <a:pt x="67" y="5"/>
                    <a:pt x="67" y="5"/>
                    <a:pt x="67" y="5"/>
                  </a:cubicBezTo>
                  <a:cubicBezTo>
                    <a:pt x="31" y="5"/>
                    <a:pt x="31" y="5"/>
                    <a:pt x="31" y="5"/>
                  </a:cubicBezTo>
                  <a:cubicBezTo>
                    <a:pt x="15" y="5"/>
                    <a:pt x="15" y="5"/>
                    <a:pt x="15" y="5"/>
                  </a:cubicBezTo>
                  <a:lnTo>
                    <a:pt x="5"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2" name="Freeform 177"/>
            <p:cNvSpPr>
              <a:spLocks noEditPoints="1"/>
            </p:cNvSpPr>
            <p:nvPr/>
          </p:nvSpPr>
          <p:spPr bwMode="auto">
            <a:xfrm>
              <a:off x="6325455" y="3556156"/>
              <a:ext cx="352375" cy="103002"/>
            </a:xfrm>
            <a:custGeom>
              <a:avLst/>
              <a:gdLst>
                <a:gd name="T0" fmla="*/ 89 w 137"/>
                <a:gd name="T1" fmla="*/ 23 h 40"/>
                <a:gd name="T2" fmla="*/ 69 w 137"/>
                <a:gd name="T3" fmla="*/ 23 h 40"/>
                <a:gd name="T4" fmla="*/ 69 w 137"/>
                <a:gd name="T5" fmla="*/ 18 h 40"/>
                <a:gd name="T6" fmla="*/ 86 w 137"/>
                <a:gd name="T7" fmla="*/ 18 h 40"/>
                <a:gd name="T8" fmla="*/ 86 w 137"/>
                <a:gd name="T9" fmla="*/ 3 h 40"/>
                <a:gd name="T10" fmla="*/ 89 w 137"/>
                <a:gd name="T11" fmla="*/ 0 h 40"/>
                <a:gd name="T12" fmla="*/ 135 w 137"/>
                <a:gd name="T13" fmla="*/ 0 h 40"/>
                <a:gd name="T14" fmla="*/ 137 w 137"/>
                <a:gd name="T15" fmla="*/ 3 h 40"/>
                <a:gd name="T16" fmla="*/ 137 w 137"/>
                <a:gd name="T17" fmla="*/ 37 h 40"/>
                <a:gd name="T18" fmla="*/ 135 w 137"/>
                <a:gd name="T19" fmla="*/ 40 h 40"/>
                <a:gd name="T20" fmla="*/ 69 w 137"/>
                <a:gd name="T21" fmla="*/ 40 h 40"/>
                <a:gd name="T22" fmla="*/ 69 w 137"/>
                <a:gd name="T23" fmla="*/ 35 h 40"/>
                <a:gd name="T24" fmla="*/ 132 w 137"/>
                <a:gd name="T25" fmla="*/ 35 h 40"/>
                <a:gd name="T26" fmla="*/ 132 w 137"/>
                <a:gd name="T27" fmla="*/ 5 h 40"/>
                <a:gd name="T28" fmla="*/ 91 w 137"/>
                <a:gd name="T29" fmla="*/ 5 h 40"/>
                <a:gd name="T30" fmla="*/ 91 w 137"/>
                <a:gd name="T31" fmla="*/ 21 h 40"/>
                <a:gd name="T32" fmla="*/ 89 w 137"/>
                <a:gd name="T33" fmla="*/ 23 h 40"/>
                <a:gd name="T34" fmla="*/ 69 w 137"/>
                <a:gd name="T35" fmla="*/ 23 h 40"/>
                <a:gd name="T36" fmla="*/ 48 w 137"/>
                <a:gd name="T37" fmla="*/ 23 h 40"/>
                <a:gd name="T38" fmla="*/ 46 w 137"/>
                <a:gd name="T39" fmla="*/ 21 h 40"/>
                <a:gd name="T40" fmla="*/ 46 w 137"/>
                <a:gd name="T41" fmla="*/ 5 h 40"/>
                <a:gd name="T42" fmla="*/ 5 w 137"/>
                <a:gd name="T43" fmla="*/ 5 h 40"/>
                <a:gd name="T44" fmla="*/ 5 w 137"/>
                <a:gd name="T45" fmla="*/ 35 h 40"/>
                <a:gd name="T46" fmla="*/ 69 w 137"/>
                <a:gd name="T47" fmla="*/ 35 h 40"/>
                <a:gd name="T48" fmla="*/ 69 w 137"/>
                <a:gd name="T49" fmla="*/ 40 h 40"/>
                <a:gd name="T50" fmla="*/ 2 w 137"/>
                <a:gd name="T51" fmla="*/ 40 h 40"/>
                <a:gd name="T52" fmla="*/ 0 w 137"/>
                <a:gd name="T53" fmla="*/ 37 h 40"/>
                <a:gd name="T54" fmla="*/ 0 w 137"/>
                <a:gd name="T55" fmla="*/ 3 h 40"/>
                <a:gd name="T56" fmla="*/ 2 w 137"/>
                <a:gd name="T57" fmla="*/ 0 h 40"/>
                <a:gd name="T58" fmla="*/ 48 w 137"/>
                <a:gd name="T59" fmla="*/ 0 h 40"/>
                <a:gd name="T60" fmla="*/ 51 w 137"/>
                <a:gd name="T61" fmla="*/ 3 h 40"/>
                <a:gd name="T62" fmla="*/ 51 w 137"/>
                <a:gd name="T63" fmla="*/ 18 h 40"/>
                <a:gd name="T64" fmla="*/ 69 w 137"/>
                <a:gd name="T65" fmla="*/ 18 h 40"/>
                <a:gd name="T66" fmla="*/ 69 w 137"/>
                <a:gd name="T6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40">
                  <a:moveTo>
                    <a:pt x="89" y="23"/>
                  </a:moveTo>
                  <a:cubicBezTo>
                    <a:pt x="69" y="23"/>
                    <a:pt x="69" y="23"/>
                    <a:pt x="69" y="23"/>
                  </a:cubicBezTo>
                  <a:cubicBezTo>
                    <a:pt x="69" y="18"/>
                    <a:pt x="69" y="18"/>
                    <a:pt x="69" y="18"/>
                  </a:cubicBezTo>
                  <a:cubicBezTo>
                    <a:pt x="86" y="18"/>
                    <a:pt x="86" y="18"/>
                    <a:pt x="86" y="18"/>
                  </a:cubicBezTo>
                  <a:cubicBezTo>
                    <a:pt x="86" y="3"/>
                    <a:pt x="86" y="3"/>
                    <a:pt x="86" y="3"/>
                  </a:cubicBezTo>
                  <a:cubicBezTo>
                    <a:pt x="86" y="2"/>
                    <a:pt x="87" y="0"/>
                    <a:pt x="89" y="0"/>
                  </a:cubicBezTo>
                  <a:cubicBezTo>
                    <a:pt x="135" y="0"/>
                    <a:pt x="135" y="0"/>
                    <a:pt x="135" y="0"/>
                  </a:cubicBezTo>
                  <a:cubicBezTo>
                    <a:pt x="136" y="0"/>
                    <a:pt x="137" y="2"/>
                    <a:pt x="137" y="3"/>
                  </a:cubicBezTo>
                  <a:cubicBezTo>
                    <a:pt x="137" y="37"/>
                    <a:pt x="137" y="37"/>
                    <a:pt x="137" y="37"/>
                  </a:cubicBezTo>
                  <a:cubicBezTo>
                    <a:pt x="137" y="39"/>
                    <a:pt x="136" y="40"/>
                    <a:pt x="135" y="40"/>
                  </a:cubicBezTo>
                  <a:cubicBezTo>
                    <a:pt x="69" y="40"/>
                    <a:pt x="69" y="40"/>
                    <a:pt x="69" y="40"/>
                  </a:cubicBezTo>
                  <a:cubicBezTo>
                    <a:pt x="69" y="35"/>
                    <a:pt x="69" y="35"/>
                    <a:pt x="69" y="35"/>
                  </a:cubicBezTo>
                  <a:cubicBezTo>
                    <a:pt x="132" y="35"/>
                    <a:pt x="132" y="35"/>
                    <a:pt x="132" y="35"/>
                  </a:cubicBezTo>
                  <a:cubicBezTo>
                    <a:pt x="132" y="5"/>
                    <a:pt x="132" y="5"/>
                    <a:pt x="132" y="5"/>
                  </a:cubicBezTo>
                  <a:cubicBezTo>
                    <a:pt x="91" y="5"/>
                    <a:pt x="91" y="5"/>
                    <a:pt x="91" y="5"/>
                  </a:cubicBezTo>
                  <a:cubicBezTo>
                    <a:pt x="91" y="21"/>
                    <a:pt x="91" y="21"/>
                    <a:pt x="91" y="21"/>
                  </a:cubicBezTo>
                  <a:cubicBezTo>
                    <a:pt x="91" y="22"/>
                    <a:pt x="90" y="23"/>
                    <a:pt x="89" y="23"/>
                  </a:cubicBezTo>
                  <a:close/>
                  <a:moveTo>
                    <a:pt x="69" y="23"/>
                  </a:moveTo>
                  <a:cubicBezTo>
                    <a:pt x="48" y="23"/>
                    <a:pt x="48" y="23"/>
                    <a:pt x="48" y="23"/>
                  </a:cubicBezTo>
                  <a:cubicBezTo>
                    <a:pt x="47" y="23"/>
                    <a:pt x="46" y="22"/>
                    <a:pt x="46" y="21"/>
                  </a:cubicBezTo>
                  <a:cubicBezTo>
                    <a:pt x="46" y="5"/>
                    <a:pt x="46" y="5"/>
                    <a:pt x="46" y="5"/>
                  </a:cubicBezTo>
                  <a:cubicBezTo>
                    <a:pt x="5" y="5"/>
                    <a:pt x="5" y="5"/>
                    <a:pt x="5" y="5"/>
                  </a:cubicBezTo>
                  <a:cubicBezTo>
                    <a:pt x="5" y="35"/>
                    <a:pt x="5" y="35"/>
                    <a:pt x="5" y="35"/>
                  </a:cubicBezTo>
                  <a:cubicBezTo>
                    <a:pt x="69" y="35"/>
                    <a:pt x="69" y="35"/>
                    <a:pt x="69" y="35"/>
                  </a:cubicBezTo>
                  <a:cubicBezTo>
                    <a:pt x="69" y="40"/>
                    <a:pt x="69" y="40"/>
                    <a:pt x="69" y="40"/>
                  </a:cubicBezTo>
                  <a:cubicBezTo>
                    <a:pt x="2" y="40"/>
                    <a:pt x="2" y="40"/>
                    <a:pt x="2" y="40"/>
                  </a:cubicBezTo>
                  <a:cubicBezTo>
                    <a:pt x="1" y="40"/>
                    <a:pt x="0" y="39"/>
                    <a:pt x="0" y="37"/>
                  </a:cubicBezTo>
                  <a:cubicBezTo>
                    <a:pt x="0" y="3"/>
                    <a:pt x="0" y="3"/>
                    <a:pt x="0" y="3"/>
                  </a:cubicBezTo>
                  <a:cubicBezTo>
                    <a:pt x="0" y="2"/>
                    <a:pt x="1" y="0"/>
                    <a:pt x="2" y="0"/>
                  </a:cubicBezTo>
                  <a:cubicBezTo>
                    <a:pt x="48" y="0"/>
                    <a:pt x="48" y="0"/>
                    <a:pt x="48" y="0"/>
                  </a:cubicBezTo>
                  <a:cubicBezTo>
                    <a:pt x="50" y="0"/>
                    <a:pt x="51" y="2"/>
                    <a:pt x="51" y="3"/>
                  </a:cubicBezTo>
                  <a:cubicBezTo>
                    <a:pt x="51" y="18"/>
                    <a:pt x="51" y="18"/>
                    <a:pt x="51" y="18"/>
                  </a:cubicBezTo>
                  <a:cubicBezTo>
                    <a:pt x="69" y="18"/>
                    <a:pt x="69" y="18"/>
                    <a:pt x="69" y="18"/>
                  </a:cubicBezTo>
                  <a:lnTo>
                    <a:pt x="69" y="2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3" name="Freeform 178"/>
            <p:cNvSpPr>
              <a:spLocks noEditPoints="1"/>
            </p:cNvSpPr>
            <p:nvPr/>
          </p:nvSpPr>
          <p:spPr bwMode="auto">
            <a:xfrm>
              <a:off x="6464598" y="3556156"/>
              <a:ext cx="77703" cy="37949"/>
            </a:xfrm>
            <a:custGeom>
              <a:avLst/>
              <a:gdLst>
                <a:gd name="T0" fmla="*/ 15 w 30"/>
                <a:gd name="T1" fmla="*/ 0 h 15"/>
                <a:gd name="T2" fmla="*/ 27 w 30"/>
                <a:gd name="T3" fmla="*/ 0 h 15"/>
                <a:gd name="T4" fmla="*/ 30 w 30"/>
                <a:gd name="T5" fmla="*/ 3 h 15"/>
                <a:gd name="T6" fmla="*/ 30 w 30"/>
                <a:gd name="T7" fmla="*/ 13 h 15"/>
                <a:gd name="T8" fmla="*/ 27 w 30"/>
                <a:gd name="T9" fmla="*/ 15 h 15"/>
                <a:gd name="T10" fmla="*/ 15 w 30"/>
                <a:gd name="T11" fmla="*/ 15 h 15"/>
                <a:gd name="T12" fmla="*/ 15 w 30"/>
                <a:gd name="T13" fmla="*/ 11 h 15"/>
                <a:gd name="T14" fmla="*/ 25 w 30"/>
                <a:gd name="T15" fmla="*/ 11 h 15"/>
                <a:gd name="T16" fmla="*/ 25 w 30"/>
                <a:gd name="T17" fmla="*/ 5 h 15"/>
                <a:gd name="T18" fmla="*/ 15 w 30"/>
                <a:gd name="T19" fmla="*/ 5 h 15"/>
                <a:gd name="T20" fmla="*/ 15 w 30"/>
                <a:gd name="T21" fmla="*/ 0 h 15"/>
                <a:gd name="T22" fmla="*/ 2 w 30"/>
                <a:gd name="T23" fmla="*/ 0 h 15"/>
                <a:gd name="T24" fmla="*/ 15 w 30"/>
                <a:gd name="T25" fmla="*/ 0 h 15"/>
                <a:gd name="T26" fmla="*/ 15 w 30"/>
                <a:gd name="T27" fmla="*/ 5 h 15"/>
                <a:gd name="T28" fmla="*/ 4 w 30"/>
                <a:gd name="T29" fmla="*/ 5 h 15"/>
                <a:gd name="T30" fmla="*/ 4 w 30"/>
                <a:gd name="T31" fmla="*/ 11 h 15"/>
                <a:gd name="T32" fmla="*/ 15 w 30"/>
                <a:gd name="T33" fmla="*/ 11 h 15"/>
                <a:gd name="T34" fmla="*/ 15 w 30"/>
                <a:gd name="T35" fmla="*/ 15 h 15"/>
                <a:gd name="T36" fmla="*/ 2 w 30"/>
                <a:gd name="T37" fmla="*/ 15 h 15"/>
                <a:gd name="T38" fmla="*/ 0 w 30"/>
                <a:gd name="T39" fmla="*/ 13 h 15"/>
                <a:gd name="T40" fmla="*/ 0 w 30"/>
                <a:gd name="T41" fmla="*/ 3 h 15"/>
                <a:gd name="T42" fmla="*/ 2 w 30"/>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15">
                  <a:moveTo>
                    <a:pt x="15" y="0"/>
                  </a:moveTo>
                  <a:cubicBezTo>
                    <a:pt x="27" y="0"/>
                    <a:pt x="27" y="0"/>
                    <a:pt x="27" y="0"/>
                  </a:cubicBezTo>
                  <a:cubicBezTo>
                    <a:pt x="28" y="0"/>
                    <a:pt x="30" y="2"/>
                    <a:pt x="30" y="3"/>
                  </a:cubicBezTo>
                  <a:cubicBezTo>
                    <a:pt x="30" y="13"/>
                    <a:pt x="30" y="13"/>
                    <a:pt x="30" y="13"/>
                  </a:cubicBezTo>
                  <a:cubicBezTo>
                    <a:pt x="30" y="14"/>
                    <a:pt x="28" y="15"/>
                    <a:pt x="27" y="15"/>
                  </a:cubicBezTo>
                  <a:cubicBezTo>
                    <a:pt x="15" y="15"/>
                    <a:pt x="15" y="15"/>
                    <a:pt x="15" y="15"/>
                  </a:cubicBezTo>
                  <a:cubicBezTo>
                    <a:pt x="15" y="11"/>
                    <a:pt x="15" y="11"/>
                    <a:pt x="15" y="11"/>
                  </a:cubicBezTo>
                  <a:cubicBezTo>
                    <a:pt x="25" y="11"/>
                    <a:pt x="25" y="11"/>
                    <a:pt x="25" y="11"/>
                  </a:cubicBezTo>
                  <a:cubicBezTo>
                    <a:pt x="25" y="5"/>
                    <a:pt x="25" y="5"/>
                    <a:pt x="25" y="5"/>
                  </a:cubicBezTo>
                  <a:cubicBezTo>
                    <a:pt x="15" y="5"/>
                    <a:pt x="15" y="5"/>
                    <a:pt x="15" y="5"/>
                  </a:cubicBezTo>
                  <a:lnTo>
                    <a:pt x="15" y="0"/>
                  </a:lnTo>
                  <a:close/>
                  <a:moveTo>
                    <a:pt x="2" y="0"/>
                  </a:moveTo>
                  <a:cubicBezTo>
                    <a:pt x="15" y="0"/>
                    <a:pt x="15" y="0"/>
                    <a:pt x="15" y="0"/>
                  </a:cubicBezTo>
                  <a:cubicBezTo>
                    <a:pt x="15" y="5"/>
                    <a:pt x="15" y="5"/>
                    <a:pt x="15" y="5"/>
                  </a:cubicBezTo>
                  <a:cubicBezTo>
                    <a:pt x="4" y="5"/>
                    <a:pt x="4" y="5"/>
                    <a:pt x="4" y="5"/>
                  </a:cubicBezTo>
                  <a:cubicBezTo>
                    <a:pt x="4" y="11"/>
                    <a:pt x="4" y="11"/>
                    <a:pt x="4" y="11"/>
                  </a:cubicBezTo>
                  <a:cubicBezTo>
                    <a:pt x="15" y="11"/>
                    <a:pt x="15" y="11"/>
                    <a:pt x="15" y="11"/>
                  </a:cubicBezTo>
                  <a:cubicBezTo>
                    <a:pt x="15" y="15"/>
                    <a:pt x="15" y="15"/>
                    <a:pt x="15" y="15"/>
                  </a:cubicBezTo>
                  <a:cubicBezTo>
                    <a:pt x="2" y="15"/>
                    <a:pt x="2" y="15"/>
                    <a:pt x="2" y="15"/>
                  </a:cubicBezTo>
                  <a:cubicBezTo>
                    <a:pt x="1" y="15"/>
                    <a:pt x="0" y="14"/>
                    <a:pt x="0" y="13"/>
                  </a:cubicBezTo>
                  <a:cubicBezTo>
                    <a:pt x="0" y="3"/>
                    <a:pt x="0" y="3"/>
                    <a:pt x="0" y="3"/>
                  </a:cubicBezTo>
                  <a:cubicBezTo>
                    <a:pt x="0" y="2"/>
                    <a:pt x="1" y="0"/>
                    <a:pt x="2"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4" name="Freeform 179"/>
            <p:cNvSpPr>
              <a:spLocks noEditPoints="1"/>
            </p:cNvSpPr>
            <p:nvPr/>
          </p:nvSpPr>
          <p:spPr bwMode="auto">
            <a:xfrm>
              <a:off x="6325455" y="3359189"/>
              <a:ext cx="352375" cy="191547"/>
            </a:xfrm>
            <a:custGeom>
              <a:avLst/>
              <a:gdLst>
                <a:gd name="T0" fmla="*/ 98 w 137"/>
                <a:gd name="T1" fmla="*/ 5 h 74"/>
                <a:gd name="T2" fmla="*/ 69 w 137"/>
                <a:gd name="T3" fmla="*/ 5 h 74"/>
                <a:gd name="T4" fmla="*/ 69 w 137"/>
                <a:gd name="T5" fmla="*/ 0 h 74"/>
                <a:gd name="T6" fmla="*/ 101 w 137"/>
                <a:gd name="T7" fmla="*/ 0 h 74"/>
                <a:gd name="T8" fmla="*/ 103 w 137"/>
                <a:gd name="T9" fmla="*/ 2 h 74"/>
                <a:gd name="T10" fmla="*/ 103 w 137"/>
                <a:gd name="T11" fmla="*/ 25 h 74"/>
                <a:gd name="T12" fmla="*/ 135 w 137"/>
                <a:gd name="T13" fmla="*/ 25 h 74"/>
                <a:gd name="T14" fmla="*/ 137 w 137"/>
                <a:gd name="T15" fmla="*/ 27 h 74"/>
                <a:gd name="T16" fmla="*/ 137 w 137"/>
                <a:gd name="T17" fmla="*/ 71 h 74"/>
                <a:gd name="T18" fmla="*/ 135 w 137"/>
                <a:gd name="T19" fmla="*/ 74 h 74"/>
                <a:gd name="T20" fmla="*/ 89 w 137"/>
                <a:gd name="T21" fmla="*/ 74 h 74"/>
                <a:gd name="T22" fmla="*/ 69 w 137"/>
                <a:gd name="T23" fmla="*/ 74 h 74"/>
                <a:gd name="T24" fmla="*/ 69 w 137"/>
                <a:gd name="T25" fmla="*/ 69 h 74"/>
                <a:gd name="T26" fmla="*/ 89 w 137"/>
                <a:gd name="T27" fmla="*/ 69 h 74"/>
                <a:gd name="T28" fmla="*/ 132 w 137"/>
                <a:gd name="T29" fmla="*/ 69 h 74"/>
                <a:gd name="T30" fmla="*/ 132 w 137"/>
                <a:gd name="T31" fmla="*/ 30 h 74"/>
                <a:gd name="T32" fmla="*/ 101 w 137"/>
                <a:gd name="T33" fmla="*/ 30 h 74"/>
                <a:gd name="T34" fmla="*/ 98 w 137"/>
                <a:gd name="T35" fmla="*/ 27 h 74"/>
                <a:gd name="T36" fmla="*/ 98 w 137"/>
                <a:gd name="T37" fmla="*/ 5 h 74"/>
                <a:gd name="T38" fmla="*/ 69 w 137"/>
                <a:gd name="T39" fmla="*/ 30 h 74"/>
                <a:gd name="T40" fmla="*/ 90 w 137"/>
                <a:gd name="T41" fmla="*/ 30 h 74"/>
                <a:gd name="T42" fmla="*/ 92 w 137"/>
                <a:gd name="T43" fmla="*/ 27 h 74"/>
                <a:gd name="T44" fmla="*/ 92 w 137"/>
                <a:gd name="T45" fmla="*/ 14 h 74"/>
                <a:gd name="T46" fmla="*/ 90 w 137"/>
                <a:gd name="T47" fmla="*/ 11 h 74"/>
                <a:gd name="T48" fmla="*/ 69 w 137"/>
                <a:gd name="T49" fmla="*/ 11 h 74"/>
                <a:gd name="T50" fmla="*/ 69 w 137"/>
                <a:gd name="T51" fmla="*/ 16 h 74"/>
                <a:gd name="T52" fmla="*/ 87 w 137"/>
                <a:gd name="T53" fmla="*/ 16 h 74"/>
                <a:gd name="T54" fmla="*/ 87 w 137"/>
                <a:gd name="T55" fmla="*/ 25 h 74"/>
                <a:gd name="T56" fmla="*/ 69 w 137"/>
                <a:gd name="T57" fmla="*/ 25 h 74"/>
                <a:gd name="T58" fmla="*/ 69 w 137"/>
                <a:gd name="T59" fmla="*/ 30 h 74"/>
                <a:gd name="T60" fmla="*/ 69 w 137"/>
                <a:gd name="T61" fmla="*/ 5 h 74"/>
                <a:gd name="T62" fmla="*/ 39 w 137"/>
                <a:gd name="T63" fmla="*/ 5 h 74"/>
                <a:gd name="T64" fmla="*/ 39 w 137"/>
                <a:gd name="T65" fmla="*/ 27 h 74"/>
                <a:gd name="T66" fmla="*/ 36 w 137"/>
                <a:gd name="T67" fmla="*/ 30 h 74"/>
                <a:gd name="T68" fmla="*/ 5 w 137"/>
                <a:gd name="T69" fmla="*/ 30 h 74"/>
                <a:gd name="T70" fmla="*/ 5 w 137"/>
                <a:gd name="T71" fmla="*/ 69 h 74"/>
                <a:gd name="T72" fmla="*/ 48 w 137"/>
                <a:gd name="T73" fmla="*/ 69 h 74"/>
                <a:gd name="T74" fmla="*/ 69 w 137"/>
                <a:gd name="T75" fmla="*/ 69 h 74"/>
                <a:gd name="T76" fmla="*/ 69 w 137"/>
                <a:gd name="T77" fmla="*/ 74 h 74"/>
                <a:gd name="T78" fmla="*/ 48 w 137"/>
                <a:gd name="T79" fmla="*/ 74 h 74"/>
                <a:gd name="T80" fmla="*/ 2 w 137"/>
                <a:gd name="T81" fmla="*/ 74 h 74"/>
                <a:gd name="T82" fmla="*/ 0 w 137"/>
                <a:gd name="T83" fmla="*/ 71 h 74"/>
                <a:gd name="T84" fmla="*/ 0 w 137"/>
                <a:gd name="T85" fmla="*/ 27 h 74"/>
                <a:gd name="T86" fmla="*/ 2 w 137"/>
                <a:gd name="T87" fmla="*/ 25 h 74"/>
                <a:gd name="T88" fmla="*/ 34 w 137"/>
                <a:gd name="T89" fmla="*/ 25 h 74"/>
                <a:gd name="T90" fmla="*/ 34 w 137"/>
                <a:gd name="T91" fmla="*/ 2 h 74"/>
                <a:gd name="T92" fmla="*/ 36 w 137"/>
                <a:gd name="T93" fmla="*/ 0 h 74"/>
                <a:gd name="T94" fmla="*/ 69 w 137"/>
                <a:gd name="T95" fmla="*/ 0 h 74"/>
                <a:gd name="T96" fmla="*/ 69 w 137"/>
                <a:gd name="T97" fmla="*/ 5 h 74"/>
                <a:gd name="T98" fmla="*/ 69 w 137"/>
                <a:gd name="T99" fmla="*/ 11 h 74"/>
                <a:gd name="T100" fmla="*/ 48 w 137"/>
                <a:gd name="T101" fmla="*/ 11 h 74"/>
                <a:gd name="T102" fmla="*/ 45 w 137"/>
                <a:gd name="T103" fmla="*/ 14 h 74"/>
                <a:gd name="T104" fmla="*/ 45 w 137"/>
                <a:gd name="T105" fmla="*/ 27 h 74"/>
                <a:gd name="T106" fmla="*/ 48 w 137"/>
                <a:gd name="T107" fmla="*/ 30 h 74"/>
                <a:gd name="T108" fmla="*/ 69 w 137"/>
                <a:gd name="T109" fmla="*/ 30 h 74"/>
                <a:gd name="T110" fmla="*/ 69 w 137"/>
                <a:gd name="T111" fmla="*/ 25 h 74"/>
                <a:gd name="T112" fmla="*/ 50 w 137"/>
                <a:gd name="T113" fmla="*/ 25 h 74"/>
                <a:gd name="T114" fmla="*/ 50 w 137"/>
                <a:gd name="T115" fmla="*/ 16 h 74"/>
                <a:gd name="T116" fmla="*/ 69 w 137"/>
                <a:gd name="T117" fmla="*/ 16 h 74"/>
                <a:gd name="T118" fmla="*/ 69 w 137"/>
                <a:gd name="T119"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74">
                  <a:moveTo>
                    <a:pt x="98" y="5"/>
                  </a:moveTo>
                  <a:cubicBezTo>
                    <a:pt x="69" y="5"/>
                    <a:pt x="69" y="5"/>
                    <a:pt x="69" y="5"/>
                  </a:cubicBezTo>
                  <a:cubicBezTo>
                    <a:pt x="69" y="0"/>
                    <a:pt x="69" y="0"/>
                    <a:pt x="69" y="0"/>
                  </a:cubicBezTo>
                  <a:cubicBezTo>
                    <a:pt x="101" y="0"/>
                    <a:pt x="101" y="0"/>
                    <a:pt x="101" y="0"/>
                  </a:cubicBezTo>
                  <a:cubicBezTo>
                    <a:pt x="102" y="0"/>
                    <a:pt x="103" y="1"/>
                    <a:pt x="103" y="2"/>
                  </a:cubicBezTo>
                  <a:cubicBezTo>
                    <a:pt x="103" y="25"/>
                    <a:pt x="103" y="25"/>
                    <a:pt x="103" y="25"/>
                  </a:cubicBezTo>
                  <a:cubicBezTo>
                    <a:pt x="135" y="25"/>
                    <a:pt x="135" y="25"/>
                    <a:pt x="135" y="25"/>
                  </a:cubicBezTo>
                  <a:cubicBezTo>
                    <a:pt x="136" y="25"/>
                    <a:pt x="137" y="26"/>
                    <a:pt x="137" y="27"/>
                  </a:cubicBezTo>
                  <a:cubicBezTo>
                    <a:pt x="137" y="71"/>
                    <a:pt x="137" y="71"/>
                    <a:pt x="137" y="71"/>
                  </a:cubicBezTo>
                  <a:cubicBezTo>
                    <a:pt x="137" y="73"/>
                    <a:pt x="136" y="74"/>
                    <a:pt x="135" y="74"/>
                  </a:cubicBezTo>
                  <a:cubicBezTo>
                    <a:pt x="89" y="74"/>
                    <a:pt x="89" y="74"/>
                    <a:pt x="89" y="74"/>
                  </a:cubicBezTo>
                  <a:cubicBezTo>
                    <a:pt x="69" y="74"/>
                    <a:pt x="69" y="74"/>
                    <a:pt x="69" y="74"/>
                  </a:cubicBezTo>
                  <a:cubicBezTo>
                    <a:pt x="69" y="69"/>
                    <a:pt x="69" y="69"/>
                    <a:pt x="69" y="69"/>
                  </a:cubicBezTo>
                  <a:cubicBezTo>
                    <a:pt x="89" y="69"/>
                    <a:pt x="89" y="69"/>
                    <a:pt x="89" y="69"/>
                  </a:cubicBezTo>
                  <a:cubicBezTo>
                    <a:pt x="132" y="69"/>
                    <a:pt x="132" y="69"/>
                    <a:pt x="132" y="69"/>
                  </a:cubicBezTo>
                  <a:cubicBezTo>
                    <a:pt x="132" y="30"/>
                    <a:pt x="132" y="30"/>
                    <a:pt x="132" y="30"/>
                  </a:cubicBezTo>
                  <a:cubicBezTo>
                    <a:pt x="101" y="30"/>
                    <a:pt x="101" y="30"/>
                    <a:pt x="101" y="30"/>
                  </a:cubicBezTo>
                  <a:cubicBezTo>
                    <a:pt x="100" y="30"/>
                    <a:pt x="98" y="29"/>
                    <a:pt x="98" y="27"/>
                  </a:cubicBezTo>
                  <a:cubicBezTo>
                    <a:pt x="98" y="5"/>
                    <a:pt x="98" y="5"/>
                    <a:pt x="98" y="5"/>
                  </a:cubicBezTo>
                  <a:close/>
                  <a:moveTo>
                    <a:pt x="69" y="30"/>
                  </a:moveTo>
                  <a:cubicBezTo>
                    <a:pt x="90" y="30"/>
                    <a:pt x="90" y="30"/>
                    <a:pt x="90" y="30"/>
                  </a:cubicBezTo>
                  <a:cubicBezTo>
                    <a:pt x="91" y="30"/>
                    <a:pt x="92" y="29"/>
                    <a:pt x="92" y="27"/>
                  </a:cubicBezTo>
                  <a:cubicBezTo>
                    <a:pt x="92" y="14"/>
                    <a:pt x="92" y="14"/>
                    <a:pt x="92" y="14"/>
                  </a:cubicBezTo>
                  <a:cubicBezTo>
                    <a:pt x="92" y="12"/>
                    <a:pt x="91" y="11"/>
                    <a:pt x="90" y="11"/>
                  </a:cubicBezTo>
                  <a:cubicBezTo>
                    <a:pt x="69" y="11"/>
                    <a:pt x="69" y="11"/>
                    <a:pt x="69" y="11"/>
                  </a:cubicBezTo>
                  <a:cubicBezTo>
                    <a:pt x="69" y="16"/>
                    <a:pt x="69" y="16"/>
                    <a:pt x="69" y="16"/>
                  </a:cubicBezTo>
                  <a:cubicBezTo>
                    <a:pt x="87" y="16"/>
                    <a:pt x="87" y="16"/>
                    <a:pt x="87" y="16"/>
                  </a:cubicBezTo>
                  <a:cubicBezTo>
                    <a:pt x="87" y="25"/>
                    <a:pt x="87" y="25"/>
                    <a:pt x="87" y="25"/>
                  </a:cubicBezTo>
                  <a:cubicBezTo>
                    <a:pt x="69" y="25"/>
                    <a:pt x="69" y="25"/>
                    <a:pt x="69" y="25"/>
                  </a:cubicBezTo>
                  <a:lnTo>
                    <a:pt x="69" y="30"/>
                  </a:lnTo>
                  <a:close/>
                  <a:moveTo>
                    <a:pt x="69" y="5"/>
                  </a:moveTo>
                  <a:cubicBezTo>
                    <a:pt x="39" y="5"/>
                    <a:pt x="39" y="5"/>
                    <a:pt x="39" y="5"/>
                  </a:cubicBezTo>
                  <a:cubicBezTo>
                    <a:pt x="39" y="27"/>
                    <a:pt x="39" y="27"/>
                    <a:pt x="39" y="27"/>
                  </a:cubicBezTo>
                  <a:cubicBezTo>
                    <a:pt x="39" y="29"/>
                    <a:pt x="38" y="30"/>
                    <a:pt x="36" y="30"/>
                  </a:cubicBezTo>
                  <a:cubicBezTo>
                    <a:pt x="5" y="30"/>
                    <a:pt x="5" y="30"/>
                    <a:pt x="5" y="30"/>
                  </a:cubicBezTo>
                  <a:cubicBezTo>
                    <a:pt x="5" y="69"/>
                    <a:pt x="5" y="69"/>
                    <a:pt x="5" y="69"/>
                  </a:cubicBezTo>
                  <a:cubicBezTo>
                    <a:pt x="48" y="69"/>
                    <a:pt x="48" y="69"/>
                    <a:pt x="48" y="69"/>
                  </a:cubicBezTo>
                  <a:cubicBezTo>
                    <a:pt x="69" y="69"/>
                    <a:pt x="69" y="69"/>
                    <a:pt x="69" y="69"/>
                  </a:cubicBezTo>
                  <a:cubicBezTo>
                    <a:pt x="69" y="74"/>
                    <a:pt x="69" y="74"/>
                    <a:pt x="69" y="74"/>
                  </a:cubicBezTo>
                  <a:cubicBezTo>
                    <a:pt x="48" y="74"/>
                    <a:pt x="48" y="74"/>
                    <a:pt x="48" y="74"/>
                  </a:cubicBezTo>
                  <a:cubicBezTo>
                    <a:pt x="2" y="74"/>
                    <a:pt x="2" y="74"/>
                    <a:pt x="2" y="74"/>
                  </a:cubicBezTo>
                  <a:cubicBezTo>
                    <a:pt x="1" y="74"/>
                    <a:pt x="0" y="73"/>
                    <a:pt x="0" y="71"/>
                  </a:cubicBezTo>
                  <a:cubicBezTo>
                    <a:pt x="0" y="27"/>
                    <a:pt x="0" y="27"/>
                    <a:pt x="0" y="27"/>
                  </a:cubicBezTo>
                  <a:cubicBezTo>
                    <a:pt x="0" y="26"/>
                    <a:pt x="1" y="25"/>
                    <a:pt x="2" y="25"/>
                  </a:cubicBezTo>
                  <a:cubicBezTo>
                    <a:pt x="34" y="25"/>
                    <a:pt x="34" y="25"/>
                    <a:pt x="34" y="25"/>
                  </a:cubicBezTo>
                  <a:cubicBezTo>
                    <a:pt x="34" y="2"/>
                    <a:pt x="34" y="2"/>
                    <a:pt x="34" y="2"/>
                  </a:cubicBezTo>
                  <a:cubicBezTo>
                    <a:pt x="34" y="1"/>
                    <a:pt x="35" y="0"/>
                    <a:pt x="36" y="0"/>
                  </a:cubicBezTo>
                  <a:cubicBezTo>
                    <a:pt x="69" y="0"/>
                    <a:pt x="69" y="0"/>
                    <a:pt x="69" y="0"/>
                  </a:cubicBezTo>
                  <a:cubicBezTo>
                    <a:pt x="69" y="5"/>
                    <a:pt x="69" y="5"/>
                    <a:pt x="69" y="5"/>
                  </a:cubicBezTo>
                  <a:close/>
                  <a:moveTo>
                    <a:pt x="69" y="11"/>
                  </a:moveTo>
                  <a:cubicBezTo>
                    <a:pt x="48" y="11"/>
                    <a:pt x="48" y="11"/>
                    <a:pt x="48" y="11"/>
                  </a:cubicBezTo>
                  <a:cubicBezTo>
                    <a:pt x="46" y="11"/>
                    <a:pt x="45" y="12"/>
                    <a:pt x="45" y="14"/>
                  </a:cubicBezTo>
                  <a:cubicBezTo>
                    <a:pt x="45" y="27"/>
                    <a:pt x="45" y="27"/>
                    <a:pt x="45" y="27"/>
                  </a:cubicBezTo>
                  <a:cubicBezTo>
                    <a:pt x="45" y="29"/>
                    <a:pt x="46" y="30"/>
                    <a:pt x="48" y="30"/>
                  </a:cubicBezTo>
                  <a:cubicBezTo>
                    <a:pt x="69" y="30"/>
                    <a:pt x="69" y="30"/>
                    <a:pt x="69" y="30"/>
                  </a:cubicBezTo>
                  <a:cubicBezTo>
                    <a:pt x="69" y="25"/>
                    <a:pt x="69" y="25"/>
                    <a:pt x="69" y="25"/>
                  </a:cubicBezTo>
                  <a:cubicBezTo>
                    <a:pt x="50" y="25"/>
                    <a:pt x="50" y="25"/>
                    <a:pt x="50" y="25"/>
                  </a:cubicBezTo>
                  <a:cubicBezTo>
                    <a:pt x="50" y="16"/>
                    <a:pt x="50" y="16"/>
                    <a:pt x="50" y="16"/>
                  </a:cubicBezTo>
                  <a:cubicBezTo>
                    <a:pt x="69" y="16"/>
                    <a:pt x="69" y="16"/>
                    <a:pt x="69" y="16"/>
                  </a:cubicBezTo>
                  <a:lnTo>
                    <a:pt x="69"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5" name="Freeform 188"/>
            <p:cNvSpPr>
              <a:spLocks noEditPoints="1"/>
            </p:cNvSpPr>
            <p:nvPr/>
          </p:nvSpPr>
          <p:spPr bwMode="auto">
            <a:xfrm>
              <a:off x="4982817" y="2372540"/>
              <a:ext cx="196970" cy="92160"/>
            </a:xfrm>
            <a:custGeom>
              <a:avLst/>
              <a:gdLst>
                <a:gd name="T0" fmla="*/ 35 w 76"/>
                <a:gd name="T1" fmla="*/ 31 h 36"/>
                <a:gd name="T2" fmla="*/ 63 w 76"/>
                <a:gd name="T3" fmla="*/ 31 h 36"/>
                <a:gd name="T4" fmla="*/ 35 w 76"/>
                <a:gd name="T5" fmla="*/ 17 h 36"/>
                <a:gd name="T6" fmla="*/ 35 w 76"/>
                <a:gd name="T7" fmla="*/ 11 h 36"/>
                <a:gd name="T8" fmla="*/ 74 w 76"/>
                <a:gd name="T9" fmla="*/ 31 h 36"/>
                <a:gd name="T10" fmla="*/ 76 w 76"/>
                <a:gd name="T11" fmla="*/ 34 h 36"/>
                <a:gd name="T12" fmla="*/ 74 w 76"/>
                <a:gd name="T13" fmla="*/ 36 h 36"/>
                <a:gd name="T14" fmla="*/ 35 w 76"/>
                <a:gd name="T15" fmla="*/ 36 h 36"/>
                <a:gd name="T16" fmla="*/ 35 w 76"/>
                <a:gd name="T17" fmla="*/ 31 h 36"/>
                <a:gd name="T18" fmla="*/ 6 w 76"/>
                <a:gd name="T19" fmla="*/ 19 h 36"/>
                <a:gd name="T20" fmla="*/ 31 w 76"/>
                <a:gd name="T21" fmla="*/ 31 h 36"/>
                <a:gd name="T22" fmla="*/ 35 w 76"/>
                <a:gd name="T23" fmla="*/ 31 h 36"/>
                <a:gd name="T24" fmla="*/ 35 w 76"/>
                <a:gd name="T25" fmla="*/ 36 h 36"/>
                <a:gd name="T26" fmla="*/ 30 w 76"/>
                <a:gd name="T27" fmla="*/ 36 h 36"/>
                <a:gd name="T28" fmla="*/ 30 w 76"/>
                <a:gd name="T29" fmla="*/ 36 h 36"/>
                <a:gd name="T30" fmla="*/ 29 w 76"/>
                <a:gd name="T31" fmla="*/ 36 h 36"/>
                <a:gd name="T32" fmla="*/ 1 w 76"/>
                <a:gd name="T33" fmla="*/ 22 h 36"/>
                <a:gd name="T34" fmla="*/ 0 w 76"/>
                <a:gd name="T35" fmla="*/ 19 h 36"/>
                <a:gd name="T36" fmla="*/ 9 w 76"/>
                <a:gd name="T37" fmla="*/ 1 h 36"/>
                <a:gd name="T38" fmla="*/ 12 w 76"/>
                <a:gd name="T39" fmla="*/ 0 h 36"/>
                <a:gd name="T40" fmla="*/ 35 w 76"/>
                <a:gd name="T41" fmla="*/ 11 h 36"/>
                <a:gd name="T42" fmla="*/ 35 w 76"/>
                <a:gd name="T43" fmla="*/ 17 h 36"/>
                <a:gd name="T44" fmla="*/ 12 w 76"/>
                <a:gd name="T45" fmla="*/ 5 h 36"/>
                <a:gd name="T46" fmla="*/ 6 w 76"/>
                <a:gd name="T4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6">
                  <a:moveTo>
                    <a:pt x="35" y="31"/>
                  </a:moveTo>
                  <a:cubicBezTo>
                    <a:pt x="63" y="31"/>
                    <a:pt x="63" y="31"/>
                    <a:pt x="63" y="31"/>
                  </a:cubicBezTo>
                  <a:cubicBezTo>
                    <a:pt x="35" y="17"/>
                    <a:pt x="35" y="17"/>
                    <a:pt x="35" y="17"/>
                  </a:cubicBezTo>
                  <a:cubicBezTo>
                    <a:pt x="35" y="11"/>
                    <a:pt x="35" y="11"/>
                    <a:pt x="35" y="11"/>
                  </a:cubicBezTo>
                  <a:cubicBezTo>
                    <a:pt x="74" y="31"/>
                    <a:pt x="74" y="31"/>
                    <a:pt x="74" y="31"/>
                  </a:cubicBezTo>
                  <a:cubicBezTo>
                    <a:pt x="75" y="32"/>
                    <a:pt x="76" y="33"/>
                    <a:pt x="76" y="34"/>
                  </a:cubicBezTo>
                  <a:cubicBezTo>
                    <a:pt x="76" y="35"/>
                    <a:pt x="75" y="36"/>
                    <a:pt x="74" y="36"/>
                  </a:cubicBezTo>
                  <a:cubicBezTo>
                    <a:pt x="35" y="36"/>
                    <a:pt x="35" y="36"/>
                    <a:pt x="35" y="36"/>
                  </a:cubicBezTo>
                  <a:lnTo>
                    <a:pt x="35" y="31"/>
                  </a:lnTo>
                  <a:close/>
                  <a:moveTo>
                    <a:pt x="6" y="19"/>
                  </a:moveTo>
                  <a:cubicBezTo>
                    <a:pt x="31" y="31"/>
                    <a:pt x="31" y="31"/>
                    <a:pt x="31" y="31"/>
                  </a:cubicBezTo>
                  <a:cubicBezTo>
                    <a:pt x="35" y="31"/>
                    <a:pt x="35" y="31"/>
                    <a:pt x="35" y="31"/>
                  </a:cubicBezTo>
                  <a:cubicBezTo>
                    <a:pt x="35" y="36"/>
                    <a:pt x="35" y="36"/>
                    <a:pt x="35" y="36"/>
                  </a:cubicBezTo>
                  <a:cubicBezTo>
                    <a:pt x="30" y="36"/>
                    <a:pt x="30" y="36"/>
                    <a:pt x="30" y="36"/>
                  </a:cubicBezTo>
                  <a:cubicBezTo>
                    <a:pt x="30" y="36"/>
                    <a:pt x="30" y="36"/>
                    <a:pt x="30" y="36"/>
                  </a:cubicBezTo>
                  <a:cubicBezTo>
                    <a:pt x="30" y="36"/>
                    <a:pt x="30" y="36"/>
                    <a:pt x="29" y="36"/>
                  </a:cubicBezTo>
                  <a:cubicBezTo>
                    <a:pt x="1" y="22"/>
                    <a:pt x="1" y="22"/>
                    <a:pt x="1" y="22"/>
                  </a:cubicBezTo>
                  <a:cubicBezTo>
                    <a:pt x="0" y="21"/>
                    <a:pt x="0" y="20"/>
                    <a:pt x="0" y="19"/>
                  </a:cubicBezTo>
                  <a:cubicBezTo>
                    <a:pt x="9" y="1"/>
                    <a:pt x="9" y="1"/>
                    <a:pt x="9" y="1"/>
                  </a:cubicBezTo>
                  <a:cubicBezTo>
                    <a:pt x="10" y="0"/>
                    <a:pt x="11" y="0"/>
                    <a:pt x="12" y="0"/>
                  </a:cubicBezTo>
                  <a:cubicBezTo>
                    <a:pt x="35" y="11"/>
                    <a:pt x="35" y="11"/>
                    <a:pt x="35" y="11"/>
                  </a:cubicBezTo>
                  <a:cubicBezTo>
                    <a:pt x="35" y="17"/>
                    <a:pt x="35" y="17"/>
                    <a:pt x="35" y="17"/>
                  </a:cubicBezTo>
                  <a:cubicBezTo>
                    <a:pt x="12" y="5"/>
                    <a:pt x="12" y="5"/>
                    <a:pt x="12" y="5"/>
                  </a:cubicBezTo>
                  <a:lnTo>
                    <a:pt x="6" y="1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6" name="Freeform 189"/>
            <p:cNvSpPr>
              <a:spLocks noEditPoints="1"/>
            </p:cNvSpPr>
            <p:nvPr/>
          </p:nvSpPr>
          <p:spPr bwMode="auto">
            <a:xfrm>
              <a:off x="4982817" y="2464701"/>
              <a:ext cx="453569" cy="233110"/>
            </a:xfrm>
            <a:custGeom>
              <a:avLst/>
              <a:gdLst>
                <a:gd name="T0" fmla="*/ 88 w 176"/>
                <a:gd name="T1" fmla="*/ 86 h 91"/>
                <a:gd name="T2" fmla="*/ 139 w 176"/>
                <a:gd name="T3" fmla="*/ 86 h 91"/>
                <a:gd name="T4" fmla="*/ 139 w 176"/>
                <a:gd name="T5" fmla="*/ 71 h 91"/>
                <a:gd name="T6" fmla="*/ 141 w 176"/>
                <a:gd name="T7" fmla="*/ 69 h 91"/>
                <a:gd name="T8" fmla="*/ 172 w 176"/>
                <a:gd name="T9" fmla="*/ 69 h 91"/>
                <a:gd name="T10" fmla="*/ 172 w 176"/>
                <a:gd name="T11" fmla="*/ 22 h 91"/>
                <a:gd name="T12" fmla="*/ 141 w 176"/>
                <a:gd name="T13" fmla="*/ 22 h 91"/>
                <a:gd name="T14" fmla="*/ 139 w 176"/>
                <a:gd name="T15" fmla="*/ 20 h 91"/>
                <a:gd name="T16" fmla="*/ 139 w 176"/>
                <a:gd name="T17" fmla="*/ 5 h 91"/>
                <a:gd name="T18" fmla="*/ 88 w 176"/>
                <a:gd name="T19" fmla="*/ 5 h 91"/>
                <a:gd name="T20" fmla="*/ 88 w 176"/>
                <a:gd name="T21" fmla="*/ 0 h 91"/>
                <a:gd name="T22" fmla="*/ 141 w 176"/>
                <a:gd name="T23" fmla="*/ 0 h 91"/>
                <a:gd name="T24" fmla="*/ 143 w 176"/>
                <a:gd name="T25" fmla="*/ 3 h 91"/>
                <a:gd name="T26" fmla="*/ 143 w 176"/>
                <a:gd name="T27" fmla="*/ 17 h 91"/>
                <a:gd name="T28" fmla="*/ 174 w 176"/>
                <a:gd name="T29" fmla="*/ 17 h 91"/>
                <a:gd name="T30" fmla="*/ 176 w 176"/>
                <a:gd name="T31" fmla="*/ 20 h 91"/>
                <a:gd name="T32" fmla="*/ 176 w 176"/>
                <a:gd name="T33" fmla="*/ 71 h 91"/>
                <a:gd name="T34" fmla="*/ 174 w 176"/>
                <a:gd name="T35" fmla="*/ 74 h 91"/>
                <a:gd name="T36" fmla="*/ 143 w 176"/>
                <a:gd name="T37" fmla="*/ 74 h 91"/>
                <a:gd name="T38" fmla="*/ 143 w 176"/>
                <a:gd name="T39" fmla="*/ 88 h 91"/>
                <a:gd name="T40" fmla="*/ 141 w 176"/>
                <a:gd name="T41" fmla="*/ 91 h 91"/>
                <a:gd name="T42" fmla="*/ 88 w 176"/>
                <a:gd name="T43" fmla="*/ 91 h 91"/>
                <a:gd name="T44" fmla="*/ 88 w 176"/>
                <a:gd name="T45" fmla="*/ 86 h 91"/>
                <a:gd name="T46" fmla="*/ 88 w 176"/>
                <a:gd name="T47" fmla="*/ 57 h 91"/>
                <a:gd name="T48" fmla="*/ 106 w 176"/>
                <a:gd name="T49" fmla="*/ 57 h 91"/>
                <a:gd name="T50" fmla="*/ 109 w 176"/>
                <a:gd name="T51" fmla="*/ 55 h 91"/>
                <a:gd name="T52" fmla="*/ 109 w 176"/>
                <a:gd name="T53" fmla="*/ 36 h 91"/>
                <a:gd name="T54" fmla="*/ 106 w 176"/>
                <a:gd name="T55" fmla="*/ 34 h 91"/>
                <a:gd name="T56" fmla="*/ 88 w 176"/>
                <a:gd name="T57" fmla="*/ 34 h 91"/>
                <a:gd name="T58" fmla="*/ 88 w 176"/>
                <a:gd name="T59" fmla="*/ 38 h 91"/>
                <a:gd name="T60" fmla="*/ 104 w 176"/>
                <a:gd name="T61" fmla="*/ 38 h 91"/>
                <a:gd name="T62" fmla="*/ 104 w 176"/>
                <a:gd name="T63" fmla="*/ 53 h 91"/>
                <a:gd name="T64" fmla="*/ 88 w 176"/>
                <a:gd name="T65" fmla="*/ 53 h 91"/>
                <a:gd name="T66" fmla="*/ 88 w 176"/>
                <a:gd name="T67" fmla="*/ 57 h 91"/>
                <a:gd name="T68" fmla="*/ 5 w 176"/>
                <a:gd name="T69" fmla="*/ 86 h 91"/>
                <a:gd name="T70" fmla="*/ 88 w 176"/>
                <a:gd name="T71" fmla="*/ 86 h 91"/>
                <a:gd name="T72" fmla="*/ 88 w 176"/>
                <a:gd name="T73" fmla="*/ 91 h 91"/>
                <a:gd name="T74" fmla="*/ 3 w 176"/>
                <a:gd name="T75" fmla="*/ 91 h 91"/>
                <a:gd name="T76" fmla="*/ 0 w 176"/>
                <a:gd name="T77" fmla="*/ 88 h 91"/>
                <a:gd name="T78" fmla="*/ 0 w 176"/>
                <a:gd name="T79" fmla="*/ 3 h 91"/>
                <a:gd name="T80" fmla="*/ 3 w 176"/>
                <a:gd name="T81" fmla="*/ 0 h 91"/>
                <a:gd name="T82" fmla="*/ 40 w 176"/>
                <a:gd name="T83" fmla="*/ 0 h 91"/>
                <a:gd name="T84" fmla="*/ 83 w 176"/>
                <a:gd name="T85" fmla="*/ 0 h 91"/>
                <a:gd name="T86" fmla="*/ 88 w 176"/>
                <a:gd name="T87" fmla="*/ 0 h 91"/>
                <a:gd name="T88" fmla="*/ 88 w 176"/>
                <a:gd name="T89" fmla="*/ 5 h 91"/>
                <a:gd name="T90" fmla="*/ 83 w 176"/>
                <a:gd name="T91" fmla="*/ 5 h 91"/>
                <a:gd name="T92" fmla="*/ 40 w 176"/>
                <a:gd name="T93" fmla="*/ 5 h 91"/>
                <a:gd name="T94" fmla="*/ 5 w 176"/>
                <a:gd name="T95" fmla="*/ 5 h 91"/>
                <a:gd name="T96" fmla="*/ 5 w 176"/>
                <a:gd name="T97" fmla="*/ 86 h 91"/>
                <a:gd name="T98" fmla="*/ 88 w 176"/>
                <a:gd name="T99" fmla="*/ 34 h 91"/>
                <a:gd name="T100" fmla="*/ 37 w 176"/>
                <a:gd name="T101" fmla="*/ 34 h 91"/>
                <a:gd name="T102" fmla="*/ 34 w 176"/>
                <a:gd name="T103" fmla="*/ 36 h 91"/>
                <a:gd name="T104" fmla="*/ 34 w 176"/>
                <a:gd name="T105" fmla="*/ 55 h 91"/>
                <a:gd name="T106" fmla="*/ 37 w 176"/>
                <a:gd name="T107" fmla="*/ 57 h 91"/>
                <a:gd name="T108" fmla="*/ 88 w 176"/>
                <a:gd name="T109" fmla="*/ 57 h 91"/>
                <a:gd name="T110" fmla="*/ 88 w 176"/>
                <a:gd name="T111" fmla="*/ 53 h 91"/>
                <a:gd name="T112" fmla="*/ 39 w 176"/>
                <a:gd name="T113" fmla="*/ 53 h 91"/>
                <a:gd name="T114" fmla="*/ 39 w 176"/>
                <a:gd name="T115" fmla="*/ 38 h 91"/>
                <a:gd name="T116" fmla="*/ 88 w 176"/>
                <a:gd name="T117" fmla="*/ 38 h 91"/>
                <a:gd name="T118" fmla="*/ 88 w 176"/>
                <a:gd name="T119"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1">
                  <a:moveTo>
                    <a:pt x="88" y="86"/>
                  </a:moveTo>
                  <a:cubicBezTo>
                    <a:pt x="139" y="86"/>
                    <a:pt x="139" y="86"/>
                    <a:pt x="139" y="86"/>
                  </a:cubicBezTo>
                  <a:cubicBezTo>
                    <a:pt x="139" y="71"/>
                    <a:pt x="139" y="71"/>
                    <a:pt x="139" y="71"/>
                  </a:cubicBezTo>
                  <a:cubicBezTo>
                    <a:pt x="139" y="70"/>
                    <a:pt x="140" y="69"/>
                    <a:pt x="141" y="69"/>
                  </a:cubicBezTo>
                  <a:cubicBezTo>
                    <a:pt x="172" y="69"/>
                    <a:pt x="172" y="69"/>
                    <a:pt x="172" y="69"/>
                  </a:cubicBezTo>
                  <a:cubicBezTo>
                    <a:pt x="172" y="22"/>
                    <a:pt x="172" y="22"/>
                    <a:pt x="172" y="22"/>
                  </a:cubicBezTo>
                  <a:cubicBezTo>
                    <a:pt x="141" y="22"/>
                    <a:pt x="141" y="22"/>
                    <a:pt x="141" y="22"/>
                  </a:cubicBezTo>
                  <a:cubicBezTo>
                    <a:pt x="140" y="22"/>
                    <a:pt x="139" y="21"/>
                    <a:pt x="139" y="20"/>
                  </a:cubicBezTo>
                  <a:cubicBezTo>
                    <a:pt x="139" y="5"/>
                    <a:pt x="139" y="5"/>
                    <a:pt x="139" y="5"/>
                  </a:cubicBezTo>
                  <a:cubicBezTo>
                    <a:pt x="88" y="5"/>
                    <a:pt x="88" y="5"/>
                    <a:pt x="88" y="5"/>
                  </a:cubicBezTo>
                  <a:cubicBezTo>
                    <a:pt x="88" y="0"/>
                    <a:pt x="88" y="0"/>
                    <a:pt x="88" y="0"/>
                  </a:cubicBezTo>
                  <a:cubicBezTo>
                    <a:pt x="141" y="0"/>
                    <a:pt x="141" y="0"/>
                    <a:pt x="141" y="0"/>
                  </a:cubicBezTo>
                  <a:cubicBezTo>
                    <a:pt x="142" y="0"/>
                    <a:pt x="143" y="1"/>
                    <a:pt x="143" y="3"/>
                  </a:cubicBezTo>
                  <a:cubicBezTo>
                    <a:pt x="143" y="17"/>
                    <a:pt x="143" y="17"/>
                    <a:pt x="143" y="17"/>
                  </a:cubicBezTo>
                  <a:cubicBezTo>
                    <a:pt x="174" y="17"/>
                    <a:pt x="174" y="17"/>
                    <a:pt x="174" y="17"/>
                  </a:cubicBezTo>
                  <a:cubicBezTo>
                    <a:pt x="175" y="17"/>
                    <a:pt x="176" y="18"/>
                    <a:pt x="176" y="20"/>
                  </a:cubicBezTo>
                  <a:cubicBezTo>
                    <a:pt x="176" y="71"/>
                    <a:pt x="176" y="71"/>
                    <a:pt x="176" y="71"/>
                  </a:cubicBezTo>
                  <a:cubicBezTo>
                    <a:pt x="176" y="73"/>
                    <a:pt x="175" y="74"/>
                    <a:pt x="174" y="74"/>
                  </a:cubicBezTo>
                  <a:cubicBezTo>
                    <a:pt x="143" y="74"/>
                    <a:pt x="143" y="74"/>
                    <a:pt x="143" y="74"/>
                  </a:cubicBezTo>
                  <a:cubicBezTo>
                    <a:pt x="143" y="88"/>
                    <a:pt x="143" y="88"/>
                    <a:pt x="143" y="88"/>
                  </a:cubicBezTo>
                  <a:cubicBezTo>
                    <a:pt x="143" y="90"/>
                    <a:pt x="142" y="91"/>
                    <a:pt x="141" y="91"/>
                  </a:cubicBezTo>
                  <a:cubicBezTo>
                    <a:pt x="88" y="91"/>
                    <a:pt x="88" y="91"/>
                    <a:pt x="88" y="91"/>
                  </a:cubicBezTo>
                  <a:cubicBezTo>
                    <a:pt x="88" y="86"/>
                    <a:pt x="88" y="86"/>
                    <a:pt x="88" y="86"/>
                  </a:cubicBezTo>
                  <a:close/>
                  <a:moveTo>
                    <a:pt x="88" y="57"/>
                  </a:moveTo>
                  <a:cubicBezTo>
                    <a:pt x="106" y="57"/>
                    <a:pt x="106" y="57"/>
                    <a:pt x="106" y="57"/>
                  </a:cubicBezTo>
                  <a:cubicBezTo>
                    <a:pt x="108" y="57"/>
                    <a:pt x="109" y="56"/>
                    <a:pt x="109" y="55"/>
                  </a:cubicBezTo>
                  <a:cubicBezTo>
                    <a:pt x="109" y="36"/>
                    <a:pt x="109" y="36"/>
                    <a:pt x="109" y="36"/>
                  </a:cubicBezTo>
                  <a:cubicBezTo>
                    <a:pt x="109" y="35"/>
                    <a:pt x="108" y="34"/>
                    <a:pt x="106" y="34"/>
                  </a:cubicBezTo>
                  <a:cubicBezTo>
                    <a:pt x="88" y="34"/>
                    <a:pt x="88" y="34"/>
                    <a:pt x="88" y="34"/>
                  </a:cubicBezTo>
                  <a:cubicBezTo>
                    <a:pt x="88" y="38"/>
                    <a:pt x="88" y="38"/>
                    <a:pt x="88" y="38"/>
                  </a:cubicBezTo>
                  <a:cubicBezTo>
                    <a:pt x="104" y="38"/>
                    <a:pt x="104" y="38"/>
                    <a:pt x="104" y="38"/>
                  </a:cubicBezTo>
                  <a:cubicBezTo>
                    <a:pt x="104" y="53"/>
                    <a:pt x="104" y="53"/>
                    <a:pt x="104" y="53"/>
                  </a:cubicBezTo>
                  <a:cubicBezTo>
                    <a:pt x="88" y="53"/>
                    <a:pt x="88" y="53"/>
                    <a:pt x="88" y="53"/>
                  </a:cubicBezTo>
                  <a:lnTo>
                    <a:pt x="88" y="57"/>
                  </a:lnTo>
                  <a:close/>
                  <a:moveTo>
                    <a:pt x="5" y="86"/>
                  </a:moveTo>
                  <a:cubicBezTo>
                    <a:pt x="88" y="86"/>
                    <a:pt x="88" y="86"/>
                    <a:pt x="88" y="86"/>
                  </a:cubicBezTo>
                  <a:cubicBezTo>
                    <a:pt x="88" y="91"/>
                    <a:pt x="88" y="91"/>
                    <a:pt x="88" y="91"/>
                  </a:cubicBezTo>
                  <a:cubicBezTo>
                    <a:pt x="3" y="91"/>
                    <a:pt x="3" y="91"/>
                    <a:pt x="3" y="91"/>
                  </a:cubicBezTo>
                  <a:cubicBezTo>
                    <a:pt x="1" y="91"/>
                    <a:pt x="0" y="90"/>
                    <a:pt x="0" y="88"/>
                  </a:cubicBezTo>
                  <a:cubicBezTo>
                    <a:pt x="0" y="3"/>
                    <a:pt x="0" y="3"/>
                    <a:pt x="0" y="3"/>
                  </a:cubicBezTo>
                  <a:cubicBezTo>
                    <a:pt x="0" y="1"/>
                    <a:pt x="1" y="0"/>
                    <a:pt x="3" y="0"/>
                  </a:cubicBezTo>
                  <a:cubicBezTo>
                    <a:pt x="40" y="0"/>
                    <a:pt x="40" y="0"/>
                    <a:pt x="40" y="0"/>
                  </a:cubicBezTo>
                  <a:cubicBezTo>
                    <a:pt x="83" y="0"/>
                    <a:pt x="83" y="0"/>
                    <a:pt x="83" y="0"/>
                  </a:cubicBezTo>
                  <a:cubicBezTo>
                    <a:pt x="88" y="0"/>
                    <a:pt x="88" y="0"/>
                    <a:pt x="88" y="0"/>
                  </a:cubicBezTo>
                  <a:cubicBezTo>
                    <a:pt x="88" y="5"/>
                    <a:pt x="88" y="5"/>
                    <a:pt x="88" y="5"/>
                  </a:cubicBezTo>
                  <a:cubicBezTo>
                    <a:pt x="83" y="5"/>
                    <a:pt x="83" y="5"/>
                    <a:pt x="83" y="5"/>
                  </a:cubicBezTo>
                  <a:cubicBezTo>
                    <a:pt x="40" y="5"/>
                    <a:pt x="40" y="5"/>
                    <a:pt x="40" y="5"/>
                  </a:cubicBezTo>
                  <a:cubicBezTo>
                    <a:pt x="5" y="5"/>
                    <a:pt x="5" y="5"/>
                    <a:pt x="5" y="5"/>
                  </a:cubicBezTo>
                  <a:cubicBezTo>
                    <a:pt x="5" y="86"/>
                    <a:pt x="5" y="86"/>
                    <a:pt x="5" y="86"/>
                  </a:cubicBezTo>
                  <a:close/>
                  <a:moveTo>
                    <a:pt x="88" y="34"/>
                  </a:moveTo>
                  <a:cubicBezTo>
                    <a:pt x="37" y="34"/>
                    <a:pt x="37" y="34"/>
                    <a:pt x="37" y="34"/>
                  </a:cubicBezTo>
                  <a:cubicBezTo>
                    <a:pt x="36" y="34"/>
                    <a:pt x="34" y="35"/>
                    <a:pt x="34" y="36"/>
                  </a:cubicBezTo>
                  <a:cubicBezTo>
                    <a:pt x="34" y="55"/>
                    <a:pt x="34" y="55"/>
                    <a:pt x="34" y="55"/>
                  </a:cubicBezTo>
                  <a:cubicBezTo>
                    <a:pt x="34" y="56"/>
                    <a:pt x="36" y="57"/>
                    <a:pt x="37" y="57"/>
                  </a:cubicBezTo>
                  <a:cubicBezTo>
                    <a:pt x="88" y="57"/>
                    <a:pt x="88" y="57"/>
                    <a:pt x="88" y="57"/>
                  </a:cubicBezTo>
                  <a:cubicBezTo>
                    <a:pt x="88" y="53"/>
                    <a:pt x="88" y="53"/>
                    <a:pt x="88" y="53"/>
                  </a:cubicBezTo>
                  <a:cubicBezTo>
                    <a:pt x="39" y="53"/>
                    <a:pt x="39" y="53"/>
                    <a:pt x="39" y="53"/>
                  </a:cubicBezTo>
                  <a:cubicBezTo>
                    <a:pt x="39" y="38"/>
                    <a:pt x="39" y="38"/>
                    <a:pt x="39" y="38"/>
                  </a:cubicBezTo>
                  <a:cubicBezTo>
                    <a:pt x="88" y="38"/>
                    <a:pt x="88" y="38"/>
                    <a:pt x="88" y="38"/>
                  </a:cubicBezTo>
                  <a:lnTo>
                    <a:pt x="88" y="3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7" name="Freeform 194"/>
            <p:cNvSpPr>
              <a:spLocks noEditPoints="1"/>
            </p:cNvSpPr>
            <p:nvPr/>
          </p:nvSpPr>
          <p:spPr bwMode="auto">
            <a:xfrm>
              <a:off x="5393019" y="3707948"/>
              <a:ext cx="139144" cy="135529"/>
            </a:xfrm>
            <a:custGeom>
              <a:avLst/>
              <a:gdLst>
                <a:gd name="T0" fmla="*/ 27 w 54"/>
                <a:gd name="T1" fmla="*/ 14 h 53"/>
                <a:gd name="T2" fmla="*/ 40 w 54"/>
                <a:gd name="T3" fmla="*/ 1 h 53"/>
                <a:gd name="T4" fmla="*/ 44 w 54"/>
                <a:gd name="T5" fmla="*/ 1 h 53"/>
                <a:gd name="T6" fmla="*/ 53 w 54"/>
                <a:gd name="T7" fmla="*/ 10 h 53"/>
                <a:gd name="T8" fmla="*/ 53 w 54"/>
                <a:gd name="T9" fmla="*/ 13 h 53"/>
                <a:gd name="T10" fmla="*/ 27 w 54"/>
                <a:gd name="T11" fmla="*/ 39 h 53"/>
                <a:gd name="T12" fmla="*/ 27 w 54"/>
                <a:gd name="T13" fmla="*/ 32 h 53"/>
                <a:gd name="T14" fmla="*/ 48 w 54"/>
                <a:gd name="T15" fmla="*/ 11 h 53"/>
                <a:gd name="T16" fmla="*/ 42 w 54"/>
                <a:gd name="T17" fmla="*/ 6 h 53"/>
                <a:gd name="T18" fmla="*/ 27 w 54"/>
                <a:gd name="T19" fmla="*/ 21 h 53"/>
                <a:gd name="T20" fmla="*/ 27 w 54"/>
                <a:gd name="T21" fmla="*/ 14 h 53"/>
                <a:gd name="T22" fmla="*/ 10 w 54"/>
                <a:gd name="T23" fmla="*/ 52 h 53"/>
                <a:gd name="T24" fmla="*/ 1 w 54"/>
                <a:gd name="T25" fmla="*/ 43 h 53"/>
                <a:gd name="T26" fmla="*/ 1 w 54"/>
                <a:gd name="T27" fmla="*/ 40 h 53"/>
                <a:gd name="T28" fmla="*/ 27 w 54"/>
                <a:gd name="T29" fmla="*/ 14 h 53"/>
                <a:gd name="T30" fmla="*/ 27 w 54"/>
                <a:gd name="T31" fmla="*/ 21 h 53"/>
                <a:gd name="T32" fmla="*/ 6 w 54"/>
                <a:gd name="T33" fmla="*/ 42 h 53"/>
                <a:gd name="T34" fmla="*/ 12 w 54"/>
                <a:gd name="T35" fmla="*/ 47 h 53"/>
                <a:gd name="T36" fmla="*/ 27 w 54"/>
                <a:gd name="T37" fmla="*/ 32 h 53"/>
                <a:gd name="T38" fmla="*/ 27 w 54"/>
                <a:gd name="T39" fmla="*/ 39 h 53"/>
                <a:gd name="T40" fmla="*/ 13 w 54"/>
                <a:gd name="T41" fmla="*/ 52 h 53"/>
                <a:gd name="T42" fmla="*/ 10 w 54"/>
                <a:gd name="T4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3">
                  <a:moveTo>
                    <a:pt x="27" y="14"/>
                  </a:moveTo>
                  <a:cubicBezTo>
                    <a:pt x="40" y="1"/>
                    <a:pt x="40" y="1"/>
                    <a:pt x="40" y="1"/>
                  </a:cubicBezTo>
                  <a:cubicBezTo>
                    <a:pt x="41" y="0"/>
                    <a:pt x="43" y="0"/>
                    <a:pt x="44" y="1"/>
                  </a:cubicBezTo>
                  <a:cubicBezTo>
                    <a:pt x="53" y="10"/>
                    <a:pt x="53" y="10"/>
                    <a:pt x="53" y="10"/>
                  </a:cubicBezTo>
                  <a:cubicBezTo>
                    <a:pt x="54" y="11"/>
                    <a:pt x="54" y="12"/>
                    <a:pt x="53" y="13"/>
                  </a:cubicBezTo>
                  <a:cubicBezTo>
                    <a:pt x="27" y="39"/>
                    <a:pt x="27" y="39"/>
                    <a:pt x="27" y="39"/>
                  </a:cubicBezTo>
                  <a:cubicBezTo>
                    <a:pt x="27" y="32"/>
                    <a:pt x="27" y="32"/>
                    <a:pt x="27" y="32"/>
                  </a:cubicBezTo>
                  <a:cubicBezTo>
                    <a:pt x="48" y="11"/>
                    <a:pt x="48" y="11"/>
                    <a:pt x="48" y="11"/>
                  </a:cubicBezTo>
                  <a:cubicBezTo>
                    <a:pt x="42" y="6"/>
                    <a:pt x="42" y="6"/>
                    <a:pt x="42" y="6"/>
                  </a:cubicBezTo>
                  <a:cubicBezTo>
                    <a:pt x="27" y="21"/>
                    <a:pt x="27" y="21"/>
                    <a:pt x="27" y="21"/>
                  </a:cubicBezTo>
                  <a:lnTo>
                    <a:pt x="27" y="14"/>
                  </a:lnTo>
                  <a:close/>
                  <a:moveTo>
                    <a:pt x="10" y="52"/>
                  </a:moveTo>
                  <a:cubicBezTo>
                    <a:pt x="1" y="43"/>
                    <a:pt x="1" y="43"/>
                    <a:pt x="1" y="43"/>
                  </a:cubicBezTo>
                  <a:cubicBezTo>
                    <a:pt x="0" y="42"/>
                    <a:pt x="0" y="41"/>
                    <a:pt x="1" y="40"/>
                  </a:cubicBezTo>
                  <a:cubicBezTo>
                    <a:pt x="27" y="14"/>
                    <a:pt x="27" y="14"/>
                    <a:pt x="27" y="14"/>
                  </a:cubicBezTo>
                  <a:cubicBezTo>
                    <a:pt x="27" y="21"/>
                    <a:pt x="27" y="21"/>
                    <a:pt x="27" y="21"/>
                  </a:cubicBezTo>
                  <a:cubicBezTo>
                    <a:pt x="6" y="42"/>
                    <a:pt x="6" y="42"/>
                    <a:pt x="6" y="42"/>
                  </a:cubicBezTo>
                  <a:cubicBezTo>
                    <a:pt x="12" y="47"/>
                    <a:pt x="12" y="47"/>
                    <a:pt x="12" y="47"/>
                  </a:cubicBezTo>
                  <a:cubicBezTo>
                    <a:pt x="27" y="32"/>
                    <a:pt x="27" y="32"/>
                    <a:pt x="27" y="32"/>
                  </a:cubicBezTo>
                  <a:cubicBezTo>
                    <a:pt x="27" y="39"/>
                    <a:pt x="27" y="39"/>
                    <a:pt x="27" y="39"/>
                  </a:cubicBezTo>
                  <a:cubicBezTo>
                    <a:pt x="13" y="52"/>
                    <a:pt x="13" y="52"/>
                    <a:pt x="13" y="52"/>
                  </a:cubicBezTo>
                  <a:cubicBezTo>
                    <a:pt x="12" y="53"/>
                    <a:pt x="11" y="53"/>
                    <a:pt x="10" y="5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8" name="Freeform 203"/>
            <p:cNvSpPr>
              <a:spLocks noEditPoints="1"/>
            </p:cNvSpPr>
            <p:nvPr/>
          </p:nvSpPr>
          <p:spPr bwMode="auto">
            <a:xfrm>
              <a:off x="4836447" y="1949691"/>
              <a:ext cx="218653" cy="139144"/>
            </a:xfrm>
            <a:custGeom>
              <a:avLst/>
              <a:gdLst>
                <a:gd name="T0" fmla="*/ 80 w 85"/>
                <a:gd name="T1" fmla="*/ 49 h 54"/>
                <a:gd name="T2" fmla="*/ 80 w 85"/>
                <a:gd name="T3" fmla="*/ 17 h 54"/>
                <a:gd name="T4" fmla="*/ 76 w 85"/>
                <a:gd name="T5" fmla="*/ 8 h 54"/>
                <a:gd name="T6" fmla="*/ 68 w 85"/>
                <a:gd name="T7" fmla="*/ 4 h 54"/>
                <a:gd name="T8" fmla="*/ 42 w 85"/>
                <a:gd name="T9" fmla="*/ 4 h 54"/>
                <a:gd name="T10" fmla="*/ 42 w 85"/>
                <a:gd name="T11" fmla="*/ 0 h 54"/>
                <a:gd name="T12" fmla="*/ 68 w 85"/>
                <a:gd name="T13" fmla="*/ 0 h 54"/>
                <a:gd name="T14" fmla="*/ 80 w 85"/>
                <a:gd name="T15" fmla="*/ 5 h 54"/>
                <a:gd name="T16" fmla="*/ 85 w 85"/>
                <a:gd name="T17" fmla="*/ 17 h 54"/>
                <a:gd name="T18" fmla="*/ 85 w 85"/>
                <a:gd name="T19" fmla="*/ 51 h 54"/>
                <a:gd name="T20" fmla="*/ 82 w 85"/>
                <a:gd name="T21" fmla="*/ 54 h 54"/>
                <a:gd name="T22" fmla="*/ 70 w 85"/>
                <a:gd name="T23" fmla="*/ 54 h 54"/>
                <a:gd name="T24" fmla="*/ 68 w 85"/>
                <a:gd name="T25" fmla="*/ 51 h 54"/>
                <a:gd name="T26" fmla="*/ 68 w 85"/>
                <a:gd name="T27" fmla="*/ 17 h 54"/>
                <a:gd name="T28" fmla="*/ 68 w 85"/>
                <a:gd name="T29" fmla="*/ 16 h 54"/>
                <a:gd name="T30" fmla="*/ 68 w 85"/>
                <a:gd name="T31" fmla="*/ 16 h 54"/>
                <a:gd name="T32" fmla="*/ 42 w 85"/>
                <a:gd name="T33" fmla="*/ 16 h 54"/>
                <a:gd name="T34" fmla="*/ 42 w 85"/>
                <a:gd name="T35" fmla="*/ 11 h 54"/>
                <a:gd name="T36" fmla="*/ 68 w 85"/>
                <a:gd name="T37" fmla="*/ 11 h 54"/>
                <a:gd name="T38" fmla="*/ 71 w 85"/>
                <a:gd name="T39" fmla="*/ 13 h 54"/>
                <a:gd name="T40" fmla="*/ 73 w 85"/>
                <a:gd name="T41" fmla="*/ 17 h 54"/>
                <a:gd name="T42" fmla="*/ 73 w 85"/>
                <a:gd name="T43" fmla="*/ 49 h 54"/>
                <a:gd name="T44" fmla="*/ 80 w 85"/>
                <a:gd name="T45" fmla="*/ 49 h 54"/>
                <a:gd name="T46" fmla="*/ 42 w 85"/>
                <a:gd name="T47" fmla="*/ 4 h 54"/>
                <a:gd name="T48" fmla="*/ 17 w 85"/>
                <a:gd name="T49" fmla="*/ 4 h 54"/>
                <a:gd name="T50" fmla="*/ 9 w 85"/>
                <a:gd name="T51" fmla="*/ 8 h 54"/>
                <a:gd name="T52" fmla="*/ 5 w 85"/>
                <a:gd name="T53" fmla="*/ 17 h 54"/>
                <a:gd name="T54" fmla="*/ 5 w 85"/>
                <a:gd name="T55" fmla="*/ 34 h 54"/>
                <a:gd name="T56" fmla="*/ 12 w 85"/>
                <a:gd name="T57" fmla="*/ 34 h 54"/>
                <a:gd name="T58" fmla="*/ 12 w 85"/>
                <a:gd name="T59" fmla="*/ 17 h 54"/>
                <a:gd name="T60" fmla="*/ 13 w 85"/>
                <a:gd name="T61" fmla="*/ 13 h 54"/>
                <a:gd name="T62" fmla="*/ 17 w 85"/>
                <a:gd name="T63" fmla="*/ 11 h 54"/>
                <a:gd name="T64" fmla="*/ 42 w 85"/>
                <a:gd name="T65" fmla="*/ 11 h 54"/>
                <a:gd name="T66" fmla="*/ 42 w 85"/>
                <a:gd name="T67" fmla="*/ 16 h 54"/>
                <a:gd name="T68" fmla="*/ 17 w 85"/>
                <a:gd name="T69" fmla="*/ 16 h 54"/>
                <a:gd name="T70" fmla="*/ 17 w 85"/>
                <a:gd name="T71" fmla="*/ 16 h 54"/>
                <a:gd name="T72" fmla="*/ 17 w 85"/>
                <a:gd name="T73" fmla="*/ 17 h 54"/>
                <a:gd name="T74" fmla="*/ 17 w 85"/>
                <a:gd name="T75" fmla="*/ 37 h 54"/>
                <a:gd name="T76" fmla="*/ 14 w 85"/>
                <a:gd name="T77" fmla="*/ 39 h 54"/>
                <a:gd name="T78" fmla="*/ 2 w 85"/>
                <a:gd name="T79" fmla="*/ 39 h 54"/>
                <a:gd name="T80" fmla="*/ 0 w 85"/>
                <a:gd name="T81" fmla="*/ 37 h 54"/>
                <a:gd name="T82" fmla="*/ 0 w 85"/>
                <a:gd name="T83" fmla="*/ 17 h 54"/>
                <a:gd name="T84" fmla="*/ 5 w 85"/>
                <a:gd name="T85" fmla="*/ 5 h 54"/>
                <a:gd name="T86" fmla="*/ 17 w 85"/>
                <a:gd name="T87" fmla="*/ 0 h 54"/>
                <a:gd name="T88" fmla="*/ 42 w 85"/>
                <a:gd name="T89" fmla="*/ 0 h 54"/>
                <a:gd name="T90" fmla="*/ 42 w 85"/>
                <a:gd name="T9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54">
                  <a:moveTo>
                    <a:pt x="80" y="49"/>
                  </a:moveTo>
                  <a:cubicBezTo>
                    <a:pt x="80" y="17"/>
                    <a:pt x="80" y="17"/>
                    <a:pt x="80" y="17"/>
                  </a:cubicBezTo>
                  <a:cubicBezTo>
                    <a:pt x="80" y="14"/>
                    <a:pt x="79" y="10"/>
                    <a:pt x="76" y="8"/>
                  </a:cubicBezTo>
                  <a:cubicBezTo>
                    <a:pt x="74" y="6"/>
                    <a:pt x="71" y="4"/>
                    <a:pt x="68" y="4"/>
                  </a:cubicBezTo>
                  <a:cubicBezTo>
                    <a:pt x="42" y="4"/>
                    <a:pt x="42" y="4"/>
                    <a:pt x="42" y="4"/>
                  </a:cubicBezTo>
                  <a:cubicBezTo>
                    <a:pt x="42" y="0"/>
                    <a:pt x="42" y="0"/>
                    <a:pt x="42" y="0"/>
                  </a:cubicBezTo>
                  <a:cubicBezTo>
                    <a:pt x="68" y="0"/>
                    <a:pt x="68" y="0"/>
                    <a:pt x="68" y="0"/>
                  </a:cubicBezTo>
                  <a:cubicBezTo>
                    <a:pt x="72" y="0"/>
                    <a:pt x="77" y="2"/>
                    <a:pt x="80" y="5"/>
                  </a:cubicBezTo>
                  <a:cubicBezTo>
                    <a:pt x="83" y="8"/>
                    <a:pt x="85" y="12"/>
                    <a:pt x="85" y="17"/>
                  </a:cubicBezTo>
                  <a:cubicBezTo>
                    <a:pt x="85" y="51"/>
                    <a:pt x="85" y="51"/>
                    <a:pt x="85" y="51"/>
                  </a:cubicBezTo>
                  <a:cubicBezTo>
                    <a:pt x="85" y="53"/>
                    <a:pt x="84" y="54"/>
                    <a:pt x="82" y="54"/>
                  </a:cubicBezTo>
                  <a:cubicBezTo>
                    <a:pt x="70" y="54"/>
                    <a:pt x="70" y="54"/>
                    <a:pt x="70" y="54"/>
                  </a:cubicBezTo>
                  <a:cubicBezTo>
                    <a:pt x="69" y="54"/>
                    <a:pt x="68" y="53"/>
                    <a:pt x="68" y="51"/>
                  </a:cubicBezTo>
                  <a:cubicBezTo>
                    <a:pt x="68" y="17"/>
                    <a:pt x="68" y="17"/>
                    <a:pt x="68" y="17"/>
                  </a:cubicBezTo>
                  <a:cubicBezTo>
                    <a:pt x="68" y="17"/>
                    <a:pt x="68" y="17"/>
                    <a:pt x="68" y="16"/>
                  </a:cubicBezTo>
                  <a:cubicBezTo>
                    <a:pt x="68" y="16"/>
                    <a:pt x="68" y="16"/>
                    <a:pt x="68" y="16"/>
                  </a:cubicBezTo>
                  <a:cubicBezTo>
                    <a:pt x="42" y="16"/>
                    <a:pt x="42" y="16"/>
                    <a:pt x="42" y="16"/>
                  </a:cubicBezTo>
                  <a:cubicBezTo>
                    <a:pt x="42" y="11"/>
                    <a:pt x="42" y="11"/>
                    <a:pt x="42" y="11"/>
                  </a:cubicBezTo>
                  <a:cubicBezTo>
                    <a:pt x="68" y="11"/>
                    <a:pt x="68" y="11"/>
                    <a:pt x="68" y="11"/>
                  </a:cubicBezTo>
                  <a:cubicBezTo>
                    <a:pt x="69" y="11"/>
                    <a:pt x="70" y="12"/>
                    <a:pt x="71" y="13"/>
                  </a:cubicBezTo>
                  <a:cubicBezTo>
                    <a:pt x="72" y="14"/>
                    <a:pt x="73" y="16"/>
                    <a:pt x="73" y="17"/>
                  </a:cubicBezTo>
                  <a:cubicBezTo>
                    <a:pt x="73" y="49"/>
                    <a:pt x="73" y="49"/>
                    <a:pt x="73" y="49"/>
                  </a:cubicBezTo>
                  <a:lnTo>
                    <a:pt x="80" y="49"/>
                  </a:lnTo>
                  <a:close/>
                  <a:moveTo>
                    <a:pt x="42" y="4"/>
                  </a:moveTo>
                  <a:cubicBezTo>
                    <a:pt x="17" y="4"/>
                    <a:pt x="17" y="4"/>
                    <a:pt x="17" y="4"/>
                  </a:cubicBezTo>
                  <a:cubicBezTo>
                    <a:pt x="14" y="4"/>
                    <a:pt x="11" y="6"/>
                    <a:pt x="9" y="8"/>
                  </a:cubicBezTo>
                  <a:cubicBezTo>
                    <a:pt x="6" y="10"/>
                    <a:pt x="5" y="14"/>
                    <a:pt x="5" y="17"/>
                  </a:cubicBezTo>
                  <a:cubicBezTo>
                    <a:pt x="5" y="34"/>
                    <a:pt x="5" y="34"/>
                    <a:pt x="5" y="34"/>
                  </a:cubicBezTo>
                  <a:cubicBezTo>
                    <a:pt x="12" y="34"/>
                    <a:pt x="12" y="34"/>
                    <a:pt x="12" y="34"/>
                  </a:cubicBezTo>
                  <a:cubicBezTo>
                    <a:pt x="12" y="17"/>
                    <a:pt x="12" y="17"/>
                    <a:pt x="12" y="17"/>
                  </a:cubicBezTo>
                  <a:cubicBezTo>
                    <a:pt x="12" y="16"/>
                    <a:pt x="13" y="14"/>
                    <a:pt x="13" y="13"/>
                  </a:cubicBezTo>
                  <a:cubicBezTo>
                    <a:pt x="14" y="12"/>
                    <a:pt x="16" y="11"/>
                    <a:pt x="17" y="11"/>
                  </a:cubicBezTo>
                  <a:cubicBezTo>
                    <a:pt x="42" y="11"/>
                    <a:pt x="42" y="11"/>
                    <a:pt x="42" y="11"/>
                  </a:cubicBezTo>
                  <a:cubicBezTo>
                    <a:pt x="42" y="16"/>
                    <a:pt x="42" y="16"/>
                    <a:pt x="42" y="16"/>
                  </a:cubicBezTo>
                  <a:cubicBezTo>
                    <a:pt x="17" y="16"/>
                    <a:pt x="17" y="16"/>
                    <a:pt x="17" y="16"/>
                  </a:cubicBezTo>
                  <a:cubicBezTo>
                    <a:pt x="17" y="16"/>
                    <a:pt x="17" y="16"/>
                    <a:pt x="17" y="16"/>
                  </a:cubicBezTo>
                  <a:cubicBezTo>
                    <a:pt x="17" y="17"/>
                    <a:pt x="17" y="17"/>
                    <a:pt x="17" y="17"/>
                  </a:cubicBezTo>
                  <a:cubicBezTo>
                    <a:pt x="17" y="37"/>
                    <a:pt x="17" y="37"/>
                    <a:pt x="17" y="37"/>
                  </a:cubicBezTo>
                  <a:cubicBezTo>
                    <a:pt x="17" y="38"/>
                    <a:pt x="16" y="39"/>
                    <a:pt x="14" y="39"/>
                  </a:cubicBezTo>
                  <a:cubicBezTo>
                    <a:pt x="2" y="39"/>
                    <a:pt x="2" y="39"/>
                    <a:pt x="2" y="39"/>
                  </a:cubicBezTo>
                  <a:cubicBezTo>
                    <a:pt x="1" y="39"/>
                    <a:pt x="0" y="38"/>
                    <a:pt x="0" y="37"/>
                  </a:cubicBezTo>
                  <a:cubicBezTo>
                    <a:pt x="0" y="17"/>
                    <a:pt x="0" y="17"/>
                    <a:pt x="0" y="17"/>
                  </a:cubicBezTo>
                  <a:cubicBezTo>
                    <a:pt x="0" y="12"/>
                    <a:pt x="2" y="8"/>
                    <a:pt x="5" y="5"/>
                  </a:cubicBezTo>
                  <a:cubicBezTo>
                    <a:pt x="8" y="2"/>
                    <a:pt x="13" y="0"/>
                    <a:pt x="17" y="0"/>
                  </a:cubicBezTo>
                  <a:cubicBezTo>
                    <a:pt x="42" y="0"/>
                    <a:pt x="42" y="0"/>
                    <a:pt x="42" y="0"/>
                  </a:cubicBezTo>
                  <a:lnTo>
                    <a:pt x="42"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9" name="Freeform 211"/>
            <p:cNvSpPr>
              <a:spLocks noEditPoints="1"/>
            </p:cNvSpPr>
            <p:nvPr/>
          </p:nvSpPr>
          <p:spPr bwMode="auto">
            <a:xfrm>
              <a:off x="6050784" y="3744089"/>
              <a:ext cx="97581" cy="148178"/>
            </a:xfrm>
            <a:custGeom>
              <a:avLst/>
              <a:gdLst>
                <a:gd name="T0" fmla="*/ 29 w 38"/>
                <a:gd name="T1" fmla="*/ 52 h 58"/>
                <a:gd name="T2" fmla="*/ 32 w 38"/>
                <a:gd name="T3" fmla="*/ 52 h 58"/>
                <a:gd name="T4" fmla="*/ 33 w 38"/>
                <a:gd name="T5" fmla="*/ 51 h 58"/>
                <a:gd name="T6" fmla="*/ 33 w 38"/>
                <a:gd name="T7" fmla="*/ 51 h 58"/>
                <a:gd name="T8" fmla="*/ 33 w 38"/>
                <a:gd name="T9" fmla="*/ 50 h 58"/>
                <a:gd name="T10" fmla="*/ 32 w 38"/>
                <a:gd name="T11" fmla="*/ 47 h 58"/>
                <a:gd name="T12" fmla="*/ 19 w 38"/>
                <a:gd name="T13" fmla="*/ 36 h 58"/>
                <a:gd name="T14" fmla="*/ 19 w 38"/>
                <a:gd name="T15" fmla="*/ 27 h 58"/>
                <a:gd name="T16" fmla="*/ 20 w 38"/>
                <a:gd name="T17" fmla="*/ 30 h 58"/>
                <a:gd name="T18" fmla="*/ 34 w 38"/>
                <a:gd name="T19" fmla="*/ 43 h 58"/>
                <a:gd name="T20" fmla="*/ 38 w 38"/>
                <a:gd name="T21" fmla="*/ 50 h 58"/>
                <a:gd name="T22" fmla="*/ 37 w 38"/>
                <a:gd name="T23" fmla="*/ 53 h 58"/>
                <a:gd name="T24" fmla="*/ 37 w 38"/>
                <a:gd name="T25" fmla="*/ 53 h 58"/>
                <a:gd name="T26" fmla="*/ 35 w 38"/>
                <a:gd name="T27" fmla="*/ 55 h 58"/>
                <a:gd name="T28" fmla="*/ 27 w 38"/>
                <a:gd name="T29" fmla="*/ 56 h 58"/>
                <a:gd name="T30" fmla="*/ 19 w 38"/>
                <a:gd name="T31" fmla="*/ 50 h 58"/>
                <a:gd name="T32" fmla="*/ 19 w 38"/>
                <a:gd name="T33" fmla="*/ 43 h 58"/>
                <a:gd name="T34" fmla="*/ 29 w 38"/>
                <a:gd name="T35" fmla="*/ 52 h 58"/>
                <a:gd name="T36" fmla="*/ 19 w 38"/>
                <a:gd name="T37" fmla="*/ 36 h 58"/>
                <a:gd name="T38" fmla="*/ 16 w 38"/>
                <a:gd name="T39" fmla="*/ 32 h 58"/>
                <a:gd name="T40" fmla="*/ 9 w 38"/>
                <a:gd name="T41" fmla="*/ 12 h 58"/>
                <a:gd name="T42" fmla="*/ 7 w 38"/>
                <a:gd name="T43" fmla="*/ 8 h 58"/>
                <a:gd name="T44" fmla="*/ 7 w 38"/>
                <a:gd name="T45" fmla="*/ 8 h 58"/>
                <a:gd name="T46" fmla="*/ 7 w 38"/>
                <a:gd name="T47" fmla="*/ 9 h 58"/>
                <a:gd name="T48" fmla="*/ 4 w 38"/>
                <a:gd name="T49" fmla="*/ 13 h 58"/>
                <a:gd name="T50" fmla="*/ 12 w 38"/>
                <a:gd name="T51" fmla="*/ 35 h 58"/>
                <a:gd name="T52" fmla="*/ 19 w 38"/>
                <a:gd name="T53" fmla="*/ 43 h 58"/>
                <a:gd name="T54" fmla="*/ 19 w 38"/>
                <a:gd name="T55" fmla="*/ 50 h 58"/>
                <a:gd name="T56" fmla="*/ 8 w 38"/>
                <a:gd name="T57" fmla="*/ 37 h 58"/>
                <a:gd name="T58" fmla="*/ 0 w 38"/>
                <a:gd name="T59" fmla="*/ 12 h 58"/>
                <a:gd name="T60" fmla="*/ 0 w 38"/>
                <a:gd name="T61" fmla="*/ 12 h 58"/>
                <a:gd name="T62" fmla="*/ 0 w 38"/>
                <a:gd name="T63" fmla="*/ 10 h 58"/>
                <a:gd name="T64" fmla="*/ 2 w 38"/>
                <a:gd name="T65" fmla="*/ 6 h 58"/>
                <a:gd name="T66" fmla="*/ 4 w 38"/>
                <a:gd name="T67" fmla="*/ 2 h 58"/>
                <a:gd name="T68" fmla="*/ 6 w 38"/>
                <a:gd name="T69" fmla="*/ 1 h 58"/>
                <a:gd name="T70" fmla="*/ 9 w 38"/>
                <a:gd name="T71" fmla="*/ 2 h 58"/>
                <a:gd name="T72" fmla="*/ 11 w 38"/>
                <a:gd name="T73" fmla="*/ 6 h 58"/>
                <a:gd name="T74" fmla="*/ 14 w 38"/>
                <a:gd name="T75" fmla="*/ 9 h 58"/>
                <a:gd name="T76" fmla="*/ 14 w 38"/>
                <a:gd name="T77" fmla="*/ 11 h 58"/>
                <a:gd name="T78" fmla="*/ 19 w 38"/>
                <a:gd name="T79" fmla="*/ 27 h 58"/>
                <a:gd name="T80" fmla="*/ 19 w 38"/>
                <a:gd name="T8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58">
                  <a:moveTo>
                    <a:pt x="29" y="52"/>
                  </a:moveTo>
                  <a:cubicBezTo>
                    <a:pt x="30" y="52"/>
                    <a:pt x="31" y="52"/>
                    <a:pt x="32" y="52"/>
                  </a:cubicBezTo>
                  <a:cubicBezTo>
                    <a:pt x="32" y="51"/>
                    <a:pt x="32" y="51"/>
                    <a:pt x="33" y="51"/>
                  </a:cubicBezTo>
                  <a:cubicBezTo>
                    <a:pt x="33" y="51"/>
                    <a:pt x="33" y="51"/>
                    <a:pt x="33" y="51"/>
                  </a:cubicBezTo>
                  <a:cubicBezTo>
                    <a:pt x="33" y="50"/>
                    <a:pt x="33" y="50"/>
                    <a:pt x="33" y="50"/>
                  </a:cubicBezTo>
                  <a:cubicBezTo>
                    <a:pt x="33" y="49"/>
                    <a:pt x="33" y="48"/>
                    <a:pt x="32" y="47"/>
                  </a:cubicBezTo>
                  <a:cubicBezTo>
                    <a:pt x="27" y="44"/>
                    <a:pt x="22" y="40"/>
                    <a:pt x="19" y="36"/>
                  </a:cubicBezTo>
                  <a:cubicBezTo>
                    <a:pt x="19" y="27"/>
                    <a:pt x="19" y="27"/>
                    <a:pt x="19" y="27"/>
                  </a:cubicBezTo>
                  <a:cubicBezTo>
                    <a:pt x="19" y="28"/>
                    <a:pt x="20" y="29"/>
                    <a:pt x="20" y="30"/>
                  </a:cubicBezTo>
                  <a:cubicBezTo>
                    <a:pt x="24" y="35"/>
                    <a:pt x="28" y="40"/>
                    <a:pt x="34" y="43"/>
                  </a:cubicBezTo>
                  <a:cubicBezTo>
                    <a:pt x="37" y="45"/>
                    <a:pt x="38" y="48"/>
                    <a:pt x="38" y="50"/>
                  </a:cubicBezTo>
                  <a:cubicBezTo>
                    <a:pt x="38" y="51"/>
                    <a:pt x="37" y="52"/>
                    <a:pt x="37" y="53"/>
                  </a:cubicBezTo>
                  <a:cubicBezTo>
                    <a:pt x="37" y="53"/>
                    <a:pt x="37" y="53"/>
                    <a:pt x="37" y="53"/>
                  </a:cubicBezTo>
                  <a:cubicBezTo>
                    <a:pt x="36" y="54"/>
                    <a:pt x="36" y="55"/>
                    <a:pt x="35" y="55"/>
                  </a:cubicBezTo>
                  <a:cubicBezTo>
                    <a:pt x="33" y="57"/>
                    <a:pt x="30" y="58"/>
                    <a:pt x="27" y="56"/>
                  </a:cubicBezTo>
                  <a:cubicBezTo>
                    <a:pt x="24" y="54"/>
                    <a:pt x="21" y="52"/>
                    <a:pt x="19" y="50"/>
                  </a:cubicBezTo>
                  <a:cubicBezTo>
                    <a:pt x="19" y="43"/>
                    <a:pt x="19" y="43"/>
                    <a:pt x="19" y="43"/>
                  </a:cubicBezTo>
                  <a:cubicBezTo>
                    <a:pt x="22" y="47"/>
                    <a:pt x="25" y="49"/>
                    <a:pt x="29" y="52"/>
                  </a:cubicBezTo>
                  <a:close/>
                  <a:moveTo>
                    <a:pt x="19" y="36"/>
                  </a:moveTo>
                  <a:cubicBezTo>
                    <a:pt x="18" y="35"/>
                    <a:pt x="17" y="33"/>
                    <a:pt x="16" y="32"/>
                  </a:cubicBezTo>
                  <a:cubicBezTo>
                    <a:pt x="12" y="26"/>
                    <a:pt x="10" y="19"/>
                    <a:pt x="9" y="12"/>
                  </a:cubicBezTo>
                  <a:cubicBezTo>
                    <a:pt x="9" y="11"/>
                    <a:pt x="8" y="9"/>
                    <a:pt x="7" y="8"/>
                  </a:cubicBezTo>
                  <a:cubicBezTo>
                    <a:pt x="7" y="8"/>
                    <a:pt x="7" y="8"/>
                    <a:pt x="7" y="8"/>
                  </a:cubicBezTo>
                  <a:cubicBezTo>
                    <a:pt x="7" y="9"/>
                    <a:pt x="7" y="9"/>
                    <a:pt x="7" y="9"/>
                  </a:cubicBezTo>
                  <a:cubicBezTo>
                    <a:pt x="6" y="10"/>
                    <a:pt x="5" y="11"/>
                    <a:pt x="4" y="13"/>
                  </a:cubicBezTo>
                  <a:cubicBezTo>
                    <a:pt x="5" y="20"/>
                    <a:pt x="8" y="28"/>
                    <a:pt x="12" y="35"/>
                  </a:cubicBezTo>
                  <a:cubicBezTo>
                    <a:pt x="14" y="38"/>
                    <a:pt x="16" y="41"/>
                    <a:pt x="19" y="43"/>
                  </a:cubicBezTo>
                  <a:cubicBezTo>
                    <a:pt x="19" y="50"/>
                    <a:pt x="19" y="50"/>
                    <a:pt x="19" y="50"/>
                  </a:cubicBezTo>
                  <a:cubicBezTo>
                    <a:pt x="14" y="46"/>
                    <a:pt x="11" y="42"/>
                    <a:pt x="8" y="37"/>
                  </a:cubicBezTo>
                  <a:cubicBezTo>
                    <a:pt x="3" y="30"/>
                    <a:pt x="0" y="21"/>
                    <a:pt x="0" y="12"/>
                  </a:cubicBezTo>
                  <a:cubicBezTo>
                    <a:pt x="0" y="12"/>
                    <a:pt x="0" y="12"/>
                    <a:pt x="0" y="12"/>
                  </a:cubicBezTo>
                  <a:cubicBezTo>
                    <a:pt x="0" y="12"/>
                    <a:pt x="0" y="11"/>
                    <a:pt x="0" y="10"/>
                  </a:cubicBezTo>
                  <a:cubicBezTo>
                    <a:pt x="1" y="9"/>
                    <a:pt x="2" y="8"/>
                    <a:pt x="2" y="6"/>
                  </a:cubicBezTo>
                  <a:cubicBezTo>
                    <a:pt x="3" y="5"/>
                    <a:pt x="4" y="4"/>
                    <a:pt x="4" y="2"/>
                  </a:cubicBezTo>
                  <a:cubicBezTo>
                    <a:pt x="5" y="1"/>
                    <a:pt x="5" y="1"/>
                    <a:pt x="6" y="1"/>
                  </a:cubicBezTo>
                  <a:cubicBezTo>
                    <a:pt x="7" y="0"/>
                    <a:pt x="8" y="1"/>
                    <a:pt x="9" y="2"/>
                  </a:cubicBezTo>
                  <a:cubicBezTo>
                    <a:pt x="10" y="3"/>
                    <a:pt x="10" y="4"/>
                    <a:pt x="11" y="6"/>
                  </a:cubicBezTo>
                  <a:cubicBezTo>
                    <a:pt x="12" y="7"/>
                    <a:pt x="13" y="8"/>
                    <a:pt x="14" y="9"/>
                  </a:cubicBezTo>
                  <a:cubicBezTo>
                    <a:pt x="14" y="10"/>
                    <a:pt x="14" y="10"/>
                    <a:pt x="14" y="11"/>
                  </a:cubicBezTo>
                  <a:cubicBezTo>
                    <a:pt x="14" y="16"/>
                    <a:pt x="16" y="22"/>
                    <a:pt x="19" y="27"/>
                  </a:cubicBezTo>
                  <a:lnTo>
                    <a:pt x="19" y="3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0" name="Freeform 212"/>
            <p:cNvSpPr>
              <a:spLocks noEditPoints="1"/>
            </p:cNvSpPr>
            <p:nvPr/>
          </p:nvSpPr>
          <p:spPr bwMode="auto">
            <a:xfrm>
              <a:off x="6112223" y="3491103"/>
              <a:ext cx="155407" cy="153600"/>
            </a:xfrm>
            <a:custGeom>
              <a:avLst/>
              <a:gdLst>
                <a:gd name="T0" fmla="*/ 44 w 60"/>
                <a:gd name="T1" fmla="*/ 10 h 60"/>
                <a:gd name="T2" fmla="*/ 31 w 60"/>
                <a:gd name="T3" fmla="*/ 1 h 60"/>
                <a:gd name="T4" fmla="*/ 57 w 60"/>
                <a:gd name="T5" fmla="*/ 20 h 60"/>
                <a:gd name="T6" fmla="*/ 57 w 60"/>
                <a:gd name="T7" fmla="*/ 40 h 60"/>
                <a:gd name="T8" fmla="*/ 44 w 60"/>
                <a:gd name="T9" fmla="*/ 56 h 60"/>
                <a:gd name="T10" fmla="*/ 35 w 60"/>
                <a:gd name="T11" fmla="*/ 59 h 60"/>
                <a:gd name="T12" fmla="*/ 31 w 60"/>
                <a:gd name="T13" fmla="*/ 55 h 60"/>
                <a:gd name="T14" fmla="*/ 34 w 60"/>
                <a:gd name="T15" fmla="*/ 55 h 60"/>
                <a:gd name="T16" fmla="*/ 41 w 60"/>
                <a:gd name="T17" fmla="*/ 52 h 60"/>
                <a:gd name="T18" fmla="*/ 53 w 60"/>
                <a:gd name="T19" fmla="*/ 39 h 60"/>
                <a:gd name="T20" fmla="*/ 52 w 60"/>
                <a:gd name="T21" fmla="*/ 21 h 60"/>
                <a:gd name="T22" fmla="*/ 31 w 60"/>
                <a:gd name="T23" fmla="*/ 17 h 60"/>
                <a:gd name="T24" fmla="*/ 36 w 60"/>
                <a:gd name="T25" fmla="*/ 28 h 60"/>
                <a:gd name="T26" fmla="*/ 35 w 60"/>
                <a:gd name="T27" fmla="*/ 36 h 60"/>
                <a:gd name="T28" fmla="*/ 31 w 60"/>
                <a:gd name="T29" fmla="*/ 42 h 60"/>
                <a:gd name="T30" fmla="*/ 40 w 60"/>
                <a:gd name="T31" fmla="*/ 38 h 60"/>
                <a:gd name="T32" fmla="*/ 40 w 60"/>
                <a:gd name="T33" fmla="*/ 26 h 60"/>
                <a:gd name="T34" fmla="*/ 34 w 60"/>
                <a:gd name="T35" fmla="*/ 18 h 60"/>
                <a:gd name="T36" fmla="*/ 31 w 60"/>
                <a:gd name="T37" fmla="*/ 48 h 60"/>
                <a:gd name="T38" fmla="*/ 31 w 60"/>
                <a:gd name="T39" fmla="*/ 5 h 60"/>
                <a:gd name="T40" fmla="*/ 30 w 60"/>
                <a:gd name="T41" fmla="*/ 0 h 60"/>
                <a:gd name="T42" fmla="*/ 31 w 60"/>
                <a:gd name="T43" fmla="*/ 5 h 60"/>
                <a:gd name="T44" fmla="*/ 31 w 60"/>
                <a:gd name="T45" fmla="*/ 17 h 60"/>
                <a:gd name="T46" fmla="*/ 31 w 60"/>
                <a:gd name="T47" fmla="*/ 22 h 60"/>
                <a:gd name="T48" fmla="*/ 30 w 60"/>
                <a:gd name="T49" fmla="*/ 16 h 60"/>
                <a:gd name="T50" fmla="*/ 31 w 60"/>
                <a:gd name="T51" fmla="*/ 48 h 60"/>
                <a:gd name="T52" fmla="*/ 30 w 60"/>
                <a:gd name="T53" fmla="*/ 43 h 60"/>
                <a:gd name="T54" fmla="*/ 31 w 60"/>
                <a:gd name="T55" fmla="*/ 48 h 60"/>
                <a:gd name="T56" fmla="*/ 31 w 60"/>
                <a:gd name="T57" fmla="*/ 55 h 60"/>
                <a:gd name="T58" fmla="*/ 30 w 60"/>
                <a:gd name="T59" fmla="*/ 60 h 60"/>
                <a:gd name="T60" fmla="*/ 31 w 60"/>
                <a:gd name="T61" fmla="*/ 48 h 60"/>
                <a:gd name="T62" fmla="*/ 30 w 60"/>
                <a:gd name="T63" fmla="*/ 5 h 60"/>
                <a:gd name="T64" fmla="*/ 27 w 60"/>
                <a:gd name="T65" fmla="*/ 5 h 60"/>
                <a:gd name="T66" fmla="*/ 24 w 60"/>
                <a:gd name="T67" fmla="*/ 6 h 60"/>
                <a:gd name="T68" fmla="*/ 6 w 60"/>
                <a:gd name="T69" fmla="*/ 17 h 60"/>
                <a:gd name="T70" fmla="*/ 9 w 60"/>
                <a:gd name="T71" fmla="*/ 19 h 60"/>
                <a:gd name="T72" fmla="*/ 19 w 60"/>
                <a:gd name="T73" fmla="*/ 15 h 60"/>
                <a:gd name="T74" fmla="*/ 21 w 60"/>
                <a:gd name="T75" fmla="*/ 15 h 60"/>
                <a:gd name="T76" fmla="*/ 30 w 60"/>
                <a:gd name="T77" fmla="*/ 16 h 60"/>
                <a:gd name="T78" fmla="*/ 23 w 60"/>
                <a:gd name="T79" fmla="*/ 20 h 60"/>
                <a:gd name="T80" fmla="*/ 20 w 60"/>
                <a:gd name="T81" fmla="*/ 20 h 60"/>
                <a:gd name="T82" fmla="*/ 20 w 60"/>
                <a:gd name="T83" fmla="*/ 20 h 60"/>
                <a:gd name="T84" fmla="*/ 10 w 60"/>
                <a:gd name="T85" fmla="*/ 24 h 60"/>
                <a:gd name="T86" fmla="*/ 7 w 60"/>
                <a:gd name="T87" fmla="*/ 24 h 60"/>
                <a:gd name="T88" fmla="*/ 1 w 60"/>
                <a:gd name="T89" fmla="*/ 19 h 60"/>
                <a:gd name="T90" fmla="*/ 1 w 60"/>
                <a:gd name="T91" fmla="*/ 15 h 60"/>
                <a:gd name="T92" fmla="*/ 23 w 60"/>
                <a:gd name="T93" fmla="*/ 1 h 60"/>
                <a:gd name="T94" fmla="*/ 26 w 60"/>
                <a:gd name="T95" fmla="*/ 1 h 60"/>
                <a:gd name="T96" fmla="*/ 30 w 60"/>
                <a:gd name="T97" fmla="*/ 0 h 60"/>
                <a:gd name="T98" fmla="*/ 30 w 60"/>
                <a:gd name="T99" fmla="*/ 48 h 60"/>
                <a:gd name="T100" fmla="*/ 21 w 60"/>
                <a:gd name="T101" fmla="*/ 52 h 60"/>
                <a:gd name="T102" fmla="*/ 20 w 60"/>
                <a:gd name="T103" fmla="*/ 55 h 60"/>
                <a:gd name="T104" fmla="*/ 25 w 60"/>
                <a:gd name="T105" fmla="*/ 55 h 60"/>
                <a:gd name="T106" fmla="*/ 30 w 60"/>
                <a:gd name="T107" fmla="*/ 60 h 60"/>
                <a:gd name="T108" fmla="*/ 21 w 60"/>
                <a:gd name="T109" fmla="*/ 60 h 60"/>
                <a:gd name="T110" fmla="*/ 17 w 60"/>
                <a:gd name="T111" fmla="*/ 60 h 60"/>
                <a:gd name="T112" fmla="*/ 15 w 60"/>
                <a:gd name="T113" fmla="*/ 57 h 60"/>
                <a:gd name="T114" fmla="*/ 16 w 60"/>
                <a:gd name="T115" fmla="*/ 50 h 60"/>
                <a:gd name="T116" fmla="*/ 18 w 60"/>
                <a:gd name="T117" fmla="*/ 47 h 60"/>
                <a:gd name="T118" fmla="*/ 29 w 60"/>
                <a:gd name="T119" fmla="*/ 44 h 60"/>
                <a:gd name="T120" fmla="*/ 29 w 60"/>
                <a:gd name="T121" fmla="*/ 44 h 60"/>
                <a:gd name="T122" fmla="*/ 30 w 60"/>
                <a:gd name="T123"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2" y="21"/>
                  </a:moveTo>
                  <a:cubicBezTo>
                    <a:pt x="51" y="16"/>
                    <a:pt x="47" y="12"/>
                    <a:pt x="44" y="10"/>
                  </a:cubicBezTo>
                  <a:cubicBezTo>
                    <a:pt x="40" y="7"/>
                    <a:pt x="36" y="6"/>
                    <a:pt x="31" y="5"/>
                  </a:cubicBezTo>
                  <a:cubicBezTo>
                    <a:pt x="31" y="1"/>
                    <a:pt x="31" y="1"/>
                    <a:pt x="31" y="1"/>
                  </a:cubicBezTo>
                  <a:cubicBezTo>
                    <a:pt x="37" y="1"/>
                    <a:pt x="42" y="3"/>
                    <a:pt x="46" y="6"/>
                  </a:cubicBezTo>
                  <a:cubicBezTo>
                    <a:pt x="51" y="9"/>
                    <a:pt x="55" y="14"/>
                    <a:pt x="57" y="20"/>
                  </a:cubicBezTo>
                  <a:cubicBezTo>
                    <a:pt x="57" y="20"/>
                    <a:pt x="57" y="20"/>
                    <a:pt x="57" y="20"/>
                  </a:cubicBezTo>
                  <a:cubicBezTo>
                    <a:pt x="60" y="27"/>
                    <a:pt x="59" y="34"/>
                    <a:pt x="57" y="40"/>
                  </a:cubicBezTo>
                  <a:cubicBezTo>
                    <a:pt x="55" y="47"/>
                    <a:pt x="50" y="53"/>
                    <a:pt x="44" y="56"/>
                  </a:cubicBezTo>
                  <a:cubicBezTo>
                    <a:pt x="44" y="56"/>
                    <a:pt x="44" y="56"/>
                    <a:pt x="44" y="56"/>
                  </a:cubicBezTo>
                  <a:cubicBezTo>
                    <a:pt x="41" y="57"/>
                    <a:pt x="38" y="58"/>
                    <a:pt x="35" y="59"/>
                  </a:cubicBezTo>
                  <a:cubicBezTo>
                    <a:pt x="35" y="59"/>
                    <a:pt x="35" y="59"/>
                    <a:pt x="35" y="59"/>
                  </a:cubicBezTo>
                  <a:cubicBezTo>
                    <a:pt x="33" y="59"/>
                    <a:pt x="32" y="60"/>
                    <a:pt x="31" y="60"/>
                  </a:cubicBezTo>
                  <a:cubicBezTo>
                    <a:pt x="31" y="55"/>
                    <a:pt x="31" y="55"/>
                    <a:pt x="31" y="55"/>
                  </a:cubicBezTo>
                  <a:cubicBezTo>
                    <a:pt x="32" y="55"/>
                    <a:pt x="33" y="55"/>
                    <a:pt x="33" y="55"/>
                  </a:cubicBezTo>
                  <a:cubicBezTo>
                    <a:pt x="34" y="55"/>
                    <a:pt x="34" y="55"/>
                    <a:pt x="34" y="55"/>
                  </a:cubicBezTo>
                  <a:cubicBezTo>
                    <a:pt x="36" y="54"/>
                    <a:pt x="39" y="53"/>
                    <a:pt x="41" y="52"/>
                  </a:cubicBezTo>
                  <a:cubicBezTo>
                    <a:pt x="41" y="52"/>
                    <a:pt x="41" y="52"/>
                    <a:pt x="41" y="52"/>
                  </a:cubicBezTo>
                  <a:cubicBezTo>
                    <a:pt x="41" y="52"/>
                    <a:pt x="41" y="52"/>
                    <a:pt x="41" y="52"/>
                  </a:cubicBezTo>
                  <a:cubicBezTo>
                    <a:pt x="47" y="49"/>
                    <a:pt x="51" y="44"/>
                    <a:pt x="53" y="39"/>
                  </a:cubicBezTo>
                  <a:cubicBezTo>
                    <a:pt x="55" y="33"/>
                    <a:pt x="55" y="27"/>
                    <a:pt x="52" y="21"/>
                  </a:cubicBezTo>
                  <a:cubicBezTo>
                    <a:pt x="52" y="21"/>
                    <a:pt x="52" y="21"/>
                    <a:pt x="52" y="21"/>
                  </a:cubicBezTo>
                  <a:cubicBezTo>
                    <a:pt x="52" y="21"/>
                    <a:pt x="52" y="21"/>
                    <a:pt x="52" y="21"/>
                  </a:cubicBezTo>
                  <a:close/>
                  <a:moveTo>
                    <a:pt x="31" y="17"/>
                  </a:moveTo>
                  <a:cubicBezTo>
                    <a:pt x="31" y="22"/>
                    <a:pt x="31" y="22"/>
                    <a:pt x="31" y="22"/>
                  </a:cubicBezTo>
                  <a:cubicBezTo>
                    <a:pt x="33" y="23"/>
                    <a:pt x="35" y="25"/>
                    <a:pt x="36" y="28"/>
                  </a:cubicBezTo>
                  <a:cubicBezTo>
                    <a:pt x="36" y="28"/>
                    <a:pt x="36" y="28"/>
                    <a:pt x="36" y="28"/>
                  </a:cubicBezTo>
                  <a:cubicBezTo>
                    <a:pt x="37" y="31"/>
                    <a:pt x="37" y="34"/>
                    <a:pt x="35" y="36"/>
                  </a:cubicBezTo>
                  <a:cubicBezTo>
                    <a:pt x="35" y="36"/>
                    <a:pt x="35" y="36"/>
                    <a:pt x="35" y="36"/>
                  </a:cubicBezTo>
                  <a:cubicBezTo>
                    <a:pt x="34" y="38"/>
                    <a:pt x="33" y="40"/>
                    <a:pt x="31" y="42"/>
                  </a:cubicBezTo>
                  <a:cubicBezTo>
                    <a:pt x="31" y="48"/>
                    <a:pt x="31" y="48"/>
                    <a:pt x="31" y="48"/>
                  </a:cubicBezTo>
                  <a:cubicBezTo>
                    <a:pt x="35" y="45"/>
                    <a:pt x="38" y="42"/>
                    <a:pt x="40" y="38"/>
                  </a:cubicBezTo>
                  <a:cubicBezTo>
                    <a:pt x="40" y="38"/>
                    <a:pt x="40" y="38"/>
                    <a:pt x="40" y="38"/>
                  </a:cubicBezTo>
                  <a:cubicBezTo>
                    <a:pt x="41" y="34"/>
                    <a:pt x="42" y="30"/>
                    <a:pt x="40" y="26"/>
                  </a:cubicBezTo>
                  <a:cubicBezTo>
                    <a:pt x="40" y="26"/>
                    <a:pt x="40" y="26"/>
                    <a:pt x="40" y="26"/>
                  </a:cubicBezTo>
                  <a:cubicBezTo>
                    <a:pt x="39" y="23"/>
                    <a:pt x="37" y="20"/>
                    <a:pt x="34" y="18"/>
                  </a:cubicBezTo>
                  <a:cubicBezTo>
                    <a:pt x="33" y="17"/>
                    <a:pt x="32" y="17"/>
                    <a:pt x="31" y="17"/>
                  </a:cubicBezTo>
                  <a:close/>
                  <a:moveTo>
                    <a:pt x="31" y="48"/>
                  </a:moveTo>
                  <a:cubicBezTo>
                    <a:pt x="31" y="48"/>
                    <a:pt x="31" y="48"/>
                    <a:pt x="31" y="48"/>
                  </a:cubicBezTo>
                  <a:close/>
                  <a:moveTo>
                    <a:pt x="31" y="5"/>
                  </a:moveTo>
                  <a:cubicBezTo>
                    <a:pt x="31" y="5"/>
                    <a:pt x="31" y="5"/>
                    <a:pt x="30" y="5"/>
                  </a:cubicBezTo>
                  <a:cubicBezTo>
                    <a:pt x="30" y="0"/>
                    <a:pt x="30" y="0"/>
                    <a:pt x="30" y="0"/>
                  </a:cubicBezTo>
                  <a:cubicBezTo>
                    <a:pt x="31" y="0"/>
                    <a:pt x="31" y="1"/>
                    <a:pt x="31" y="1"/>
                  </a:cubicBezTo>
                  <a:cubicBezTo>
                    <a:pt x="31" y="5"/>
                    <a:pt x="31" y="5"/>
                    <a:pt x="31" y="5"/>
                  </a:cubicBezTo>
                  <a:close/>
                  <a:moveTo>
                    <a:pt x="30" y="16"/>
                  </a:moveTo>
                  <a:cubicBezTo>
                    <a:pt x="31" y="16"/>
                    <a:pt x="31" y="16"/>
                    <a:pt x="31" y="17"/>
                  </a:cubicBezTo>
                  <a:cubicBezTo>
                    <a:pt x="31" y="22"/>
                    <a:pt x="31" y="22"/>
                    <a:pt x="31" y="22"/>
                  </a:cubicBezTo>
                  <a:cubicBezTo>
                    <a:pt x="31" y="22"/>
                    <a:pt x="31" y="22"/>
                    <a:pt x="31" y="22"/>
                  </a:cubicBezTo>
                  <a:cubicBezTo>
                    <a:pt x="31" y="22"/>
                    <a:pt x="30" y="22"/>
                    <a:pt x="30" y="21"/>
                  </a:cubicBezTo>
                  <a:cubicBezTo>
                    <a:pt x="30" y="16"/>
                    <a:pt x="30" y="16"/>
                    <a:pt x="30" y="16"/>
                  </a:cubicBezTo>
                  <a:close/>
                  <a:moveTo>
                    <a:pt x="31" y="48"/>
                  </a:moveTo>
                  <a:cubicBezTo>
                    <a:pt x="31" y="48"/>
                    <a:pt x="31" y="48"/>
                    <a:pt x="31" y="48"/>
                  </a:cubicBezTo>
                  <a:cubicBezTo>
                    <a:pt x="31" y="48"/>
                    <a:pt x="31" y="48"/>
                    <a:pt x="30" y="48"/>
                  </a:cubicBezTo>
                  <a:cubicBezTo>
                    <a:pt x="30" y="43"/>
                    <a:pt x="30" y="43"/>
                    <a:pt x="30" y="43"/>
                  </a:cubicBezTo>
                  <a:cubicBezTo>
                    <a:pt x="31" y="43"/>
                    <a:pt x="31" y="42"/>
                    <a:pt x="31" y="42"/>
                  </a:cubicBezTo>
                  <a:cubicBezTo>
                    <a:pt x="31" y="48"/>
                    <a:pt x="31" y="48"/>
                    <a:pt x="31" y="48"/>
                  </a:cubicBezTo>
                  <a:close/>
                  <a:moveTo>
                    <a:pt x="30" y="55"/>
                  </a:moveTo>
                  <a:cubicBezTo>
                    <a:pt x="31" y="55"/>
                    <a:pt x="31" y="55"/>
                    <a:pt x="31" y="55"/>
                  </a:cubicBezTo>
                  <a:cubicBezTo>
                    <a:pt x="31" y="60"/>
                    <a:pt x="31" y="60"/>
                    <a:pt x="31" y="60"/>
                  </a:cubicBezTo>
                  <a:cubicBezTo>
                    <a:pt x="31" y="60"/>
                    <a:pt x="31" y="60"/>
                    <a:pt x="30" y="60"/>
                  </a:cubicBezTo>
                  <a:cubicBezTo>
                    <a:pt x="30" y="55"/>
                    <a:pt x="30" y="55"/>
                    <a:pt x="30" y="55"/>
                  </a:cubicBezTo>
                  <a:close/>
                  <a:moveTo>
                    <a:pt x="31" y="48"/>
                  </a:moveTo>
                  <a:cubicBezTo>
                    <a:pt x="31" y="48"/>
                    <a:pt x="31" y="48"/>
                    <a:pt x="31" y="48"/>
                  </a:cubicBezTo>
                  <a:close/>
                  <a:moveTo>
                    <a:pt x="30" y="5"/>
                  </a:moveTo>
                  <a:cubicBezTo>
                    <a:pt x="30" y="5"/>
                    <a:pt x="30" y="5"/>
                    <a:pt x="30" y="5"/>
                  </a:cubicBezTo>
                  <a:cubicBezTo>
                    <a:pt x="29" y="5"/>
                    <a:pt x="28" y="5"/>
                    <a:pt x="27" y="5"/>
                  </a:cubicBezTo>
                  <a:cubicBezTo>
                    <a:pt x="26" y="6"/>
                    <a:pt x="25" y="6"/>
                    <a:pt x="24" y="6"/>
                  </a:cubicBezTo>
                  <a:cubicBezTo>
                    <a:pt x="24" y="6"/>
                    <a:pt x="24" y="6"/>
                    <a:pt x="24" y="6"/>
                  </a:cubicBezTo>
                  <a:cubicBezTo>
                    <a:pt x="20" y="7"/>
                    <a:pt x="17" y="8"/>
                    <a:pt x="14" y="10"/>
                  </a:cubicBezTo>
                  <a:cubicBezTo>
                    <a:pt x="11" y="12"/>
                    <a:pt x="9" y="14"/>
                    <a:pt x="6" y="17"/>
                  </a:cubicBezTo>
                  <a:cubicBezTo>
                    <a:pt x="7" y="17"/>
                    <a:pt x="7" y="17"/>
                    <a:pt x="7" y="17"/>
                  </a:cubicBezTo>
                  <a:cubicBezTo>
                    <a:pt x="8" y="18"/>
                    <a:pt x="8" y="19"/>
                    <a:pt x="9" y="19"/>
                  </a:cubicBezTo>
                  <a:cubicBezTo>
                    <a:pt x="10" y="18"/>
                    <a:pt x="12" y="18"/>
                    <a:pt x="13" y="17"/>
                  </a:cubicBezTo>
                  <a:cubicBezTo>
                    <a:pt x="15" y="16"/>
                    <a:pt x="17" y="16"/>
                    <a:pt x="19" y="15"/>
                  </a:cubicBezTo>
                  <a:cubicBezTo>
                    <a:pt x="19" y="15"/>
                    <a:pt x="19" y="15"/>
                    <a:pt x="19" y="15"/>
                  </a:cubicBezTo>
                  <a:cubicBezTo>
                    <a:pt x="20" y="15"/>
                    <a:pt x="20" y="15"/>
                    <a:pt x="21" y="15"/>
                  </a:cubicBezTo>
                  <a:cubicBezTo>
                    <a:pt x="22" y="15"/>
                    <a:pt x="23" y="15"/>
                    <a:pt x="23" y="15"/>
                  </a:cubicBezTo>
                  <a:cubicBezTo>
                    <a:pt x="26" y="15"/>
                    <a:pt x="28" y="15"/>
                    <a:pt x="30" y="16"/>
                  </a:cubicBezTo>
                  <a:cubicBezTo>
                    <a:pt x="30" y="21"/>
                    <a:pt x="30" y="21"/>
                    <a:pt x="30" y="21"/>
                  </a:cubicBezTo>
                  <a:cubicBezTo>
                    <a:pt x="28" y="20"/>
                    <a:pt x="26" y="20"/>
                    <a:pt x="23" y="20"/>
                  </a:cubicBezTo>
                  <a:cubicBezTo>
                    <a:pt x="23" y="20"/>
                    <a:pt x="22" y="20"/>
                    <a:pt x="22" y="20"/>
                  </a:cubicBezTo>
                  <a:cubicBezTo>
                    <a:pt x="21" y="20"/>
                    <a:pt x="20" y="20"/>
                    <a:pt x="20" y="20"/>
                  </a:cubicBezTo>
                  <a:cubicBezTo>
                    <a:pt x="20" y="20"/>
                    <a:pt x="20" y="20"/>
                    <a:pt x="20" y="20"/>
                  </a:cubicBezTo>
                  <a:cubicBezTo>
                    <a:pt x="20" y="20"/>
                    <a:pt x="20" y="20"/>
                    <a:pt x="20" y="20"/>
                  </a:cubicBezTo>
                  <a:cubicBezTo>
                    <a:pt x="18" y="20"/>
                    <a:pt x="17" y="21"/>
                    <a:pt x="15" y="21"/>
                  </a:cubicBezTo>
                  <a:cubicBezTo>
                    <a:pt x="13" y="22"/>
                    <a:pt x="12" y="23"/>
                    <a:pt x="10" y="24"/>
                  </a:cubicBezTo>
                  <a:cubicBezTo>
                    <a:pt x="10" y="24"/>
                    <a:pt x="10" y="24"/>
                    <a:pt x="10" y="24"/>
                  </a:cubicBezTo>
                  <a:cubicBezTo>
                    <a:pt x="9" y="25"/>
                    <a:pt x="8" y="25"/>
                    <a:pt x="7" y="24"/>
                  </a:cubicBezTo>
                  <a:cubicBezTo>
                    <a:pt x="6" y="23"/>
                    <a:pt x="5" y="22"/>
                    <a:pt x="4" y="21"/>
                  </a:cubicBezTo>
                  <a:cubicBezTo>
                    <a:pt x="3" y="20"/>
                    <a:pt x="2" y="20"/>
                    <a:pt x="1" y="19"/>
                  </a:cubicBezTo>
                  <a:cubicBezTo>
                    <a:pt x="1" y="19"/>
                    <a:pt x="1" y="19"/>
                    <a:pt x="1" y="19"/>
                  </a:cubicBezTo>
                  <a:cubicBezTo>
                    <a:pt x="0" y="18"/>
                    <a:pt x="0" y="16"/>
                    <a:pt x="1" y="15"/>
                  </a:cubicBezTo>
                  <a:cubicBezTo>
                    <a:pt x="4" y="12"/>
                    <a:pt x="8" y="9"/>
                    <a:pt x="11" y="6"/>
                  </a:cubicBezTo>
                  <a:cubicBezTo>
                    <a:pt x="15" y="4"/>
                    <a:pt x="19" y="2"/>
                    <a:pt x="23" y="1"/>
                  </a:cubicBezTo>
                  <a:cubicBezTo>
                    <a:pt x="23" y="1"/>
                    <a:pt x="23" y="1"/>
                    <a:pt x="23" y="1"/>
                  </a:cubicBezTo>
                  <a:cubicBezTo>
                    <a:pt x="24" y="1"/>
                    <a:pt x="25" y="1"/>
                    <a:pt x="26" y="1"/>
                  </a:cubicBezTo>
                  <a:cubicBezTo>
                    <a:pt x="27" y="1"/>
                    <a:pt x="29" y="0"/>
                    <a:pt x="30" y="0"/>
                  </a:cubicBezTo>
                  <a:cubicBezTo>
                    <a:pt x="30" y="0"/>
                    <a:pt x="30" y="0"/>
                    <a:pt x="30" y="0"/>
                  </a:cubicBezTo>
                  <a:cubicBezTo>
                    <a:pt x="30" y="5"/>
                    <a:pt x="30" y="5"/>
                    <a:pt x="30" y="5"/>
                  </a:cubicBezTo>
                  <a:close/>
                  <a:moveTo>
                    <a:pt x="30" y="48"/>
                  </a:moveTo>
                  <a:cubicBezTo>
                    <a:pt x="29" y="49"/>
                    <a:pt x="27" y="50"/>
                    <a:pt x="25" y="50"/>
                  </a:cubicBezTo>
                  <a:cubicBezTo>
                    <a:pt x="24" y="51"/>
                    <a:pt x="23" y="51"/>
                    <a:pt x="21" y="52"/>
                  </a:cubicBezTo>
                  <a:cubicBezTo>
                    <a:pt x="21" y="52"/>
                    <a:pt x="21" y="53"/>
                    <a:pt x="21" y="54"/>
                  </a:cubicBezTo>
                  <a:cubicBezTo>
                    <a:pt x="21" y="54"/>
                    <a:pt x="21" y="55"/>
                    <a:pt x="20" y="55"/>
                  </a:cubicBezTo>
                  <a:cubicBezTo>
                    <a:pt x="21" y="55"/>
                    <a:pt x="21" y="55"/>
                    <a:pt x="21" y="55"/>
                  </a:cubicBezTo>
                  <a:cubicBezTo>
                    <a:pt x="22" y="55"/>
                    <a:pt x="23" y="55"/>
                    <a:pt x="25" y="55"/>
                  </a:cubicBezTo>
                  <a:cubicBezTo>
                    <a:pt x="27" y="55"/>
                    <a:pt x="28" y="55"/>
                    <a:pt x="30" y="55"/>
                  </a:cubicBezTo>
                  <a:cubicBezTo>
                    <a:pt x="30" y="60"/>
                    <a:pt x="30" y="60"/>
                    <a:pt x="30" y="60"/>
                  </a:cubicBezTo>
                  <a:cubicBezTo>
                    <a:pt x="28" y="60"/>
                    <a:pt x="26" y="60"/>
                    <a:pt x="25" y="60"/>
                  </a:cubicBezTo>
                  <a:cubicBezTo>
                    <a:pt x="23" y="60"/>
                    <a:pt x="22" y="60"/>
                    <a:pt x="21" y="60"/>
                  </a:cubicBezTo>
                  <a:cubicBezTo>
                    <a:pt x="20" y="60"/>
                    <a:pt x="18" y="60"/>
                    <a:pt x="17" y="60"/>
                  </a:cubicBezTo>
                  <a:cubicBezTo>
                    <a:pt x="17" y="60"/>
                    <a:pt x="17" y="60"/>
                    <a:pt x="17" y="60"/>
                  </a:cubicBezTo>
                  <a:cubicBezTo>
                    <a:pt x="17" y="60"/>
                    <a:pt x="17" y="60"/>
                    <a:pt x="17" y="60"/>
                  </a:cubicBezTo>
                  <a:cubicBezTo>
                    <a:pt x="16" y="59"/>
                    <a:pt x="15" y="58"/>
                    <a:pt x="15" y="57"/>
                  </a:cubicBezTo>
                  <a:cubicBezTo>
                    <a:pt x="16" y="56"/>
                    <a:pt x="16" y="54"/>
                    <a:pt x="16" y="53"/>
                  </a:cubicBezTo>
                  <a:cubicBezTo>
                    <a:pt x="16" y="52"/>
                    <a:pt x="16" y="51"/>
                    <a:pt x="16" y="50"/>
                  </a:cubicBezTo>
                  <a:cubicBezTo>
                    <a:pt x="16" y="50"/>
                    <a:pt x="16" y="50"/>
                    <a:pt x="16" y="50"/>
                  </a:cubicBezTo>
                  <a:cubicBezTo>
                    <a:pt x="16" y="48"/>
                    <a:pt x="17" y="47"/>
                    <a:pt x="18" y="47"/>
                  </a:cubicBezTo>
                  <a:cubicBezTo>
                    <a:pt x="20" y="47"/>
                    <a:pt x="22" y="46"/>
                    <a:pt x="24" y="46"/>
                  </a:cubicBezTo>
                  <a:cubicBezTo>
                    <a:pt x="26" y="45"/>
                    <a:pt x="27" y="45"/>
                    <a:pt x="29" y="44"/>
                  </a:cubicBezTo>
                  <a:cubicBezTo>
                    <a:pt x="29" y="44"/>
                    <a:pt x="29" y="44"/>
                    <a:pt x="29" y="44"/>
                  </a:cubicBezTo>
                  <a:cubicBezTo>
                    <a:pt x="29" y="44"/>
                    <a:pt x="29" y="44"/>
                    <a:pt x="29" y="44"/>
                  </a:cubicBezTo>
                  <a:cubicBezTo>
                    <a:pt x="29" y="44"/>
                    <a:pt x="29" y="44"/>
                    <a:pt x="29" y="44"/>
                  </a:cubicBezTo>
                  <a:cubicBezTo>
                    <a:pt x="29" y="43"/>
                    <a:pt x="30" y="43"/>
                    <a:pt x="30" y="43"/>
                  </a:cubicBezTo>
                  <a:lnTo>
                    <a:pt x="30" y="4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1" name="Freeform 214"/>
            <p:cNvSpPr>
              <a:spLocks noEditPoints="1"/>
            </p:cNvSpPr>
            <p:nvPr/>
          </p:nvSpPr>
          <p:spPr bwMode="auto">
            <a:xfrm>
              <a:off x="5982116" y="3406172"/>
              <a:ext cx="151793" cy="139144"/>
            </a:xfrm>
            <a:custGeom>
              <a:avLst/>
              <a:gdLst>
                <a:gd name="T0" fmla="*/ 39 w 59"/>
                <a:gd name="T1" fmla="*/ 6 h 54"/>
                <a:gd name="T2" fmla="*/ 58 w 59"/>
                <a:gd name="T3" fmla="*/ 24 h 54"/>
                <a:gd name="T4" fmla="*/ 54 w 59"/>
                <a:gd name="T5" fmla="*/ 49 h 54"/>
                <a:gd name="T6" fmla="*/ 47 w 59"/>
                <a:gd name="T7" fmla="*/ 49 h 54"/>
                <a:gd name="T8" fmla="*/ 44 w 59"/>
                <a:gd name="T9" fmla="*/ 47 h 54"/>
                <a:gd name="T10" fmla="*/ 42 w 59"/>
                <a:gd name="T11" fmla="*/ 34 h 54"/>
                <a:gd name="T12" fmla="*/ 39 w 59"/>
                <a:gd name="T13" fmla="*/ 27 h 54"/>
                <a:gd name="T14" fmla="*/ 47 w 59"/>
                <a:gd name="T15" fmla="*/ 33 h 54"/>
                <a:gd name="T16" fmla="*/ 47 w 59"/>
                <a:gd name="T17" fmla="*/ 44 h 54"/>
                <a:gd name="T18" fmla="*/ 51 w 59"/>
                <a:gd name="T19" fmla="*/ 45 h 54"/>
                <a:gd name="T20" fmla="*/ 53 w 59"/>
                <a:gd name="T21" fmla="*/ 24 h 54"/>
                <a:gd name="T22" fmla="*/ 48 w 59"/>
                <a:gd name="T23" fmla="*/ 6 h 54"/>
                <a:gd name="T24" fmla="*/ 39 w 59"/>
                <a:gd name="T25" fmla="*/ 6 h 54"/>
                <a:gd name="T26" fmla="*/ 29 w 59"/>
                <a:gd name="T27" fmla="*/ 0 h 54"/>
                <a:gd name="T28" fmla="*/ 29 w 59"/>
                <a:gd name="T29" fmla="*/ 18 h 54"/>
                <a:gd name="T30" fmla="*/ 29 w 59"/>
                <a:gd name="T31" fmla="*/ 18 h 54"/>
                <a:gd name="T32" fmla="*/ 37 w 59"/>
                <a:gd name="T33" fmla="*/ 25 h 54"/>
                <a:gd name="T34" fmla="*/ 29 w 59"/>
                <a:gd name="T35" fmla="*/ 22 h 54"/>
                <a:gd name="T36" fmla="*/ 29 w 59"/>
                <a:gd name="T37" fmla="*/ 18 h 54"/>
                <a:gd name="T38" fmla="*/ 39 w 59"/>
                <a:gd name="T39" fmla="*/ 3 h 54"/>
                <a:gd name="T40" fmla="*/ 29 w 59"/>
                <a:gd name="T41" fmla="*/ 4 h 54"/>
                <a:gd name="T42" fmla="*/ 28 w 59"/>
                <a:gd name="T43" fmla="*/ 4 h 54"/>
                <a:gd name="T44" fmla="*/ 5 w 59"/>
                <a:gd name="T45" fmla="*/ 27 h 54"/>
                <a:gd name="T46" fmla="*/ 28 w 59"/>
                <a:gd name="T47" fmla="*/ 0 h 54"/>
                <a:gd name="T48" fmla="*/ 29 w 59"/>
                <a:gd name="T49" fmla="*/ 0 h 54"/>
                <a:gd name="T50" fmla="*/ 29 w 59"/>
                <a:gd name="T51" fmla="*/ 0 h 54"/>
                <a:gd name="T52" fmla="*/ 5 w 59"/>
                <a:gd name="T53" fmla="*/ 33 h 54"/>
                <a:gd name="T54" fmla="*/ 10 w 59"/>
                <a:gd name="T55" fmla="*/ 53 h 54"/>
                <a:gd name="T56" fmla="*/ 16 w 59"/>
                <a:gd name="T57" fmla="*/ 49 h 54"/>
                <a:gd name="T58" fmla="*/ 17 w 59"/>
                <a:gd name="T59" fmla="*/ 40 h 54"/>
                <a:gd name="T60" fmla="*/ 17 w 59"/>
                <a:gd name="T61" fmla="*/ 35 h 54"/>
                <a:gd name="T62" fmla="*/ 29 w 59"/>
                <a:gd name="T63" fmla="*/ 22 h 54"/>
                <a:gd name="T64" fmla="*/ 29 w 59"/>
                <a:gd name="T65" fmla="*/ 18 h 54"/>
                <a:gd name="T66" fmla="*/ 18 w 59"/>
                <a:gd name="T67" fmla="*/ 23 h 54"/>
                <a:gd name="T68" fmla="*/ 12 w 59"/>
                <a:gd name="T69" fmla="*/ 41 h 54"/>
                <a:gd name="T70" fmla="*/ 9 w 59"/>
                <a:gd name="T71" fmla="*/ 47 h 54"/>
                <a:gd name="T72" fmla="*/ 5 w 59"/>
                <a:gd name="T73" fmla="*/ 27 h 54"/>
                <a:gd name="T74" fmla="*/ 29 w 59"/>
                <a:gd name="T75" fmla="*/ 18 h 54"/>
                <a:gd name="T76" fmla="*/ 5 w 59"/>
                <a:gd name="T77" fmla="*/ 27 h 54"/>
                <a:gd name="T78" fmla="*/ 1 w 59"/>
                <a:gd name="T79" fmla="*/ 39 h 54"/>
                <a:gd name="T80" fmla="*/ 5 w 59"/>
                <a:gd name="T81" fmla="*/ 13 h 54"/>
                <a:gd name="T82" fmla="*/ 5 w 59"/>
                <a:gd name="T83" fmla="*/ 27 h 54"/>
                <a:gd name="T84" fmla="*/ 0 w 59"/>
                <a:gd name="T8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54">
                  <a:moveTo>
                    <a:pt x="53" y="24"/>
                  </a:moveTo>
                  <a:cubicBezTo>
                    <a:pt x="52" y="19"/>
                    <a:pt x="49" y="14"/>
                    <a:pt x="45" y="10"/>
                  </a:cubicBezTo>
                  <a:cubicBezTo>
                    <a:pt x="43" y="8"/>
                    <a:pt x="41" y="7"/>
                    <a:pt x="39" y="6"/>
                  </a:cubicBezTo>
                  <a:cubicBezTo>
                    <a:pt x="39" y="3"/>
                    <a:pt x="39" y="3"/>
                    <a:pt x="39" y="3"/>
                  </a:cubicBezTo>
                  <a:cubicBezTo>
                    <a:pt x="48" y="6"/>
                    <a:pt x="48" y="6"/>
                    <a:pt x="48" y="6"/>
                  </a:cubicBezTo>
                  <a:cubicBezTo>
                    <a:pt x="53" y="11"/>
                    <a:pt x="57" y="17"/>
                    <a:pt x="58" y="24"/>
                  </a:cubicBezTo>
                  <a:cubicBezTo>
                    <a:pt x="58" y="24"/>
                    <a:pt x="58" y="24"/>
                    <a:pt x="58" y="24"/>
                  </a:cubicBezTo>
                  <a:cubicBezTo>
                    <a:pt x="59" y="28"/>
                    <a:pt x="59" y="32"/>
                    <a:pt x="58" y="37"/>
                  </a:cubicBezTo>
                  <a:cubicBezTo>
                    <a:pt x="57" y="41"/>
                    <a:pt x="56" y="45"/>
                    <a:pt x="54" y="49"/>
                  </a:cubicBezTo>
                  <a:cubicBezTo>
                    <a:pt x="54" y="50"/>
                    <a:pt x="54" y="50"/>
                    <a:pt x="54" y="50"/>
                  </a:cubicBezTo>
                  <a:cubicBezTo>
                    <a:pt x="53" y="51"/>
                    <a:pt x="52" y="51"/>
                    <a:pt x="50" y="51"/>
                  </a:cubicBezTo>
                  <a:cubicBezTo>
                    <a:pt x="49" y="50"/>
                    <a:pt x="48" y="49"/>
                    <a:pt x="47" y="49"/>
                  </a:cubicBezTo>
                  <a:cubicBezTo>
                    <a:pt x="47" y="49"/>
                    <a:pt x="47" y="49"/>
                    <a:pt x="47" y="49"/>
                  </a:cubicBezTo>
                  <a:cubicBezTo>
                    <a:pt x="46" y="48"/>
                    <a:pt x="45" y="48"/>
                    <a:pt x="44" y="47"/>
                  </a:cubicBezTo>
                  <a:cubicBezTo>
                    <a:pt x="44" y="47"/>
                    <a:pt x="44" y="47"/>
                    <a:pt x="44" y="47"/>
                  </a:cubicBezTo>
                  <a:cubicBezTo>
                    <a:pt x="43" y="47"/>
                    <a:pt x="42" y="46"/>
                    <a:pt x="42" y="45"/>
                  </a:cubicBezTo>
                  <a:cubicBezTo>
                    <a:pt x="42" y="43"/>
                    <a:pt x="43" y="41"/>
                    <a:pt x="43" y="39"/>
                  </a:cubicBezTo>
                  <a:cubicBezTo>
                    <a:pt x="43" y="37"/>
                    <a:pt x="42" y="36"/>
                    <a:pt x="42" y="34"/>
                  </a:cubicBezTo>
                  <a:cubicBezTo>
                    <a:pt x="42" y="34"/>
                    <a:pt x="42" y="34"/>
                    <a:pt x="42" y="34"/>
                  </a:cubicBezTo>
                  <a:cubicBezTo>
                    <a:pt x="42" y="34"/>
                    <a:pt x="42" y="34"/>
                    <a:pt x="42" y="34"/>
                  </a:cubicBezTo>
                  <a:cubicBezTo>
                    <a:pt x="41" y="31"/>
                    <a:pt x="40" y="29"/>
                    <a:pt x="39" y="27"/>
                  </a:cubicBezTo>
                  <a:cubicBezTo>
                    <a:pt x="39" y="20"/>
                    <a:pt x="39" y="20"/>
                    <a:pt x="39" y="20"/>
                  </a:cubicBezTo>
                  <a:cubicBezTo>
                    <a:pt x="39" y="21"/>
                    <a:pt x="40" y="21"/>
                    <a:pt x="41" y="22"/>
                  </a:cubicBezTo>
                  <a:cubicBezTo>
                    <a:pt x="44" y="25"/>
                    <a:pt x="46" y="28"/>
                    <a:pt x="47" y="33"/>
                  </a:cubicBezTo>
                  <a:cubicBezTo>
                    <a:pt x="47" y="33"/>
                    <a:pt x="47" y="33"/>
                    <a:pt x="47" y="33"/>
                  </a:cubicBezTo>
                  <a:cubicBezTo>
                    <a:pt x="47" y="35"/>
                    <a:pt x="47" y="37"/>
                    <a:pt x="47" y="39"/>
                  </a:cubicBezTo>
                  <a:cubicBezTo>
                    <a:pt x="47" y="41"/>
                    <a:pt x="47" y="42"/>
                    <a:pt x="47" y="44"/>
                  </a:cubicBezTo>
                  <a:cubicBezTo>
                    <a:pt x="48" y="44"/>
                    <a:pt x="49" y="44"/>
                    <a:pt x="49" y="45"/>
                  </a:cubicBezTo>
                  <a:cubicBezTo>
                    <a:pt x="49" y="45"/>
                    <a:pt x="49" y="45"/>
                    <a:pt x="49" y="45"/>
                  </a:cubicBezTo>
                  <a:cubicBezTo>
                    <a:pt x="50" y="45"/>
                    <a:pt x="50" y="45"/>
                    <a:pt x="51" y="45"/>
                  </a:cubicBezTo>
                  <a:cubicBezTo>
                    <a:pt x="52" y="42"/>
                    <a:pt x="53" y="39"/>
                    <a:pt x="53" y="36"/>
                  </a:cubicBezTo>
                  <a:cubicBezTo>
                    <a:pt x="54" y="32"/>
                    <a:pt x="54" y="28"/>
                    <a:pt x="53" y="24"/>
                  </a:cubicBezTo>
                  <a:cubicBezTo>
                    <a:pt x="53" y="24"/>
                    <a:pt x="53" y="24"/>
                    <a:pt x="53" y="24"/>
                  </a:cubicBezTo>
                  <a:cubicBezTo>
                    <a:pt x="53" y="24"/>
                    <a:pt x="53" y="24"/>
                    <a:pt x="53" y="24"/>
                  </a:cubicBezTo>
                  <a:close/>
                  <a:moveTo>
                    <a:pt x="39" y="3"/>
                  </a:moveTo>
                  <a:cubicBezTo>
                    <a:pt x="48" y="6"/>
                    <a:pt x="48" y="6"/>
                    <a:pt x="48" y="6"/>
                  </a:cubicBezTo>
                  <a:cubicBezTo>
                    <a:pt x="45" y="4"/>
                    <a:pt x="42" y="2"/>
                    <a:pt x="39" y="1"/>
                  </a:cubicBezTo>
                  <a:lnTo>
                    <a:pt x="39" y="3"/>
                  </a:lnTo>
                  <a:close/>
                  <a:moveTo>
                    <a:pt x="39" y="6"/>
                  </a:moveTo>
                  <a:cubicBezTo>
                    <a:pt x="36" y="5"/>
                    <a:pt x="33" y="4"/>
                    <a:pt x="29" y="4"/>
                  </a:cubicBezTo>
                  <a:cubicBezTo>
                    <a:pt x="29" y="4"/>
                    <a:pt x="29" y="4"/>
                    <a:pt x="29" y="4"/>
                  </a:cubicBezTo>
                  <a:cubicBezTo>
                    <a:pt x="29" y="0"/>
                    <a:pt x="29" y="0"/>
                    <a:pt x="29" y="0"/>
                  </a:cubicBezTo>
                  <a:cubicBezTo>
                    <a:pt x="39" y="3"/>
                    <a:pt x="39" y="3"/>
                    <a:pt x="39" y="3"/>
                  </a:cubicBezTo>
                  <a:cubicBezTo>
                    <a:pt x="39" y="6"/>
                    <a:pt x="39" y="6"/>
                    <a:pt x="39" y="6"/>
                  </a:cubicBezTo>
                  <a:close/>
                  <a:moveTo>
                    <a:pt x="29" y="18"/>
                  </a:moveTo>
                  <a:cubicBezTo>
                    <a:pt x="29" y="18"/>
                    <a:pt x="29" y="18"/>
                    <a:pt x="29" y="18"/>
                  </a:cubicBezTo>
                  <a:cubicBezTo>
                    <a:pt x="29" y="18"/>
                    <a:pt x="29" y="18"/>
                    <a:pt x="29" y="18"/>
                  </a:cubicBezTo>
                  <a:cubicBezTo>
                    <a:pt x="29" y="18"/>
                    <a:pt x="29" y="18"/>
                    <a:pt x="29" y="18"/>
                  </a:cubicBezTo>
                  <a:cubicBezTo>
                    <a:pt x="33" y="18"/>
                    <a:pt x="36" y="19"/>
                    <a:pt x="39" y="20"/>
                  </a:cubicBezTo>
                  <a:cubicBezTo>
                    <a:pt x="39" y="27"/>
                    <a:pt x="39" y="27"/>
                    <a:pt x="39" y="27"/>
                  </a:cubicBezTo>
                  <a:cubicBezTo>
                    <a:pt x="38" y="26"/>
                    <a:pt x="38" y="26"/>
                    <a:pt x="37" y="25"/>
                  </a:cubicBezTo>
                  <a:cubicBezTo>
                    <a:pt x="35" y="24"/>
                    <a:pt x="32" y="22"/>
                    <a:pt x="29" y="22"/>
                  </a:cubicBezTo>
                  <a:cubicBezTo>
                    <a:pt x="29" y="22"/>
                    <a:pt x="29" y="22"/>
                    <a:pt x="29" y="22"/>
                  </a:cubicBezTo>
                  <a:cubicBezTo>
                    <a:pt x="29" y="22"/>
                    <a:pt x="29" y="22"/>
                    <a:pt x="29" y="22"/>
                  </a:cubicBezTo>
                  <a:cubicBezTo>
                    <a:pt x="29" y="22"/>
                    <a:pt x="29" y="22"/>
                    <a:pt x="29" y="22"/>
                  </a:cubicBezTo>
                  <a:cubicBezTo>
                    <a:pt x="29" y="22"/>
                    <a:pt x="29" y="22"/>
                    <a:pt x="29" y="22"/>
                  </a:cubicBezTo>
                  <a:cubicBezTo>
                    <a:pt x="29" y="18"/>
                    <a:pt x="29" y="18"/>
                    <a:pt x="29" y="18"/>
                  </a:cubicBezTo>
                  <a:close/>
                  <a:moveTo>
                    <a:pt x="39" y="1"/>
                  </a:moveTo>
                  <a:cubicBezTo>
                    <a:pt x="36" y="0"/>
                    <a:pt x="33" y="0"/>
                    <a:pt x="29" y="0"/>
                  </a:cubicBezTo>
                  <a:cubicBezTo>
                    <a:pt x="39" y="3"/>
                    <a:pt x="39" y="3"/>
                    <a:pt x="39" y="3"/>
                  </a:cubicBezTo>
                  <a:lnTo>
                    <a:pt x="39" y="1"/>
                  </a:lnTo>
                  <a:close/>
                  <a:moveTo>
                    <a:pt x="29" y="4"/>
                  </a:moveTo>
                  <a:cubicBezTo>
                    <a:pt x="29" y="4"/>
                    <a:pt x="29" y="4"/>
                    <a:pt x="29" y="4"/>
                  </a:cubicBezTo>
                  <a:cubicBezTo>
                    <a:pt x="29" y="4"/>
                    <a:pt x="29" y="4"/>
                    <a:pt x="29" y="4"/>
                  </a:cubicBezTo>
                  <a:cubicBezTo>
                    <a:pt x="28" y="4"/>
                    <a:pt x="28" y="4"/>
                    <a:pt x="28" y="4"/>
                  </a:cubicBezTo>
                  <a:cubicBezTo>
                    <a:pt x="28" y="4"/>
                    <a:pt x="28" y="4"/>
                    <a:pt x="28" y="4"/>
                  </a:cubicBezTo>
                  <a:cubicBezTo>
                    <a:pt x="22" y="5"/>
                    <a:pt x="16" y="7"/>
                    <a:pt x="12" y="11"/>
                  </a:cubicBezTo>
                  <a:cubicBezTo>
                    <a:pt x="8" y="15"/>
                    <a:pt x="5" y="21"/>
                    <a:pt x="5" y="26"/>
                  </a:cubicBezTo>
                  <a:cubicBezTo>
                    <a:pt x="5" y="27"/>
                    <a:pt x="5" y="27"/>
                    <a:pt x="5" y="27"/>
                  </a:cubicBezTo>
                  <a:cubicBezTo>
                    <a:pt x="5" y="13"/>
                    <a:pt x="5" y="13"/>
                    <a:pt x="5" y="13"/>
                  </a:cubicBezTo>
                  <a:cubicBezTo>
                    <a:pt x="6" y="11"/>
                    <a:pt x="7" y="9"/>
                    <a:pt x="9" y="8"/>
                  </a:cubicBezTo>
                  <a:cubicBezTo>
                    <a:pt x="14" y="3"/>
                    <a:pt x="20" y="0"/>
                    <a:pt x="28" y="0"/>
                  </a:cubicBezTo>
                  <a:cubicBezTo>
                    <a:pt x="28" y="0"/>
                    <a:pt x="28" y="0"/>
                    <a:pt x="28"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4"/>
                    <a:pt x="29" y="4"/>
                    <a:pt x="29" y="4"/>
                  </a:cubicBezTo>
                  <a:close/>
                  <a:moveTo>
                    <a:pt x="5" y="33"/>
                  </a:moveTo>
                  <a:cubicBezTo>
                    <a:pt x="5" y="48"/>
                    <a:pt x="5" y="48"/>
                    <a:pt x="5" y="48"/>
                  </a:cubicBezTo>
                  <a:cubicBezTo>
                    <a:pt x="5" y="50"/>
                    <a:pt x="6" y="51"/>
                    <a:pt x="7" y="52"/>
                  </a:cubicBezTo>
                  <a:cubicBezTo>
                    <a:pt x="7" y="53"/>
                    <a:pt x="9" y="54"/>
                    <a:pt x="10" y="53"/>
                  </a:cubicBezTo>
                  <a:cubicBezTo>
                    <a:pt x="10" y="53"/>
                    <a:pt x="10" y="53"/>
                    <a:pt x="10" y="53"/>
                  </a:cubicBezTo>
                  <a:cubicBezTo>
                    <a:pt x="11" y="52"/>
                    <a:pt x="12" y="51"/>
                    <a:pt x="13" y="51"/>
                  </a:cubicBezTo>
                  <a:cubicBezTo>
                    <a:pt x="14" y="50"/>
                    <a:pt x="15" y="49"/>
                    <a:pt x="16" y="49"/>
                  </a:cubicBezTo>
                  <a:cubicBezTo>
                    <a:pt x="17" y="48"/>
                    <a:pt x="18" y="47"/>
                    <a:pt x="18" y="46"/>
                  </a:cubicBezTo>
                  <a:cubicBezTo>
                    <a:pt x="18" y="46"/>
                    <a:pt x="18" y="46"/>
                    <a:pt x="18" y="46"/>
                  </a:cubicBezTo>
                  <a:cubicBezTo>
                    <a:pt x="17" y="44"/>
                    <a:pt x="17" y="42"/>
                    <a:pt x="17" y="40"/>
                  </a:cubicBezTo>
                  <a:cubicBezTo>
                    <a:pt x="17" y="39"/>
                    <a:pt x="17" y="37"/>
                    <a:pt x="17" y="35"/>
                  </a:cubicBezTo>
                  <a:cubicBezTo>
                    <a:pt x="17" y="35"/>
                    <a:pt x="17" y="35"/>
                    <a:pt x="17" y="35"/>
                  </a:cubicBezTo>
                  <a:cubicBezTo>
                    <a:pt x="17" y="35"/>
                    <a:pt x="17" y="35"/>
                    <a:pt x="17" y="35"/>
                  </a:cubicBezTo>
                  <a:cubicBezTo>
                    <a:pt x="17" y="31"/>
                    <a:pt x="19" y="28"/>
                    <a:pt x="21" y="26"/>
                  </a:cubicBezTo>
                  <a:cubicBezTo>
                    <a:pt x="23" y="24"/>
                    <a:pt x="26" y="22"/>
                    <a:pt x="29" y="22"/>
                  </a:cubicBezTo>
                  <a:cubicBezTo>
                    <a:pt x="29" y="22"/>
                    <a:pt x="29" y="22"/>
                    <a:pt x="29" y="22"/>
                  </a:cubicBezTo>
                  <a:cubicBezTo>
                    <a:pt x="29" y="22"/>
                    <a:pt x="29" y="22"/>
                    <a:pt x="29" y="22"/>
                  </a:cubicBezTo>
                  <a:cubicBezTo>
                    <a:pt x="29" y="18"/>
                    <a:pt x="29" y="18"/>
                    <a:pt x="29" y="18"/>
                  </a:cubicBezTo>
                  <a:cubicBezTo>
                    <a:pt x="29" y="18"/>
                    <a:pt x="29" y="18"/>
                    <a:pt x="29" y="18"/>
                  </a:cubicBezTo>
                  <a:cubicBezTo>
                    <a:pt x="29" y="18"/>
                    <a:pt x="29" y="18"/>
                    <a:pt x="29" y="18"/>
                  </a:cubicBezTo>
                  <a:cubicBezTo>
                    <a:pt x="29" y="18"/>
                    <a:pt x="29" y="18"/>
                    <a:pt x="29" y="18"/>
                  </a:cubicBezTo>
                  <a:cubicBezTo>
                    <a:pt x="24" y="18"/>
                    <a:pt x="20" y="20"/>
                    <a:pt x="18" y="23"/>
                  </a:cubicBezTo>
                  <a:cubicBezTo>
                    <a:pt x="15" y="26"/>
                    <a:pt x="13" y="30"/>
                    <a:pt x="12" y="34"/>
                  </a:cubicBezTo>
                  <a:cubicBezTo>
                    <a:pt x="12" y="34"/>
                    <a:pt x="12" y="34"/>
                    <a:pt x="12" y="34"/>
                  </a:cubicBezTo>
                  <a:cubicBezTo>
                    <a:pt x="12" y="36"/>
                    <a:pt x="12" y="39"/>
                    <a:pt x="12" y="41"/>
                  </a:cubicBezTo>
                  <a:cubicBezTo>
                    <a:pt x="12" y="42"/>
                    <a:pt x="12" y="44"/>
                    <a:pt x="13" y="45"/>
                  </a:cubicBezTo>
                  <a:cubicBezTo>
                    <a:pt x="12" y="46"/>
                    <a:pt x="11" y="46"/>
                    <a:pt x="11" y="47"/>
                  </a:cubicBezTo>
                  <a:cubicBezTo>
                    <a:pt x="10" y="47"/>
                    <a:pt x="10" y="47"/>
                    <a:pt x="9" y="47"/>
                  </a:cubicBezTo>
                  <a:cubicBezTo>
                    <a:pt x="8" y="44"/>
                    <a:pt x="7" y="41"/>
                    <a:pt x="6" y="38"/>
                  </a:cubicBezTo>
                  <a:cubicBezTo>
                    <a:pt x="5" y="36"/>
                    <a:pt x="5" y="34"/>
                    <a:pt x="5" y="33"/>
                  </a:cubicBezTo>
                  <a:close/>
                  <a:moveTo>
                    <a:pt x="5" y="27"/>
                  </a:moveTo>
                  <a:cubicBezTo>
                    <a:pt x="5" y="27"/>
                    <a:pt x="5" y="27"/>
                    <a:pt x="5" y="27"/>
                  </a:cubicBezTo>
                  <a:cubicBezTo>
                    <a:pt x="5" y="27"/>
                    <a:pt x="5" y="27"/>
                    <a:pt x="5" y="27"/>
                  </a:cubicBezTo>
                  <a:close/>
                  <a:moveTo>
                    <a:pt x="29" y="18"/>
                  </a:moveTo>
                  <a:cubicBezTo>
                    <a:pt x="29" y="18"/>
                    <a:pt x="29" y="18"/>
                    <a:pt x="29" y="18"/>
                  </a:cubicBezTo>
                  <a:close/>
                  <a:moveTo>
                    <a:pt x="5" y="27"/>
                  </a:moveTo>
                  <a:cubicBezTo>
                    <a:pt x="5" y="27"/>
                    <a:pt x="5" y="27"/>
                    <a:pt x="5" y="27"/>
                  </a:cubicBezTo>
                  <a:cubicBezTo>
                    <a:pt x="4" y="29"/>
                    <a:pt x="4" y="31"/>
                    <a:pt x="5" y="33"/>
                  </a:cubicBezTo>
                  <a:cubicBezTo>
                    <a:pt x="5" y="48"/>
                    <a:pt x="5" y="48"/>
                    <a:pt x="5" y="48"/>
                  </a:cubicBezTo>
                  <a:cubicBezTo>
                    <a:pt x="3" y="45"/>
                    <a:pt x="2" y="42"/>
                    <a:pt x="1" y="39"/>
                  </a:cubicBezTo>
                  <a:cubicBezTo>
                    <a:pt x="1" y="37"/>
                    <a:pt x="0" y="35"/>
                    <a:pt x="0" y="33"/>
                  </a:cubicBezTo>
                  <a:cubicBezTo>
                    <a:pt x="0" y="26"/>
                    <a:pt x="0" y="26"/>
                    <a:pt x="0" y="26"/>
                  </a:cubicBezTo>
                  <a:cubicBezTo>
                    <a:pt x="0" y="21"/>
                    <a:pt x="2" y="17"/>
                    <a:pt x="5" y="13"/>
                  </a:cubicBezTo>
                  <a:cubicBezTo>
                    <a:pt x="5" y="27"/>
                    <a:pt x="5" y="27"/>
                    <a:pt x="5" y="27"/>
                  </a:cubicBezTo>
                  <a:close/>
                  <a:moveTo>
                    <a:pt x="5" y="27"/>
                  </a:moveTo>
                  <a:cubicBezTo>
                    <a:pt x="5" y="27"/>
                    <a:pt x="5" y="27"/>
                    <a:pt x="5" y="27"/>
                  </a:cubicBezTo>
                  <a:close/>
                  <a:moveTo>
                    <a:pt x="0" y="26"/>
                  </a:moveTo>
                  <a:cubicBezTo>
                    <a:pt x="0" y="33"/>
                    <a:pt x="0" y="33"/>
                    <a:pt x="0" y="33"/>
                  </a:cubicBezTo>
                  <a:cubicBezTo>
                    <a:pt x="0" y="31"/>
                    <a:pt x="0" y="28"/>
                    <a:pt x="0" y="26"/>
                  </a:cubicBezTo>
                  <a:close/>
                  <a:moveTo>
                    <a:pt x="0" y="26"/>
                  </a:moveTo>
                  <a:cubicBezTo>
                    <a:pt x="0" y="26"/>
                    <a:pt x="0" y="26"/>
                    <a:pt x="0" y="26"/>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2" name="Freeform 215"/>
            <p:cNvSpPr>
              <a:spLocks noEditPoints="1"/>
            </p:cNvSpPr>
            <p:nvPr/>
          </p:nvSpPr>
          <p:spPr bwMode="auto">
            <a:xfrm>
              <a:off x="5994764" y="3545314"/>
              <a:ext cx="139144" cy="139144"/>
            </a:xfrm>
            <a:custGeom>
              <a:avLst/>
              <a:gdLst>
                <a:gd name="T0" fmla="*/ 27 w 54"/>
                <a:gd name="T1" fmla="*/ 5 h 54"/>
                <a:gd name="T2" fmla="*/ 27 w 54"/>
                <a:gd name="T3" fmla="*/ 5 h 54"/>
                <a:gd name="T4" fmla="*/ 27 w 54"/>
                <a:gd name="T5" fmla="*/ 0 h 54"/>
                <a:gd name="T6" fmla="*/ 27 w 54"/>
                <a:gd name="T7" fmla="*/ 0 h 54"/>
                <a:gd name="T8" fmla="*/ 28 w 54"/>
                <a:gd name="T9" fmla="*/ 0 h 54"/>
                <a:gd name="T10" fmla="*/ 46 w 54"/>
                <a:gd name="T11" fmla="*/ 8 h 54"/>
                <a:gd name="T12" fmla="*/ 54 w 54"/>
                <a:gd name="T13" fmla="*/ 28 h 54"/>
                <a:gd name="T14" fmla="*/ 54 w 54"/>
                <a:gd name="T15" fmla="*/ 28 h 54"/>
                <a:gd name="T16" fmla="*/ 27 w 54"/>
                <a:gd name="T17" fmla="*/ 54 h 54"/>
                <a:gd name="T18" fmla="*/ 42 w 54"/>
                <a:gd name="T19" fmla="*/ 43 h 54"/>
                <a:gd name="T20" fmla="*/ 49 w 54"/>
                <a:gd name="T21" fmla="*/ 27 h 54"/>
                <a:gd name="T22" fmla="*/ 49 w 54"/>
                <a:gd name="T23" fmla="*/ 27 h 54"/>
                <a:gd name="T24" fmla="*/ 43 w 54"/>
                <a:gd name="T25" fmla="*/ 12 h 54"/>
                <a:gd name="T26" fmla="*/ 27 w 54"/>
                <a:gd name="T27" fmla="*/ 5 h 54"/>
                <a:gd name="T28" fmla="*/ 27 w 54"/>
                <a:gd name="T29" fmla="*/ 5 h 54"/>
                <a:gd name="T30" fmla="*/ 27 w 54"/>
                <a:gd name="T31" fmla="*/ 5 h 54"/>
                <a:gd name="T32" fmla="*/ 11 w 54"/>
                <a:gd name="T33" fmla="*/ 11 h 54"/>
                <a:gd name="T34" fmla="*/ 5 w 54"/>
                <a:gd name="T35" fmla="*/ 26 h 54"/>
                <a:gd name="T36" fmla="*/ 5 w 54"/>
                <a:gd name="T37" fmla="*/ 27 h 54"/>
                <a:gd name="T38" fmla="*/ 26 w 54"/>
                <a:gd name="T39" fmla="*/ 49 h 54"/>
                <a:gd name="T40" fmla="*/ 26 w 54"/>
                <a:gd name="T41" fmla="*/ 49 h 54"/>
                <a:gd name="T42" fmla="*/ 27 w 54"/>
                <a:gd name="T43" fmla="*/ 49 h 54"/>
                <a:gd name="T44" fmla="*/ 27 w 54"/>
                <a:gd name="T45" fmla="*/ 49 h 54"/>
                <a:gd name="T46" fmla="*/ 27 w 54"/>
                <a:gd name="T47" fmla="*/ 54 h 54"/>
                <a:gd name="T48" fmla="*/ 27 w 54"/>
                <a:gd name="T49" fmla="*/ 54 h 54"/>
                <a:gd name="T50" fmla="*/ 26 w 54"/>
                <a:gd name="T51" fmla="*/ 54 h 54"/>
                <a:gd name="T52" fmla="*/ 26 w 54"/>
                <a:gd name="T53" fmla="*/ 54 h 54"/>
                <a:gd name="T54" fmla="*/ 7 w 54"/>
                <a:gd name="T55" fmla="*/ 46 h 54"/>
                <a:gd name="T56" fmla="*/ 0 w 54"/>
                <a:gd name="T57" fmla="*/ 26 h 54"/>
                <a:gd name="T58" fmla="*/ 0 w 54"/>
                <a:gd name="T59" fmla="*/ 26 h 54"/>
                <a:gd name="T60" fmla="*/ 8 w 54"/>
                <a:gd name="T61" fmla="*/ 8 h 54"/>
                <a:gd name="T62" fmla="*/ 27 w 54"/>
                <a:gd name="T63" fmla="*/ 0 h 54"/>
                <a:gd name="T64" fmla="*/ 27 w 54"/>
                <a:gd name="T6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54">
                  <a:moveTo>
                    <a:pt x="27" y="5"/>
                  </a:moveTo>
                  <a:cubicBezTo>
                    <a:pt x="27" y="5"/>
                    <a:pt x="27" y="5"/>
                    <a:pt x="27" y="5"/>
                  </a:cubicBezTo>
                  <a:cubicBezTo>
                    <a:pt x="27" y="5"/>
                    <a:pt x="27" y="5"/>
                    <a:pt x="27" y="5"/>
                  </a:cubicBezTo>
                  <a:cubicBezTo>
                    <a:pt x="27" y="5"/>
                    <a:pt x="27" y="5"/>
                    <a:pt x="27" y="5"/>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8" y="0"/>
                    <a:pt x="28" y="0"/>
                    <a:pt x="28" y="0"/>
                  </a:cubicBezTo>
                  <a:cubicBezTo>
                    <a:pt x="28" y="0"/>
                    <a:pt x="28" y="0"/>
                    <a:pt x="28" y="0"/>
                  </a:cubicBezTo>
                  <a:cubicBezTo>
                    <a:pt x="35" y="0"/>
                    <a:pt x="42" y="3"/>
                    <a:pt x="46" y="8"/>
                  </a:cubicBezTo>
                  <a:cubicBezTo>
                    <a:pt x="51" y="13"/>
                    <a:pt x="54" y="20"/>
                    <a:pt x="54" y="27"/>
                  </a:cubicBezTo>
                  <a:cubicBezTo>
                    <a:pt x="54" y="28"/>
                    <a:pt x="54" y="28"/>
                    <a:pt x="54" y="28"/>
                  </a:cubicBezTo>
                  <a:cubicBezTo>
                    <a:pt x="54" y="28"/>
                    <a:pt x="54" y="28"/>
                    <a:pt x="54" y="28"/>
                  </a:cubicBezTo>
                  <a:cubicBezTo>
                    <a:pt x="54" y="28"/>
                    <a:pt x="54" y="28"/>
                    <a:pt x="54" y="28"/>
                  </a:cubicBezTo>
                  <a:cubicBezTo>
                    <a:pt x="54" y="35"/>
                    <a:pt x="51" y="42"/>
                    <a:pt x="46" y="46"/>
                  </a:cubicBezTo>
                  <a:cubicBezTo>
                    <a:pt x="41" y="51"/>
                    <a:pt x="34" y="54"/>
                    <a:pt x="27" y="54"/>
                  </a:cubicBezTo>
                  <a:cubicBezTo>
                    <a:pt x="27" y="49"/>
                    <a:pt x="27" y="49"/>
                    <a:pt x="27" y="49"/>
                  </a:cubicBezTo>
                  <a:cubicBezTo>
                    <a:pt x="33" y="49"/>
                    <a:pt x="38" y="47"/>
                    <a:pt x="42" y="43"/>
                  </a:cubicBezTo>
                  <a:cubicBezTo>
                    <a:pt x="46" y="39"/>
                    <a:pt x="49" y="34"/>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1"/>
                    <a:pt x="47" y="16"/>
                    <a:pt x="43" y="12"/>
                  </a:cubicBezTo>
                  <a:cubicBezTo>
                    <a:pt x="39" y="7"/>
                    <a:pt x="34" y="5"/>
                    <a:pt x="27" y="5"/>
                  </a:cubicBezTo>
                  <a:cubicBezTo>
                    <a:pt x="27" y="5"/>
                    <a:pt x="27" y="5"/>
                    <a:pt x="27" y="5"/>
                  </a:cubicBezTo>
                  <a:cubicBezTo>
                    <a:pt x="27" y="5"/>
                    <a:pt x="27" y="5"/>
                    <a:pt x="27" y="5"/>
                  </a:cubicBezTo>
                  <a:cubicBezTo>
                    <a:pt x="27" y="5"/>
                    <a:pt x="27" y="5"/>
                    <a:pt x="27" y="5"/>
                  </a:cubicBezTo>
                  <a:close/>
                  <a:moveTo>
                    <a:pt x="27" y="5"/>
                  </a:moveTo>
                  <a:cubicBezTo>
                    <a:pt x="27" y="5"/>
                    <a:pt x="27" y="5"/>
                    <a:pt x="27" y="5"/>
                  </a:cubicBezTo>
                  <a:cubicBezTo>
                    <a:pt x="27" y="5"/>
                    <a:pt x="27" y="5"/>
                    <a:pt x="27" y="5"/>
                  </a:cubicBezTo>
                  <a:cubicBezTo>
                    <a:pt x="21" y="5"/>
                    <a:pt x="15" y="7"/>
                    <a:pt x="11" y="11"/>
                  </a:cubicBezTo>
                  <a:cubicBezTo>
                    <a:pt x="7" y="15"/>
                    <a:pt x="5" y="20"/>
                    <a:pt x="5" y="26"/>
                  </a:cubicBezTo>
                  <a:cubicBezTo>
                    <a:pt x="5" y="26"/>
                    <a:pt x="5" y="26"/>
                    <a:pt x="5" y="26"/>
                  </a:cubicBezTo>
                  <a:cubicBezTo>
                    <a:pt x="5" y="26"/>
                    <a:pt x="5" y="26"/>
                    <a:pt x="5" y="26"/>
                  </a:cubicBezTo>
                  <a:cubicBezTo>
                    <a:pt x="5" y="26"/>
                    <a:pt x="5" y="26"/>
                    <a:pt x="5" y="27"/>
                  </a:cubicBezTo>
                  <a:cubicBezTo>
                    <a:pt x="4" y="33"/>
                    <a:pt x="7" y="38"/>
                    <a:pt x="11" y="42"/>
                  </a:cubicBezTo>
                  <a:cubicBezTo>
                    <a:pt x="15" y="46"/>
                    <a:pt x="20" y="49"/>
                    <a:pt x="26" y="49"/>
                  </a:cubicBezTo>
                  <a:cubicBezTo>
                    <a:pt x="26" y="49"/>
                    <a:pt x="26" y="49"/>
                    <a:pt x="26" y="49"/>
                  </a:cubicBezTo>
                  <a:cubicBezTo>
                    <a:pt x="26" y="49"/>
                    <a:pt x="26" y="49"/>
                    <a:pt x="26" y="49"/>
                  </a:cubicBezTo>
                  <a:cubicBezTo>
                    <a:pt x="26" y="49"/>
                    <a:pt x="26" y="49"/>
                    <a:pt x="26" y="49"/>
                  </a:cubicBezTo>
                  <a:cubicBezTo>
                    <a:pt x="27" y="49"/>
                    <a:pt x="27" y="49"/>
                    <a:pt x="27" y="49"/>
                  </a:cubicBezTo>
                  <a:cubicBezTo>
                    <a:pt x="27" y="49"/>
                    <a:pt x="27" y="49"/>
                    <a:pt x="27" y="49"/>
                  </a:cubicBezTo>
                  <a:cubicBezTo>
                    <a:pt x="27" y="49"/>
                    <a:pt x="27" y="49"/>
                    <a:pt x="27" y="49"/>
                  </a:cubicBezTo>
                  <a:cubicBezTo>
                    <a:pt x="27" y="54"/>
                    <a:pt x="27" y="54"/>
                    <a:pt x="27" y="54"/>
                  </a:cubicBezTo>
                  <a:cubicBezTo>
                    <a:pt x="27" y="54"/>
                    <a:pt x="27" y="54"/>
                    <a:pt x="27" y="54"/>
                  </a:cubicBezTo>
                  <a:cubicBezTo>
                    <a:pt x="27" y="54"/>
                    <a:pt x="27" y="54"/>
                    <a:pt x="27" y="54"/>
                  </a:cubicBezTo>
                  <a:cubicBezTo>
                    <a:pt x="27" y="54"/>
                    <a:pt x="27" y="54"/>
                    <a:pt x="27" y="54"/>
                  </a:cubicBezTo>
                  <a:cubicBezTo>
                    <a:pt x="26" y="54"/>
                    <a:pt x="26" y="54"/>
                    <a:pt x="26" y="54"/>
                  </a:cubicBezTo>
                  <a:cubicBezTo>
                    <a:pt x="26" y="54"/>
                    <a:pt x="26" y="54"/>
                    <a:pt x="26" y="54"/>
                  </a:cubicBezTo>
                  <a:cubicBezTo>
                    <a:pt x="26" y="54"/>
                    <a:pt x="26" y="54"/>
                    <a:pt x="26" y="54"/>
                  </a:cubicBezTo>
                  <a:cubicBezTo>
                    <a:pt x="26" y="54"/>
                    <a:pt x="26" y="54"/>
                    <a:pt x="26" y="54"/>
                  </a:cubicBezTo>
                  <a:cubicBezTo>
                    <a:pt x="26" y="54"/>
                    <a:pt x="26" y="54"/>
                    <a:pt x="26" y="54"/>
                  </a:cubicBezTo>
                  <a:cubicBezTo>
                    <a:pt x="19" y="54"/>
                    <a:pt x="12" y="51"/>
                    <a:pt x="7" y="46"/>
                  </a:cubicBezTo>
                  <a:cubicBezTo>
                    <a:pt x="2" y="41"/>
                    <a:pt x="0" y="34"/>
                    <a:pt x="0" y="26"/>
                  </a:cubicBezTo>
                  <a:cubicBezTo>
                    <a:pt x="0" y="26"/>
                    <a:pt x="0" y="26"/>
                    <a:pt x="0" y="26"/>
                  </a:cubicBezTo>
                  <a:cubicBezTo>
                    <a:pt x="0" y="26"/>
                    <a:pt x="0" y="26"/>
                    <a:pt x="0" y="26"/>
                  </a:cubicBezTo>
                  <a:cubicBezTo>
                    <a:pt x="0" y="26"/>
                    <a:pt x="0" y="26"/>
                    <a:pt x="0" y="26"/>
                  </a:cubicBezTo>
                  <a:cubicBezTo>
                    <a:pt x="0" y="26"/>
                    <a:pt x="0" y="26"/>
                    <a:pt x="0" y="26"/>
                  </a:cubicBezTo>
                  <a:cubicBezTo>
                    <a:pt x="0" y="19"/>
                    <a:pt x="3" y="12"/>
                    <a:pt x="8" y="8"/>
                  </a:cubicBezTo>
                  <a:cubicBezTo>
                    <a:pt x="13" y="3"/>
                    <a:pt x="19" y="0"/>
                    <a:pt x="27" y="0"/>
                  </a:cubicBezTo>
                  <a:cubicBezTo>
                    <a:pt x="27" y="0"/>
                    <a:pt x="27" y="0"/>
                    <a:pt x="27" y="0"/>
                  </a:cubicBezTo>
                  <a:cubicBezTo>
                    <a:pt x="27" y="0"/>
                    <a:pt x="27" y="0"/>
                    <a:pt x="27" y="0"/>
                  </a:cubicBezTo>
                  <a:lnTo>
                    <a:pt x="27"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3" name="Freeform 216"/>
            <p:cNvSpPr>
              <a:spLocks noEditPoints="1"/>
            </p:cNvSpPr>
            <p:nvPr/>
          </p:nvSpPr>
          <p:spPr bwMode="auto">
            <a:xfrm>
              <a:off x="5909834" y="3644703"/>
              <a:ext cx="160828" cy="157214"/>
            </a:xfrm>
            <a:custGeom>
              <a:avLst/>
              <a:gdLst>
                <a:gd name="T0" fmla="*/ 41 w 63"/>
                <a:gd name="T1" fmla="*/ 54 h 61"/>
                <a:gd name="T2" fmla="*/ 49 w 63"/>
                <a:gd name="T3" fmla="*/ 48 h 61"/>
                <a:gd name="T4" fmla="*/ 55 w 63"/>
                <a:gd name="T5" fmla="*/ 38 h 61"/>
                <a:gd name="T6" fmla="*/ 55 w 63"/>
                <a:gd name="T7" fmla="*/ 28 h 61"/>
                <a:gd name="T8" fmla="*/ 52 w 63"/>
                <a:gd name="T9" fmla="*/ 32 h 61"/>
                <a:gd name="T10" fmla="*/ 48 w 63"/>
                <a:gd name="T11" fmla="*/ 38 h 61"/>
                <a:gd name="T12" fmla="*/ 33 w 63"/>
                <a:gd name="T13" fmla="*/ 44 h 61"/>
                <a:gd name="T14" fmla="*/ 32 w 63"/>
                <a:gd name="T15" fmla="*/ 39 h 61"/>
                <a:gd name="T16" fmla="*/ 39 w 63"/>
                <a:gd name="T17" fmla="*/ 38 h 61"/>
                <a:gd name="T18" fmla="*/ 44 w 63"/>
                <a:gd name="T19" fmla="*/ 34 h 61"/>
                <a:gd name="T20" fmla="*/ 47 w 63"/>
                <a:gd name="T21" fmla="*/ 30 h 61"/>
                <a:gd name="T22" fmla="*/ 53 w 63"/>
                <a:gd name="T23" fmla="*/ 23 h 61"/>
                <a:gd name="T24" fmla="*/ 59 w 63"/>
                <a:gd name="T25" fmla="*/ 23 h 61"/>
                <a:gd name="T26" fmla="*/ 59 w 63"/>
                <a:gd name="T27" fmla="*/ 23 h 61"/>
                <a:gd name="T28" fmla="*/ 59 w 63"/>
                <a:gd name="T29" fmla="*/ 23 h 61"/>
                <a:gd name="T30" fmla="*/ 60 w 63"/>
                <a:gd name="T31" fmla="*/ 23 h 61"/>
                <a:gd name="T32" fmla="*/ 59 w 63"/>
                <a:gd name="T33" fmla="*/ 40 h 61"/>
                <a:gd name="T34" fmla="*/ 43 w 63"/>
                <a:gd name="T35" fmla="*/ 59 h 61"/>
                <a:gd name="T36" fmla="*/ 32 w 63"/>
                <a:gd name="T37" fmla="*/ 57 h 61"/>
                <a:gd name="T38" fmla="*/ 24 w 63"/>
                <a:gd name="T39" fmla="*/ 7 h 61"/>
                <a:gd name="T40" fmla="*/ 15 w 63"/>
                <a:gd name="T41" fmla="*/ 12 h 61"/>
                <a:gd name="T42" fmla="*/ 8 w 63"/>
                <a:gd name="T43" fmla="*/ 22 h 61"/>
                <a:gd name="T44" fmla="*/ 17 w 63"/>
                <a:gd name="T45" fmla="*/ 52 h 61"/>
                <a:gd name="T46" fmla="*/ 17 w 63"/>
                <a:gd name="T47" fmla="*/ 52 h 61"/>
                <a:gd name="T48" fmla="*/ 31 w 63"/>
                <a:gd name="T49" fmla="*/ 57 h 61"/>
                <a:gd name="T50" fmla="*/ 32 w 63"/>
                <a:gd name="T51" fmla="*/ 61 h 61"/>
                <a:gd name="T52" fmla="*/ 22 w 63"/>
                <a:gd name="T53" fmla="*/ 60 h 61"/>
                <a:gd name="T54" fmla="*/ 14 w 63"/>
                <a:gd name="T55" fmla="*/ 56 h 61"/>
                <a:gd name="T56" fmla="*/ 4 w 63"/>
                <a:gd name="T57" fmla="*/ 19 h 61"/>
                <a:gd name="T58" fmla="*/ 12 w 63"/>
                <a:gd name="T59" fmla="*/ 8 h 61"/>
                <a:gd name="T60" fmla="*/ 24 w 63"/>
                <a:gd name="T61" fmla="*/ 0 h 61"/>
                <a:gd name="T62" fmla="*/ 28 w 63"/>
                <a:gd name="T63" fmla="*/ 5 h 61"/>
                <a:gd name="T64" fmla="*/ 30 w 63"/>
                <a:gd name="T65" fmla="*/ 8 h 61"/>
                <a:gd name="T66" fmla="*/ 26 w 63"/>
                <a:gd name="T67" fmla="*/ 15 h 61"/>
                <a:gd name="T68" fmla="*/ 23 w 63"/>
                <a:gd name="T69" fmla="*/ 20 h 61"/>
                <a:gd name="T70" fmla="*/ 27 w 63"/>
                <a:gd name="T71" fmla="*/ 37 h 61"/>
                <a:gd name="T72" fmla="*/ 30 w 63"/>
                <a:gd name="T73" fmla="*/ 39 h 61"/>
                <a:gd name="T74" fmla="*/ 32 w 63"/>
                <a:gd name="T75" fmla="*/ 44 h 61"/>
                <a:gd name="T76" fmla="*/ 24 w 63"/>
                <a:gd name="T77" fmla="*/ 41 h 61"/>
                <a:gd name="T78" fmla="*/ 17 w 63"/>
                <a:gd name="T79" fmla="*/ 31 h 61"/>
                <a:gd name="T80" fmla="*/ 22 w 63"/>
                <a:gd name="T81"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1">
                  <a:moveTo>
                    <a:pt x="32" y="57"/>
                  </a:moveTo>
                  <a:cubicBezTo>
                    <a:pt x="35" y="56"/>
                    <a:pt x="38" y="56"/>
                    <a:pt x="41" y="54"/>
                  </a:cubicBezTo>
                  <a:cubicBezTo>
                    <a:pt x="44" y="53"/>
                    <a:pt x="47" y="51"/>
                    <a:pt x="49" y="48"/>
                  </a:cubicBezTo>
                  <a:cubicBezTo>
                    <a:pt x="49" y="48"/>
                    <a:pt x="49" y="48"/>
                    <a:pt x="49" y="48"/>
                  </a:cubicBezTo>
                  <a:cubicBezTo>
                    <a:pt x="49" y="48"/>
                    <a:pt x="49" y="48"/>
                    <a:pt x="49" y="48"/>
                  </a:cubicBezTo>
                  <a:cubicBezTo>
                    <a:pt x="52" y="45"/>
                    <a:pt x="53" y="42"/>
                    <a:pt x="55" y="38"/>
                  </a:cubicBezTo>
                  <a:cubicBezTo>
                    <a:pt x="56" y="35"/>
                    <a:pt x="57" y="32"/>
                    <a:pt x="57" y="28"/>
                  </a:cubicBezTo>
                  <a:cubicBezTo>
                    <a:pt x="57" y="28"/>
                    <a:pt x="56" y="28"/>
                    <a:pt x="55" y="28"/>
                  </a:cubicBezTo>
                  <a:cubicBezTo>
                    <a:pt x="55" y="28"/>
                    <a:pt x="54" y="28"/>
                    <a:pt x="54" y="28"/>
                  </a:cubicBezTo>
                  <a:cubicBezTo>
                    <a:pt x="53" y="29"/>
                    <a:pt x="52" y="31"/>
                    <a:pt x="52" y="32"/>
                  </a:cubicBezTo>
                  <a:cubicBezTo>
                    <a:pt x="50" y="34"/>
                    <a:pt x="49" y="36"/>
                    <a:pt x="48" y="38"/>
                  </a:cubicBezTo>
                  <a:cubicBezTo>
                    <a:pt x="48" y="38"/>
                    <a:pt x="48" y="38"/>
                    <a:pt x="48" y="38"/>
                  </a:cubicBezTo>
                  <a:cubicBezTo>
                    <a:pt x="46" y="40"/>
                    <a:pt x="43" y="41"/>
                    <a:pt x="41" y="42"/>
                  </a:cubicBezTo>
                  <a:cubicBezTo>
                    <a:pt x="39" y="44"/>
                    <a:pt x="36" y="44"/>
                    <a:pt x="33" y="44"/>
                  </a:cubicBezTo>
                  <a:cubicBezTo>
                    <a:pt x="33" y="44"/>
                    <a:pt x="32" y="44"/>
                    <a:pt x="32" y="44"/>
                  </a:cubicBezTo>
                  <a:cubicBezTo>
                    <a:pt x="32" y="39"/>
                    <a:pt x="32" y="39"/>
                    <a:pt x="32" y="39"/>
                  </a:cubicBezTo>
                  <a:cubicBezTo>
                    <a:pt x="32" y="39"/>
                    <a:pt x="33" y="39"/>
                    <a:pt x="33" y="39"/>
                  </a:cubicBezTo>
                  <a:cubicBezTo>
                    <a:pt x="35" y="39"/>
                    <a:pt x="37" y="39"/>
                    <a:pt x="39" y="38"/>
                  </a:cubicBezTo>
                  <a:cubicBezTo>
                    <a:pt x="41" y="37"/>
                    <a:pt x="43" y="36"/>
                    <a:pt x="44" y="34"/>
                  </a:cubicBezTo>
                  <a:cubicBezTo>
                    <a:pt x="44" y="34"/>
                    <a:pt x="44" y="34"/>
                    <a:pt x="44" y="34"/>
                  </a:cubicBezTo>
                  <a:cubicBezTo>
                    <a:pt x="44" y="34"/>
                    <a:pt x="44" y="34"/>
                    <a:pt x="44" y="34"/>
                  </a:cubicBezTo>
                  <a:cubicBezTo>
                    <a:pt x="45" y="33"/>
                    <a:pt x="47" y="31"/>
                    <a:pt x="47" y="30"/>
                  </a:cubicBezTo>
                  <a:cubicBezTo>
                    <a:pt x="48" y="28"/>
                    <a:pt x="49" y="26"/>
                    <a:pt x="50" y="24"/>
                  </a:cubicBezTo>
                  <a:cubicBezTo>
                    <a:pt x="50" y="23"/>
                    <a:pt x="52" y="23"/>
                    <a:pt x="53" y="23"/>
                  </a:cubicBezTo>
                  <a:cubicBezTo>
                    <a:pt x="54" y="23"/>
                    <a:pt x="55" y="23"/>
                    <a:pt x="56" y="23"/>
                  </a:cubicBezTo>
                  <a:cubicBezTo>
                    <a:pt x="57" y="23"/>
                    <a:pt x="58" y="23"/>
                    <a:pt x="59" y="23"/>
                  </a:cubicBezTo>
                  <a:cubicBezTo>
                    <a:pt x="59" y="23"/>
                    <a:pt x="59" y="23"/>
                    <a:pt x="59" y="23"/>
                  </a:cubicBezTo>
                  <a:cubicBezTo>
                    <a:pt x="59" y="23"/>
                    <a:pt x="59" y="23"/>
                    <a:pt x="59" y="23"/>
                  </a:cubicBezTo>
                  <a:cubicBezTo>
                    <a:pt x="59" y="23"/>
                    <a:pt x="59" y="23"/>
                    <a:pt x="59" y="23"/>
                  </a:cubicBezTo>
                  <a:cubicBezTo>
                    <a:pt x="59" y="23"/>
                    <a:pt x="59" y="23"/>
                    <a:pt x="59" y="23"/>
                  </a:cubicBezTo>
                  <a:cubicBezTo>
                    <a:pt x="60" y="23"/>
                    <a:pt x="60" y="23"/>
                    <a:pt x="60" y="23"/>
                  </a:cubicBezTo>
                  <a:cubicBezTo>
                    <a:pt x="60" y="23"/>
                    <a:pt x="60" y="23"/>
                    <a:pt x="60" y="23"/>
                  </a:cubicBezTo>
                  <a:cubicBezTo>
                    <a:pt x="62" y="24"/>
                    <a:pt x="63" y="25"/>
                    <a:pt x="62" y="26"/>
                  </a:cubicBezTo>
                  <a:cubicBezTo>
                    <a:pt x="62" y="31"/>
                    <a:pt x="61" y="36"/>
                    <a:pt x="59" y="40"/>
                  </a:cubicBezTo>
                  <a:cubicBezTo>
                    <a:pt x="58" y="44"/>
                    <a:pt x="55" y="48"/>
                    <a:pt x="52" y="51"/>
                  </a:cubicBezTo>
                  <a:cubicBezTo>
                    <a:pt x="50" y="55"/>
                    <a:pt x="46" y="57"/>
                    <a:pt x="43" y="59"/>
                  </a:cubicBezTo>
                  <a:cubicBezTo>
                    <a:pt x="39" y="60"/>
                    <a:pt x="35" y="61"/>
                    <a:pt x="32" y="61"/>
                  </a:cubicBezTo>
                  <a:lnTo>
                    <a:pt x="32" y="57"/>
                  </a:lnTo>
                  <a:close/>
                  <a:moveTo>
                    <a:pt x="25" y="9"/>
                  </a:moveTo>
                  <a:cubicBezTo>
                    <a:pt x="25" y="8"/>
                    <a:pt x="25" y="8"/>
                    <a:pt x="24" y="7"/>
                  </a:cubicBezTo>
                  <a:cubicBezTo>
                    <a:pt x="24" y="7"/>
                    <a:pt x="24" y="6"/>
                    <a:pt x="24" y="6"/>
                  </a:cubicBezTo>
                  <a:cubicBezTo>
                    <a:pt x="20" y="8"/>
                    <a:pt x="18" y="10"/>
                    <a:pt x="15" y="12"/>
                  </a:cubicBezTo>
                  <a:cubicBezTo>
                    <a:pt x="12" y="15"/>
                    <a:pt x="10" y="18"/>
                    <a:pt x="8" y="21"/>
                  </a:cubicBezTo>
                  <a:cubicBezTo>
                    <a:pt x="8" y="21"/>
                    <a:pt x="8" y="21"/>
                    <a:pt x="8" y="22"/>
                  </a:cubicBezTo>
                  <a:cubicBezTo>
                    <a:pt x="6" y="27"/>
                    <a:pt x="5" y="33"/>
                    <a:pt x="7" y="38"/>
                  </a:cubicBezTo>
                  <a:cubicBezTo>
                    <a:pt x="8" y="44"/>
                    <a:pt x="12" y="49"/>
                    <a:pt x="17" y="52"/>
                  </a:cubicBezTo>
                  <a:cubicBezTo>
                    <a:pt x="17" y="52"/>
                    <a:pt x="17" y="52"/>
                    <a:pt x="17" y="52"/>
                  </a:cubicBezTo>
                  <a:cubicBezTo>
                    <a:pt x="17" y="52"/>
                    <a:pt x="17" y="52"/>
                    <a:pt x="17" y="52"/>
                  </a:cubicBezTo>
                  <a:cubicBezTo>
                    <a:pt x="19" y="54"/>
                    <a:pt x="21" y="55"/>
                    <a:pt x="24" y="55"/>
                  </a:cubicBezTo>
                  <a:cubicBezTo>
                    <a:pt x="26" y="56"/>
                    <a:pt x="28" y="57"/>
                    <a:pt x="31" y="57"/>
                  </a:cubicBezTo>
                  <a:cubicBezTo>
                    <a:pt x="31" y="57"/>
                    <a:pt x="31" y="57"/>
                    <a:pt x="32" y="57"/>
                  </a:cubicBezTo>
                  <a:cubicBezTo>
                    <a:pt x="32" y="61"/>
                    <a:pt x="32" y="61"/>
                    <a:pt x="32" y="61"/>
                  </a:cubicBezTo>
                  <a:cubicBezTo>
                    <a:pt x="31" y="61"/>
                    <a:pt x="31" y="61"/>
                    <a:pt x="31" y="61"/>
                  </a:cubicBezTo>
                  <a:cubicBezTo>
                    <a:pt x="28" y="61"/>
                    <a:pt x="25" y="61"/>
                    <a:pt x="22" y="60"/>
                  </a:cubicBezTo>
                  <a:cubicBezTo>
                    <a:pt x="19" y="59"/>
                    <a:pt x="17" y="58"/>
                    <a:pt x="14" y="56"/>
                  </a:cubicBezTo>
                  <a:cubicBezTo>
                    <a:pt x="14" y="56"/>
                    <a:pt x="14" y="56"/>
                    <a:pt x="14" y="56"/>
                  </a:cubicBezTo>
                  <a:cubicBezTo>
                    <a:pt x="8" y="52"/>
                    <a:pt x="4" y="46"/>
                    <a:pt x="2" y="40"/>
                  </a:cubicBezTo>
                  <a:cubicBezTo>
                    <a:pt x="0" y="33"/>
                    <a:pt x="1" y="26"/>
                    <a:pt x="4" y="19"/>
                  </a:cubicBezTo>
                  <a:cubicBezTo>
                    <a:pt x="4" y="19"/>
                    <a:pt x="4" y="19"/>
                    <a:pt x="4" y="19"/>
                  </a:cubicBezTo>
                  <a:cubicBezTo>
                    <a:pt x="6" y="15"/>
                    <a:pt x="9" y="12"/>
                    <a:pt x="12" y="8"/>
                  </a:cubicBezTo>
                  <a:cubicBezTo>
                    <a:pt x="15" y="5"/>
                    <a:pt x="19" y="3"/>
                    <a:pt x="24" y="0"/>
                  </a:cubicBezTo>
                  <a:cubicBezTo>
                    <a:pt x="24" y="0"/>
                    <a:pt x="24" y="0"/>
                    <a:pt x="24" y="0"/>
                  </a:cubicBezTo>
                  <a:cubicBezTo>
                    <a:pt x="25" y="0"/>
                    <a:pt x="26" y="0"/>
                    <a:pt x="27" y="1"/>
                  </a:cubicBezTo>
                  <a:cubicBezTo>
                    <a:pt x="27" y="2"/>
                    <a:pt x="28" y="4"/>
                    <a:pt x="28" y="5"/>
                  </a:cubicBezTo>
                  <a:cubicBezTo>
                    <a:pt x="29" y="6"/>
                    <a:pt x="30" y="7"/>
                    <a:pt x="30" y="8"/>
                  </a:cubicBezTo>
                  <a:cubicBezTo>
                    <a:pt x="30" y="8"/>
                    <a:pt x="30" y="8"/>
                    <a:pt x="30" y="8"/>
                  </a:cubicBezTo>
                  <a:cubicBezTo>
                    <a:pt x="31" y="9"/>
                    <a:pt x="31" y="10"/>
                    <a:pt x="30" y="11"/>
                  </a:cubicBezTo>
                  <a:cubicBezTo>
                    <a:pt x="28" y="12"/>
                    <a:pt x="27" y="14"/>
                    <a:pt x="26" y="15"/>
                  </a:cubicBezTo>
                  <a:cubicBezTo>
                    <a:pt x="25" y="17"/>
                    <a:pt x="24" y="19"/>
                    <a:pt x="23" y="20"/>
                  </a:cubicBezTo>
                  <a:cubicBezTo>
                    <a:pt x="23" y="20"/>
                    <a:pt x="23" y="20"/>
                    <a:pt x="23" y="20"/>
                  </a:cubicBezTo>
                  <a:cubicBezTo>
                    <a:pt x="22" y="24"/>
                    <a:pt x="21" y="27"/>
                    <a:pt x="22" y="30"/>
                  </a:cubicBezTo>
                  <a:cubicBezTo>
                    <a:pt x="23" y="33"/>
                    <a:pt x="24" y="36"/>
                    <a:pt x="27" y="37"/>
                  </a:cubicBezTo>
                  <a:cubicBezTo>
                    <a:pt x="27" y="37"/>
                    <a:pt x="27" y="37"/>
                    <a:pt x="27" y="37"/>
                  </a:cubicBezTo>
                  <a:cubicBezTo>
                    <a:pt x="28" y="38"/>
                    <a:pt x="29" y="39"/>
                    <a:pt x="30" y="39"/>
                  </a:cubicBezTo>
                  <a:cubicBezTo>
                    <a:pt x="30" y="39"/>
                    <a:pt x="31" y="39"/>
                    <a:pt x="32" y="39"/>
                  </a:cubicBezTo>
                  <a:cubicBezTo>
                    <a:pt x="32" y="44"/>
                    <a:pt x="32" y="44"/>
                    <a:pt x="32" y="44"/>
                  </a:cubicBezTo>
                  <a:cubicBezTo>
                    <a:pt x="31" y="44"/>
                    <a:pt x="30" y="44"/>
                    <a:pt x="29" y="43"/>
                  </a:cubicBezTo>
                  <a:cubicBezTo>
                    <a:pt x="27" y="43"/>
                    <a:pt x="26" y="42"/>
                    <a:pt x="24" y="41"/>
                  </a:cubicBezTo>
                  <a:cubicBezTo>
                    <a:pt x="24" y="41"/>
                    <a:pt x="24" y="41"/>
                    <a:pt x="24" y="41"/>
                  </a:cubicBezTo>
                  <a:cubicBezTo>
                    <a:pt x="21" y="39"/>
                    <a:pt x="18" y="35"/>
                    <a:pt x="17" y="31"/>
                  </a:cubicBezTo>
                  <a:cubicBezTo>
                    <a:pt x="16" y="27"/>
                    <a:pt x="17" y="23"/>
                    <a:pt x="19" y="18"/>
                  </a:cubicBezTo>
                  <a:cubicBezTo>
                    <a:pt x="20" y="16"/>
                    <a:pt x="21" y="14"/>
                    <a:pt x="22" y="13"/>
                  </a:cubicBezTo>
                  <a:cubicBezTo>
                    <a:pt x="23" y="11"/>
                    <a:pt x="24" y="10"/>
                    <a:pt x="25" y="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4" name="Freeform 217"/>
            <p:cNvSpPr>
              <a:spLocks noEditPoints="1"/>
            </p:cNvSpPr>
            <p:nvPr/>
          </p:nvSpPr>
          <p:spPr bwMode="auto">
            <a:xfrm>
              <a:off x="6063433" y="3637474"/>
              <a:ext cx="159020" cy="159020"/>
            </a:xfrm>
            <a:custGeom>
              <a:avLst/>
              <a:gdLst>
                <a:gd name="T0" fmla="*/ 56 w 62"/>
                <a:gd name="T1" fmla="*/ 37 h 62"/>
                <a:gd name="T2" fmla="*/ 53 w 62"/>
                <a:gd name="T3" fmla="*/ 20 h 62"/>
                <a:gd name="T4" fmla="*/ 37 w 62"/>
                <a:gd name="T5" fmla="*/ 6 h 62"/>
                <a:gd name="T6" fmla="*/ 36 w 62"/>
                <a:gd name="T7" fmla="*/ 9 h 62"/>
                <a:gd name="T8" fmla="*/ 43 w 62"/>
                <a:gd name="T9" fmla="*/ 18 h 62"/>
                <a:gd name="T10" fmla="*/ 45 w 62"/>
                <a:gd name="T11" fmla="*/ 30 h 62"/>
                <a:gd name="T12" fmla="*/ 39 w 62"/>
                <a:gd name="T13" fmla="*/ 41 h 62"/>
                <a:gd name="T14" fmla="*/ 34 w 62"/>
                <a:gd name="T15" fmla="*/ 44 h 62"/>
                <a:gd name="T16" fmla="*/ 31 w 62"/>
                <a:gd name="T17" fmla="*/ 45 h 62"/>
                <a:gd name="T18" fmla="*/ 33 w 62"/>
                <a:gd name="T19" fmla="*/ 39 h 62"/>
                <a:gd name="T20" fmla="*/ 36 w 62"/>
                <a:gd name="T21" fmla="*/ 37 h 62"/>
                <a:gd name="T22" fmla="*/ 40 w 62"/>
                <a:gd name="T23" fmla="*/ 30 h 62"/>
                <a:gd name="T24" fmla="*/ 38 w 62"/>
                <a:gd name="T25" fmla="*/ 20 h 62"/>
                <a:gd name="T26" fmla="*/ 35 w 62"/>
                <a:gd name="T27" fmla="*/ 16 h 62"/>
                <a:gd name="T28" fmla="*/ 31 w 62"/>
                <a:gd name="T29" fmla="*/ 11 h 62"/>
                <a:gd name="T30" fmla="*/ 32 w 62"/>
                <a:gd name="T31" fmla="*/ 5 h 62"/>
                <a:gd name="T32" fmla="*/ 34 w 62"/>
                <a:gd name="T33" fmla="*/ 2 h 62"/>
                <a:gd name="T34" fmla="*/ 49 w 62"/>
                <a:gd name="T35" fmla="*/ 7 h 62"/>
                <a:gd name="T36" fmla="*/ 57 w 62"/>
                <a:gd name="T37" fmla="*/ 17 h 62"/>
                <a:gd name="T38" fmla="*/ 50 w 62"/>
                <a:gd name="T39" fmla="*/ 55 h 62"/>
                <a:gd name="T40" fmla="*/ 42 w 62"/>
                <a:gd name="T41" fmla="*/ 60 h 62"/>
                <a:gd name="T42" fmla="*/ 32 w 62"/>
                <a:gd name="T43" fmla="*/ 62 h 62"/>
                <a:gd name="T44" fmla="*/ 31 w 62"/>
                <a:gd name="T45" fmla="*/ 57 h 62"/>
                <a:gd name="T46" fmla="*/ 32 w 62"/>
                <a:gd name="T47" fmla="*/ 57 h 62"/>
                <a:gd name="T48" fmla="*/ 47 w 62"/>
                <a:gd name="T49" fmla="*/ 51 h 62"/>
                <a:gd name="T50" fmla="*/ 31 w 62"/>
                <a:gd name="T51" fmla="*/ 45 h 62"/>
                <a:gd name="T52" fmla="*/ 22 w 62"/>
                <a:gd name="T53" fmla="*/ 43 h 62"/>
                <a:gd name="T54" fmla="*/ 15 w 62"/>
                <a:gd name="T55" fmla="*/ 39 h 62"/>
                <a:gd name="T56" fmla="*/ 9 w 62"/>
                <a:gd name="T57" fmla="*/ 30 h 62"/>
                <a:gd name="T58" fmla="*/ 5 w 62"/>
                <a:gd name="T59" fmla="*/ 31 h 62"/>
                <a:gd name="T60" fmla="*/ 8 w 62"/>
                <a:gd name="T61" fmla="*/ 39 h 62"/>
                <a:gd name="T62" fmla="*/ 8 w 62"/>
                <a:gd name="T63" fmla="*/ 39 h 62"/>
                <a:gd name="T64" fmla="*/ 8 w 62"/>
                <a:gd name="T65" fmla="*/ 41 h 62"/>
                <a:gd name="T66" fmla="*/ 12 w 62"/>
                <a:gd name="T67" fmla="*/ 46 h 62"/>
                <a:gd name="T68" fmla="*/ 15 w 62"/>
                <a:gd name="T69" fmla="*/ 50 h 62"/>
                <a:gd name="T70" fmla="*/ 31 w 62"/>
                <a:gd name="T71" fmla="*/ 57 h 62"/>
                <a:gd name="T72" fmla="*/ 21 w 62"/>
                <a:gd name="T73" fmla="*/ 60 h 62"/>
                <a:gd name="T74" fmla="*/ 12 w 62"/>
                <a:gd name="T75" fmla="*/ 54 h 62"/>
                <a:gd name="T76" fmla="*/ 5 w 62"/>
                <a:gd name="T77" fmla="*/ 44 h 62"/>
                <a:gd name="T78" fmla="*/ 4 w 62"/>
                <a:gd name="T79" fmla="*/ 43 h 62"/>
                <a:gd name="T80" fmla="*/ 3 w 62"/>
                <a:gd name="T81" fmla="*/ 41 h 62"/>
                <a:gd name="T82" fmla="*/ 1 w 62"/>
                <a:gd name="T83" fmla="*/ 35 h 62"/>
                <a:gd name="T84" fmla="*/ 0 w 62"/>
                <a:gd name="T85" fmla="*/ 29 h 62"/>
                <a:gd name="T86" fmla="*/ 2 w 62"/>
                <a:gd name="T87" fmla="*/ 26 h 62"/>
                <a:gd name="T88" fmla="*/ 9 w 62"/>
                <a:gd name="T89" fmla="*/ 25 h 62"/>
                <a:gd name="T90" fmla="*/ 15 w 62"/>
                <a:gd name="T91" fmla="*/ 32 h 62"/>
                <a:gd name="T92" fmla="*/ 19 w 62"/>
                <a:gd name="T93" fmla="*/ 36 h 62"/>
                <a:gd name="T94" fmla="*/ 29 w 62"/>
                <a:gd name="T95" fmla="*/ 40 h 62"/>
                <a:gd name="T96" fmla="*/ 31 w 62"/>
                <a:gd name="T97" fmla="*/ 45 h 62"/>
                <a:gd name="T98" fmla="*/ 31 w 62"/>
                <a:gd name="T9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62">
                  <a:moveTo>
                    <a:pt x="47" y="51"/>
                  </a:moveTo>
                  <a:cubicBezTo>
                    <a:pt x="52" y="48"/>
                    <a:pt x="55" y="42"/>
                    <a:pt x="56" y="37"/>
                  </a:cubicBezTo>
                  <a:cubicBezTo>
                    <a:pt x="57" y="31"/>
                    <a:pt x="56" y="25"/>
                    <a:pt x="53" y="20"/>
                  </a:cubicBezTo>
                  <a:cubicBezTo>
                    <a:pt x="53" y="20"/>
                    <a:pt x="53" y="20"/>
                    <a:pt x="53" y="20"/>
                  </a:cubicBezTo>
                  <a:cubicBezTo>
                    <a:pt x="51" y="16"/>
                    <a:pt x="49" y="14"/>
                    <a:pt x="46" y="11"/>
                  </a:cubicBezTo>
                  <a:cubicBezTo>
                    <a:pt x="43" y="9"/>
                    <a:pt x="40" y="7"/>
                    <a:pt x="37" y="6"/>
                  </a:cubicBezTo>
                  <a:cubicBezTo>
                    <a:pt x="37" y="6"/>
                    <a:pt x="37" y="7"/>
                    <a:pt x="37" y="7"/>
                  </a:cubicBezTo>
                  <a:cubicBezTo>
                    <a:pt x="36" y="8"/>
                    <a:pt x="36" y="8"/>
                    <a:pt x="36" y="9"/>
                  </a:cubicBezTo>
                  <a:cubicBezTo>
                    <a:pt x="37" y="10"/>
                    <a:pt x="38" y="11"/>
                    <a:pt x="39" y="12"/>
                  </a:cubicBezTo>
                  <a:cubicBezTo>
                    <a:pt x="41" y="14"/>
                    <a:pt x="42" y="16"/>
                    <a:pt x="43" y="18"/>
                  </a:cubicBezTo>
                  <a:cubicBezTo>
                    <a:pt x="43" y="18"/>
                    <a:pt x="43" y="18"/>
                    <a:pt x="43" y="18"/>
                  </a:cubicBezTo>
                  <a:cubicBezTo>
                    <a:pt x="45" y="22"/>
                    <a:pt x="46" y="26"/>
                    <a:pt x="45" y="30"/>
                  </a:cubicBezTo>
                  <a:cubicBezTo>
                    <a:pt x="45" y="35"/>
                    <a:pt x="43" y="38"/>
                    <a:pt x="39" y="41"/>
                  </a:cubicBezTo>
                  <a:cubicBezTo>
                    <a:pt x="39" y="41"/>
                    <a:pt x="39" y="41"/>
                    <a:pt x="39" y="41"/>
                  </a:cubicBezTo>
                  <a:cubicBezTo>
                    <a:pt x="38" y="42"/>
                    <a:pt x="36" y="43"/>
                    <a:pt x="34" y="44"/>
                  </a:cubicBezTo>
                  <a:cubicBezTo>
                    <a:pt x="34" y="44"/>
                    <a:pt x="34" y="44"/>
                    <a:pt x="34" y="44"/>
                  </a:cubicBezTo>
                  <a:cubicBezTo>
                    <a:pt x="34" y="44"/>
                    <a:pt x="34" y="44"/>
                    <a:pt x="34" y="44"/>
                  </a:cubicBezTo>
                  <a:cubicBezTo>
                    <a:pt x="33" y="44"/>
                    <a:pt x="32" y="44"/>
                    <a:pt x="31" y="45"/>
                  </a:cubicBezTo>
                  <a:cubicBezTo>
                    <a:pt x="31" y="40"/>
                    <a:pt x="31" y="40"/>
                    <a:pt x="31" y="40"/>
                  </a:cubicBezTo>
                  <a:cubicBezTo>
                    <a:pt x="32" y="40"/>
                    <a:pt x="32" y="39"/>
                    <a:pt x="33" y="39"/>
                  </a:cubicBezTo>
                  <a:cubicBezTo>
                    <a:pt x="33" y="39"/>
                    <a:pt x="33" y="39"/>
                    <a:pt x="33" y="39"/>
                  </a:cubicBezTo>
                  <a:cubicBezTo>
                    <a:pt x="34" y="39"/>
                    <a:pt x="35" y="38"/>
                    <a:pt x="36" y="37"/>
                  </a:cubicBezTo>
                  <a:cubicBezTo>
                    <a:pt x="36" y="37"/>
                    <a:pt x="36" y="37"/>
                    <a:pt x="36" y="37"/>
                  </a:cubicBezTo>
                  <a:cubicBezTo>
                    <a:pt x="39" y="36"/>
                    <a:pt x="40" y="33"/>
                    <a:pt x="40" y="30"/>
                  </a:cubicBezTo>
                  <a:cubicBezTo>
                    <a:pt x="41" y="27"/>
                    <a:pt x="40" y="23"/>
                    <a:pt x="38" y="20"/>
                  </a:cubicBezTo>
                  <a:cubicBezTo>
                    <a:pt x="38" y="20"/>
                    <a:pt x="38" y="20"/>
                    <a:pt x="38" y="20"/>
                  </a:cubicBezTo>
                  <a:cubicBezTo>
                    <a:pt x="38" y="20"/>
                    <a:pt x="38" y="20"/>
                    <a:pt x="38" y="20"/>
                  </a:cubicBezTo>
                  <a:cubicBezTo>
                    <a:pt x="38" y="18"/>
                    <a:pt x="37" y="17"/>
                    <a:pt x="35" y="16"/>
                  </a:cubicBezTo>
                  <a:cubicBezTo>
                    <a:pt x="34" y="14"/>
                    <a:pt x="33" y="13"/>
                    <a:pt x="31" y="12"/>
                  </a:cubicBezTo>
                  <a:cubicBezTo>
                    <a:pt x="31" y="11"/>
                    <a:pt x="31" y="11"/>
                    <a:pt x="31" y="11"/>
                  </a:cubicBezTo>
                  <a:cubicBezTo>
                    <a:pt x="31" y="8"/>
                    <a:pt x="31" y="8"/>
                    <a:pt x="31" y="8"/>
                  </a:cubicBezTo>
                  <a:cubicBezTo>
                    <a:pt x="31" y="7"/>
                    <a:pt x="32" y="6"/>
                    <a:pt x="32" y="5"/>
                  </a:cubicBezTo>
                  <a:cubicBezTo>
                    <a:pt x="33" y="4"/>
                    <a:pt x="33" y="3"/>
                    <a:pt x="34" y="2"/>
                  </a:cubicBezTo>
                  <a:cubicBezTo>
                    <a:pt x="34" y="2"/>
                    <a:pt x="34" y="2"/>
                    <a:pt x="34" y="2"/>
                  </a:cubicBezTo>
                  <a:cubicBezTo>
                    <a:pt x="34" y="0"/>
                    <a:pt x="36" y="0"/>
                    <a:pt x="37" y="0"/>
                  </a:cubicBezTo>
                  <a:cubicBezTo>
                    <a:pt x="41" y="2"/>
                    <a:pt x="45" y="5"/>
                    <a:pt x="49" y="7"/>
                  </a:cubicBezTo>
                  <a:cubicBezTo>
                    <a:pt x="52" y="10"/>
                    <a:pt x="55" y="14"/>
                    <a:pt x="57" y="17"/>
                  </a:cubicBezTo>
                  <a:cubicBezTo>
                    <a:pt x="57" y="17"/>
                    <a:pt x="57" y="17"/>
                    <a:pt x="57" y="17"/>
                  </a:cubicBezTo>
                  <a:cubicBezTo>
                    <a:pt x="61" y="23"/>
                    <a:pt x="62" y="31"/>
                    <a:pt x="61" y="38"/>
                  </a:cubicBezTo>
                  <a:cubicBezTo>
                    <a:pt x="60" y="44"/>
                    <a:pt x="56" y="51"/>
                    <a:pt x="50" y="55"/>
                  </a:cubicBezTo>
                  <a:cubicBezTo>
                    <a:pt x="50" y="55"/>
                    <a:pt x="50" y="55"/>
                    <a:pt x="50" y="55"/>
                  </a:cubicBezTo>
                  <a:cubicBezTo>
                    <a:pt x="48" y="57"/>
                    <a:pt x="45" y="59"/>
                    <a:pt x="42" y="60"/>
                  </a:cubicBezTo>
                  <a:cubicBezTo>
                    <a:pt x="39" y="61"/>
                    <a:pt x="35" y="62"/>
                    <a:pt x="32" y="62"/>
                  </a:cubicBezTo>
                  <a:cubicBezTo>
                    <a:pt x="32" y="62"/>
                    <a:pt x="32" y="62"/>
                    <a:pt x="32" y="62"/>
                  </a:cubicBezTo>
                  <a:cubicBezTo>
                    <a:pt x="32" y="62"/>
                    <a:pt x="31" y="62"/>
                    <a:pt x="31" y="62"/>
                  </a:cubicBezTo>
                  <a:cubicBezTo>
                    <a:pt x="31" y="57"/>
                    <a:pt x="31" y="57"/>
                    <a:pt x="31" y="57"/>
                  </a:cubicBezTo>
                  <a:cubicBezTo>
                    <a:pt x="31" y="57"/>
                    <a:pt x="32" y="57"/>
                    <a:pt x="32" y="57"/>
                  </a:cubicBezTo>
                  <a:cubicBezTo>
                    <a:pt x="32" y="57"/>
                    <a:pt x="32" y="57"/>
                    <a:pt x="32" y="57"/>
                  </a:cubicBezTo>
                  <a:cubicBezTo>
                    <a:pt x="35" y="57"/>
                    <a:pt x="37" y="56"/>
                    <a:pt x="40" y="55"/>
                  </a:cubicBezTo>
                  <a:cubicBezTo>
                    <a:pt x="43" y="55"/>
                    <a:pt x="45" y="53"/>
                    <a:pt x="47" y="51"/>
                  </a:cubicBezTo>
                  <a:cubicBezTo>
                    <a:pt x="47" y="51"/>
                    <a:pt x="47" y="51"/>
                    <a:pt x="47" y="51"/>
                  </a:cubicBezTo>
                  <a:close/>
                  <a:moveTo>
                    <a:pt x="31" y="45"/>
                  </a:moveTo>
                  <a:cubicBezTo>
                    <a:pt x="30" y="45"/>
                    <a:pt x="30" y="45"/>
                    <a:pt x="29" y="45"/>
                  </a:cubicBezTo>
                  <a:cubicBezTo>
                    <a:pt x="27" y="45"/>
                    <a:pt x="24" y="44"/>
                    <a:pt x="22" y="43"/>
                  </a:cubicBezTo>
                  <a:cubicBezTo>
                    <a:pt x="20" y="42"/>
                    <a:pt x="17" y="41"/>
                    <a:pt x="16" y="39"/>
                  </a:cubicBezTo>
                  <a:cubicBezTo>
                    <a:pt x="15" y="39"/>
                    <a:pt x="15" y="39"/>
                    <a:pt x="15" y="39"/>
                  </a:cubicBezTo>
                  <a:cubicBezTo>
                    <a:pt x="14" y="38"/>
                    <a:pt x="12" y="36"/>
                    <a:pt x="11" y="34"/>
                  </a:cubicBezTo>
                  <a:cubicBezTo>
                    <a:pt x="10" y="33"/>
                    <a:pt x="9" y="32"/>
                    <a:pt x="9" y="30"/>
                  </a:cubicBezTo>
                  <a:cubicBezTo>
                    <a:pt x="8" y="30"/>
                    <a:pt x="7" y="31"/>
                    <a:pt x="6" y="31"/>
                  </a:cubicBezTo>
                  <a:cubicBezTo>
                    <a:pt x="6" y="31"/>
                    <a:pt x="5" y="31"/>
                    <a:pt x="5" y="31"/>
                  </a:cubicBezTo>
                  <a:cubicBezTo>
                    <a:pt x="5" y="32"/>
                    <a:pt x="6" y="33"/>
                    <a:pt x="6" y="34"/>
                  </a:cubicBezTo>
                  <a:cubicBezTo>
                    <a:pt x="6" y="36"/>
                    <a:pt x="7" y="38"/>
                    <a:pt x="8" y="39"/>
                  </a:cubicBezTo>
                  <a:cubicBezTo>
                    <a:pt x="8" y="39"/>
                    <a:pt x="8" y="39"/>
                    <a:pt x="8" y="39"/>
                  </a:cubicBezTo>
                  <a:cubicBezTo>
                    <a:pt x="8" y="39"/>
                    <a:pt x="8" y="39"/>
                    <a:pt x="8" y="39"/>
                  </a:cubicBezTo>
                  <a:cubicBezTo>
                    <a:pt x="8" y="40"/>
                    <a:pt x="8" y="40"/>
                    <a:pt x="8" y="41"/>
                  </a:cubicBezTo>
                  <a:cubicBezTo>
                    <a:pt x="8" y="41"/>
                    <a:pt x="8" y="41"/>
                    <a:pt x="8" y="41"/>
                  </a:cubicBezTo>
                  <a:cubicBezTo>
                    <a:pt x="9" y="41"/>
                    <a:pt x="9" y="42"/>
                    <a:pt x="9" y="42"/>
                  </a:cubicBezTo>
                  <a:cubicBezTo>
                    <a:pt x="10" y="44"/>
                    <a:pt x="11" y="45"/>
                    <a:pt x="12" y="46"/>
                  </a:cubicBezTo>
                  <a:cubicBezTo>
                    <a:pt x="13" y="48"/>
                    <a:pt x="14" y="49"/>
                    <a:pt x="15" y="50"/>
                  </a:cubicBezTo>
                  <a:cubicBezTo>
                    <a:pt x="15" y="50"/>
                    <a:pt x="15" y="50"/>
                    <a:pt x="15" y="50"/>
                  </a:cubicBezTo>
                  <a:cubicBezTo>
                    <a:pt x="17" y="52"/>
                    <a:pt x="20" y="54"/>
                    <a:pt x="23" y="55"/>
                  </a:cubicBezTo>
                  <a:cubicBezTo>
                    <a:pt x="25" y="56"/>
                    <a:pt x="28" y="57"/>
                    <a:pt x="31" y="57"/>
                  </a:cubicBezTo>
                  <a:cubicBezTo>
                    <a:pt x="31" y="62"/>
                    <a:pt x="31" y="62"/>
                    <a:pt x="31" y="62"/>
                  </a:cubicBezTo>
                  <a:cubicBezTo>
                    <a:pt x="27" y="62"/>
                    <a:pt x="24" y="61"/>
                    <a:pt x="21" y="60"/>
                  </a:cubicBezTo>
                  <a:cubicBezTo>
                    <a:pt x="18" y="58"/>
                    <a:pt x="15" y="56"/>
                    <a:pt x="12" y="54"/>
                  </a:cubicBezTo>
                  <a:cubicBezTo>
                    <a:pt x="12" y="54"/>
                    <a:pt x="12" y="54"/>
                    <a:pt x="12" y="54"/>
                  </a:cubicBezTo>
                  <a:cubicBezTo>
                    <a:pt x="10" y="52"/>
                    <a:pt x="9" y="51"/>
                    <a:pt x="8" y="49"/>
                  </a:cubicBezTo>
                  <a:cubicBezTo>
                    <a:pt x="7" y="48"/>
                    <a:pt x="6" y="46"/>
                    <a:pt x="5" y="44"/>
                  </a:cubicBezTo>
                  <a:cubicBezTo>
                    <a:pt x="5" y="44"/>
                    <a:pt x="4" y="43"/>
                    <a:pt x="4" y="43"/>
                  </a:cubicBezTo>
                  <a:cubicBezTo>
                    <a:pt x="4" y="43"/>
                    <a:pt x="4" y="43"/>
                    <a:pt x="4" y="43"/>
                  </a:cubicBezTo>
                  <a:cubicBezTo>
                    <a:pt x="4" y="43"/>
                    <a:pt x="4" y="43"/>
                    <a:pt x="4" y="43"/>
                  </a:cubicBezTo>
                  <a:cubicBezTo>
                    <a:pt x="4" y="42"/>
                    <a:pt x="4" y="42"/>
                    <a:pt x="3" y="41"/>
                  </a:cubicBezTo>
                  <a:cubicBezTo>
                    <a:pt x="3" y="41"/>
                    <a:pt x="3" y="41"/>
                    <a:pt x="3" y="41"/>
                  </a:cubicBezTo>
                  <a:cubicBezTo>
                    <a:pt x="3" y="39"/>
                    <a:pt x="2" y="37"/>
                    <a:pt x="1" y="35"/>
                  </a:cubicBezTo>
                  <a:cubicBezTo>
                    <a:pt x="1" y="33"/>
                    <a:pt x="0" y="31"/>
                    <a:pt x="0" y="29"/>
                  </a:cubicBezTo>
                  <a:cubicBezTo>
                    <a:pt x="0" y="29"/>
                    <a:pt x="0" y="29"/>
                    <a:pt x="0" y="29"/>
                  </a:cubicBezTo>
                  <a:cubicBezTo>
                    <a:pt x="0" y="29"/>
                    <a:pt x="0" y="29"/>
                    <a:pt x="0" y="29"/>
                  </a:cubicBezTo>
                  <a:cubicBezTo>
                    <a:pt x="0" y="28"/>
                    <a:pt x="1" y="26"/>
                    <a:pt x="2" y="26"/>
                  </a:cubicBezTo>
                  <a:cubicBezTo>
                    <a:pt x="3" y="26"/>
                    <a:pt x="4" y="26"/>
                    <a:pt x="6" y="26"/>
                  </a:cubicBezTo>
                  <a:cubicBezTo>
                    <a:pt x="7" y="26"/>
                    <a:pt x="8" y="26"/>
                    <a:pt x="9" y="25"/>
                  </a:cubicBezTo>
                  <a:cubicBezTo>
                    <a:pt x="10" y="25"/>
                    <a:pt x="11" y="25"/>
                    <a:pt x="12" y="26"/>
                  </a:cubicBezTo>
                  <a:cubicBezTo>
                    <a:pt x="13" y="28"/>
                    <a:pt x="14" y="30"/>
                    <a:pt x="15" y="32"/>
                  </a:cubicBezTo>
                  <a:cubicBezTo>
                    <a:pt x="16" y="33"/>
                    <a:pt x="17" y="35"/>
                    <a:pt x="19" y="36"/>
                  </a:cubicBezTo>
                  <a:cubicBezTo>
                    <a:pt x="19" y="36"/>
                    <a:pt x="19" y="36"/>
                    <a:pt x="19" y="36"/>
                  </a:cubicBezTo>
                  <a:cubicBezTo>
                    <a:pt x="20" y="37"/>
                    <a:pt x="22" y="38"/>
                    <a:pt x="24" y="39"/>
                  </a:cubicBezTo>
                  <a:cubicBezTo>
                    <a:pt x="25" y="40"/>
                    <a:pt x="27" y="40"/>
                    <a:pt x="29" y="40"/>
                  </a:cubicBezTo>
                  <a:cubicBezTo>
                    <a:pt x="30" y="40"/>
                    <a:pt x="30" y="40"/>
                    <a:pt x="31" y="40"/>
                  </a:cubicBezTo>
                  <a:cubicBezTo>
                    <a:pt x="31" y="45"/>
                    <a:pt x="31" y="45"/>
                    <a:pt x="31" y="45"/>
                  </a:cubicBezTo>
                  <a:close/>
                  <a:moveTo>
                    <a:pt x="31" y="8"/>
                  </a:moveTo>
                  <a:cubicBezTo>
                    <a:pt x="31" y="11"/>
                    <a:pt x="31" y="11"/>
                    <a:pt x="31" y="11"/>
                  </a:cubicBezTo>
                  <a:cubicBezTo>
                    <a:pt x="30" y="10"/>
                    <a:pt x="30" y="9"/>
                    <a:pt x="31" y="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5" name="Freeform 218"/>
            <p:cNvSpPr>
              <a:spLocks noEditPoints="1"/>
            </p:cNvSpPr>
            <p:nvPr/>
          </p:nvSpPr>
          <p:spPr bwMode="auto">
            <a:xfrm>
              <a:off x="5855622" y="3503753"/>
              <a:ext cx="151793" cy="151793"/>
            </a:xfrm>
            <a:custGeom>
              <a:avLst/>
              <a:gdLst>
                <a:gd name="T0" fmla="*/ 39 w 59"/>
                <a:gd name="T1" fmla="*/ 54 h 59"/>
                <a:gd name="T2" fmla="*/ 41 w 59"/>
                <a:gd name="T3" fmla="*/ 50 h 59"/>
                <a:gd name="T4" fmla="*/ 30 w 59"/>
                <a:gd name="T5" fmla="*/ 42 h 59"/>
                <a:gd name="T6" fmla="*/ 37 w 59"/>
                <a:gd name="T7" fmla="*/ 45 h 59"/>
                <a:gd name="T8" fmla="*/ 46 w 59"/>
                <a:gd name="T9" fmla="*/ 48 h 59"/>
                <a:gd name="T10" fmla="*/ 47 w 59"/>
                <a:gd name="T11" fmla="*/ 55 h 59"/>
                <a:gd name="T12" fmla="*/ 33 w 59"/>
                <a:gd name="T13" fmla="*/ 59 h 59"/>
                <a:gd name="T14" fmla="*/ 30 w 59"/>
                <a:gd name="T15" fmla="*/ 15 h 59"/>
                <a:gd name="T16" fmla="*/ 38 w 59"/>
                <a:gd name="T17" fmla="*/ 14 h 59"/>
                <a:gd name="T18" fmla="*/ 39 w 59"/>
                <a:gd name="T19" fmla="*/ 14 h 59"/>
                <a:gd name="T20" fmla="*/ 51 w 59"/>
                <a:gd name="T21" fmla="*/ 15 h 59"/>
                <a:gd name="T22" fmla="*/ 33 w 59"/>
                <a:gd name="T23" fmla="*/ 5 h 59"/>
                <a:gd name="T24" fmla="*/ 31 w 59"/>
                <a:gd name="T25" fmla="*/ 5 h 59"/>
                <a:gd name="T26" fmla="*/ 32 w 59"/>
                <a:gd name="T27" fmla="*/ 0 h 59"/>
                <a:gd name="T28" fmla="*/ 46 w 59"/>
                <a:gd name="T29" fmla="*/ 4 h 59"/>
                <a:gd name="T30" fmla="*/ 58 w 59"/>
                <a:gd name="T31" fmla="*/ 13 h 59"/>
                <a:gd name="T32" fmla="*/ 53 w 59"/>
                <a:gd name="T33" fmla="*/ 21 h 59"/>
                <a:gd name="T34" fmla="*/ 44 w 59"/>
                <a:gd name="T35" fmla="*/ 20 h 59"/>
                <a:gd name="T36" fmla="*/ 39 w 59"/>
                <a:gd name="T37" fmla="*/ 19 h 59"/>
                <a:gd name="T38" fmla="*/ 30 w 59"/>
                <a:gd name="T39" fmla="*/ 20 h 59"/>
                <a:gd name="T40" fmla="*/ 39 w 59"/>
                <a:gd name="T41" fmla="*/ 14 h 59"/>
                <a:gd name="T42" fmla="*/ 30 w 59"/>
                <a:gd name="T43" fmla="*/ 54 h 59"/>
                <a:gd name="T44" fmla="*/ 20 w 59"/>
                <a:gd name="T45" fmla="*/ 57 h 59"/>
                <a:gd name="T46" fmla="*/ 30 w 59"/>
                <a:gd name="T47" fmla="*/ 31 h 59"/>
                <a:gd name="T48" fmla="*/ 30 w 59"/>
                <a:gd name="T49" fmla="*/ 42 h 59"/>
                <a:gd name="T50" fmla="*/ 24 w 59"/>
                <a:gd name="T51" fmla="*/ 27 h 59"/>
                <a:gd name="T52" fmla="*/ 30 w 59"/>
                <a:gd name="T53" fmla="*/ 15 h 59"/>
                <a:gd name="T54" fmla="*/ 20 w 59"/>
                <a:gd name="T55" fmla="*/ 38 h 59"/>
                <a:gd name="T56" fmla="*/ 30 w 59"/>
                <a:gd name="T57" fmla="*/ 47 h 59"/>
                <a:gd name="T58" fmla="*/ 30 w 59"/>
                <a:gd name="T59" fmla="*/ 5 h 59"/>
                <a:gd name="T60" fmla="*/ 20 w 59"/>
                <a:gd name="T61" fmla="*/ 2 h 59"/>
                <a:gd name="T62" fmla="*/ 20 w 59"/>
                <a:gd name="T63" fmla="*/ 7 h 59"/>
                <a:gd name="T64" fmla="*/ 20 w 59"/>
                <a:gd name="T65" fmla="*/ 38 h 59"/>
                <a:gd name="T66" fmla="*/ 20 w 59"/>
                <a:gd name="T67" fmla="*/ 57 h 59"/>
                <a:gd name="T68" fmla="*/ 20 w 59"/>
                <a:gd name="T69" fmla="*/ 7 h 59"/>
                <a:gd name="T70" fmla="*/ 20 w 59"/>
                <a:gd name="T71" fmla="*/ 38 h 59"/>
                <a:gd name="T72" fmla="*/ 20 w 59"/>
                <a:gd name="T73" fmla="*/ 57 h 59"/>
                <a:gd name="T74" fmla="*/ 19 w 59"/>
                <a:gd name="T75" fmla="*/ 26 h 59"/>
                <a:gd name="T76" fmla="*/ 20 w 59"/>
                <a:gd name="T77" fmla="*/ 38 h 59"/>
                <a:gd name="T78" fmla="*/ 2 w 59"/>
                <a:gd name="T79" fmla="*/ 21 h 59"/>
                <a:gd name="T80" fmla="*/ 18 w 59"/>
                <a:gd name="T81" fmla="*/ 56 h 59"/>
                <a:gd name="T82" fmla="*/ 20 w 59"/>
                <a:gd name="T83" fmla="*/ 52 h 59"/>
                <a:gd name="T84" fmla="*/ 8 w 59"/>
                <a:gd name="T85" fmla="*/ 40 h 59"/>
                <a:gd name="T86" fmla="*/ 15 w 59"/>
                <a:gd name="T87" fmla="*/ 10 h 59"/>
                <a:gd name="T88" fmla="*/ 20 w 59"/>
                <a:gd name="T8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59">
                  <a:moveTo>
                    <a:pt x="30" y="54"/>
                  </a:moveTo>
                  <a:cubicBezTo>
                    <a:pt x="31" y="54"/>
                    <a:pt x="32" y="54"/>
                    <a:pt x="33" y="54"/>
                  </a:cubicBezTo>
                  <a:cubicBezTo>
                    <a:pt x="35" y="54"/>
                    <a:pt x="37" y="54"/>
                    <a:pt x="39" y="54"/>
                  </a:cubicBezTo>
                  <a:cubicBezTo>
                    <a:pt x="40" y="54"/>
                    <a:pt x="41" y="54"/>
                    <a:pt x="42" y="54"/>
                  </a:cubicBezTo>
                  <a:cubicBezTo>
                    <a:pt x="42" y="53"/>
                    <a:pt x="42" y="53"/>
                    <a:pt x="42" y="52"/>
                  </a:cubicBezTo>
                  <a:cubicBezTo>
                    <a:pt x="41" y="52"/>
                    <a:pt x="41" y="51"/>
                    <a:pt x="41" y="50"/>
                  </a:cubicBezTo>
                  <a:cubicBezTo>
                    <a:pt x="39" y="50"/>
                    <a:pt x="38" y="50"/>
                    <a:pt x="36" y="49"/>
                  </a:cubicBezTo>
                  <a:cubicBezTo>
                    <a:pt x="34" y="49"/>
                    <a:pt x="32" y="48"/>
                    <a:pt x="30" y="47"/>
                  </a:cubicBezTo>
                  <a:cubicBezTo>
                    <a:pt x="30" y="42"/>
                    <a:pt x="30" y="42"/>
                    <a:pt x="30" y="42"/>
                  </a:cubicBezTo>
                  <a:cubicBezTo>
                    <a:pt x="31" y="42"/>
                    <a:pt x="31" y="43"/>
                    <a:pt x="32" y="43"/>
                  </a:cubicBezTo>
                  <a:cubicBezTo>
                    <a:pt x="32" y="43"/>
                    <a:pt x="32" y="43"/>
                    <a:pt x="32" y="43"/>
                  </a:cubicBezTo>
                  <a:cubicBezTo>
                    <a:pt x="34" y="44"/>
                    <a:pt x="35" y="44"/>
                    <a:pt x="37" y="45"/>
                  </a:cubicBezTo>
                  <a:cubicBezTo>
                    <a:pt x="39" y="45"/>
                    <a:pt x="41" y="45"/>
                    <a:pt x="43" y="46"/>
                  </a:cubicBezTo>
                  <a:cubicBezTo>
                    <a:pt x="43" y="46"/>
                    <a:pt x="43" y="46"/>
                    <a:pt x="43" y="46"/>
                  </a:cubicBezTo>
                  <a:cubicBezTo>
                    <a:pt x="44" y="46"/>
                    <a:pt x="45" y="46"/>
                    <a:pt x="46" y="48"/>
                  </a:cubicBezTo>
                  <a:cubicBezTo>
                    <a:pt x="46" y="49"/>
                    <a:pt x="46" y="50"/>
                    <a:pt x="46" y="51"/>
                  </a:cubicBezTo>
                  <a:cubicBezTo>
                    <a:pt x="46" y="52"/>
                    <a:pt x="47" y="53"/>
                    <a:pt x="47" y="55"/>
                  </a:cubicBezTo>
                  <a:cubicBezTo>
                    <a:pt x="47" y="55"/>
                    <a:pt x="47" y="55"/>
                    <a:pt x="47" y="55"/>
                  </a:cubicBezTo>
                  <a:cubicBezTo>
                    <a:pt x="48" y="56"/>
                    <a:pt x="47" y="58"/>
                    <a:pt x="45" y="58"/>
                  </a:cubicBezTo>
                  <a:cubicBezTo>
                    <a:pt x="43" y="58"/>
                    <a:pt x="41" y="59"/>
                    <a:pt x="39" y="59"/>
                  </a:cubicBezTo>
                  <a:cubicBezTo>
                    <a:pt x="37" y="59"/>
                    <a:pt x="35" y="59"/>
                    <a:pt x="33" y="59"/>
                  </a:cubicBezTo>
                  <a:cubicBezTo>
                    <a:pt x="32" y="59"/>
                    <a:pt x="31" y="59"/>
                    <a:pt x="30" y="59"/>
                  </a:cubicBezTo>
                  <a:cubicBezTo>
                    <a:pt x="30" y="54"/>
                    <a:pt x="30" y="54"/>
                    <a:pt x="30" y="54"/>
                  </a:cubicBezTo>
                  <a:close/>
                  <a:moveTo>
                    <a:pt x="30" y="15"/>
                  </a:moveTo>
                  <a:cubicBezTo>
                    <a:pt x="32" y="14"/>
                    <a:pt x="35" y="14"/>
                    <a:pt x="37" y="14"/>
                  </a:cubicBezTo>
                  <a:cubicBezTo>
                    <a:pt x="37" y="14"/>
                    <a:pt x="38" y="14"/>
                    <a:pt x="38" y="14"/>
                  </a:cubicBezTo>
                  <a:cubicBezTo>
                    <a:pt x="38" y="14"/>
                    <a:pt x="38" y="14"/>
                    <a:pt x="38" y="14"/>
                  </a:cubicBezTo>
                  <a:cubicBezTo>
                    <a:pt x="30" y="31"/>
                    <a:pt x="30" y="31"/>
                    <a:pt x="30" y="31"/>
                  </a:cubicBezTo>
                  <a:cubicBezTo>
                    <a:pt x="30" y="32"/>
                    <a:pt x="30" y="32"/>
                    <a:pt x="30" y="32"/>
                  </a:cubicBezTo>
                  <a:cubicBezTo>
                    <a:pt x="39" y="14"/>
                    <a:pt x="39" y="14"/>
                    <a:pt x="39" y="14"/>
                  </a:cubicBezTo>
                  <a:cubicBezTo>
                    <a:pt x="41" y="14"/>
                    <a:pt x="43" y="14"/>
                    <a:pt x="46" y="15"/>
                  </a:cubicBezTo>
                  <a:cubicBezTo>
                    <a:pt x="47" y="16"/>
                    <a:pt x="48" y="16"/>
                    <a:pt x="50" y="17"/>
                  </a:cubicBezTo>
                  <a:cubicBezTo>
                    <a:pt x="50" y="16"/>
                    <a:pt x="51" y="16"/>
                    <a:pt x="51" y="15"/>
                  </a:cubicBezTo>
                  <a:cubicBezTo>
                    <a:pt x="52" y="15"/>
                    <a:pt x="52" y="15"/>
                    <a:pt x="52" y="14"/>
                  </a:cubicBezTo>
                  <a:cubicBezTo>
                    <a:pt x="50" y="12"/>
                    <a:pt x="47" y="10"/>
                    <a:pt x="44" y="8"/>
                  </a:cubicBezTo>
                  <a:cubicBezTo>
                    <a:pt x="41" y="7"/>
                    <a:pt x="37" y="5"/>
                    <a:pt x="33" y="5"/>
                  </a:cubicBezTo>
                  <a:cubicBezTo>
                    <a:pt x="33" y="5"/>
                    <a:pt x="33" y="5"/>
                    <a:pt x="33" y="5"/>
                  </a:cubicBezTo>
                  <a:cubicBezTo>
                    <a:pt x="33" y="5"/>
                    <a:pt x="33" y="5"/>
                    <a:pt x="33" y="5"/>
                  </a:cubicBezTo>
                  <a:cubicBezTo>
                    <a:pt x="33" y="5"/>
                    <a:pt x="32" y="5"/>
                    <a:pt x="31" y="5"/>
                  </a:cubicBezTo>
                  <a:cubicBezTo>
                    <a:pt x="31" y="5"/>
                    <a:pt x="31" y="5"/>
                    <a:pt x="30" y="5"/>
                  </a:cubicBezTo>
                  <a:cubicBezTo>
                    <a:pt x="30" y="0"/>
                    <a:pt x="30" y="0"/>
                    <a:pt x="30" y="0"/>
                  </a:cubicBezTo>
                  <a:cubicBezTo>
                    <a:pt x="31" y="0"/>
                    <a:pt x="31" y="0"/>
                    <a:pt x="32" y="0"/>
                  </a:cubicBezTo>
                  <a:cubicBezTo>
                    <a:pt x="33" y="0"/>
                    <a:pt x="33" y="0"/>
                    <a:pt x="34" y="0"/>
                  </a:cubicBezTo>
                  <a:cubicBezTo>
                    <a:pt x="34" y="0"/>
                    <a:pt x="34" y="0"/>
                    <a:pt x="34" y="0"/>
                  </a:cubicBezTo>
                  <a:cubicBezTo>
                    <a:pt x="38" y="1"/>
                    <a:pt x="42" y="2"/>
                    <a:pt x="46" y="4"/>
                  </a:cubicBezTo>
                  <a:cubicBezTo>
                    <a:pt x="50" y="6"/>
                    <a:pt x="54" y="9"/>
                    <a:pt x="58" y="12"/>
                  </a:cubicBezTo>
                  <a:cubicBezTo>
                    <a:pt x="58" y="12"/>
                    <a:pt x="58" y="12"/>
                    <a:pt x="58" y="12"/>
                  </a:cubicBezTo>
                  <a:cubicBezTo>
                    <a:pt x="58" y="12"/>
                    <a:pt x="58" y="13"/>
                    <a:pt x="58" y="13"/>
                  </a:cubicBezTo>
                  <a:cubicBezTo>
                    <a:pt x="59" y="14"/>
                    <a:pt x="59" y="15"/>
                    <a:pt x="58" y="16"/>
                  </a:cubicBezTo>
                  <a:cubicBezTo>
                    <a:pt x="57" y="17"/>
                    <a:pt x="56" y="18"/>
                    <a:pt x="55" y="19"/>
                  </a:cubicBezTo>
                  <a:cubicBezTo>
                    <a:pt x="54" y="19"/>
                    <a:pt x="53" y="20"/>
                    <a:pt x="53" y="21"/>
                  </a:cubicBezTo>
                  <a:cubicBezTo>
                    <a:pt x="53" y="21"/>
                    <a:pt x="53" y="21"/>
                    <a:pt x="53" y="21"/>
                  </a:cubicBezTo>
                  <a:cubicBezTo>
                    <a:pt x="52" y="22"/>
                    <a:pt x="51" y="23"/>
                    <a:pt x="50" y="22"/>
                  </a:cubicBezTo>
                  <a:cubicBezTo>
                    <a:pt x="48" y="21"/>
                    <a:pt x="46" y="20"/>
                    <a:pt x="44" y="20"/>
                  </a:cubicBezTo>
                  <a:cubicBezTo>
                    <a:pt x="42" y="19"/>
                    <a:pt x="41" y="19"/>
                    <a:pt x="39" y="19"/>
                  </a:cubicBezTo>
                  <a:cubicBezTo>
                    <a:pt x="39" y="19"/>
                    <a:pt x="39" y="19"/>
                    <a:pt x="39" y="19"/>
                  </a:cubicBezTo>
                  <a:cubicBezTo>
                    <a:pt x="39" y="19"/>
                    <a:pt x="39" y="19"/>
                    <a:pt x="39" y="19"/>
                  </a:cubicBezTo>
                  <a:cubicBezTo>
                    <a:pt x="38" y="19"/>
                    <a:pt x="38" y="19"/>
                    <a:pt x="38" y="18"/>
                  </a:cubicBezTo>
                  <a:cubicBezTo>
                    <a:pt x="38" y="18"/>
                    <a:pt x="37" y="18"/>
                    <a:pt x="37" y="18"/>
                  </a:cubicBezTo>
                  <a:cubicBezTo>
                    <a:pt x="35" y="18"/>
                    <a:pt x="32" y="19"/>
                    <a:pt x="30" y="20"/>
                  </a:cubicBezTo>
                  <a:cubicBezTo>
                    <a:pt x="30" y="15"/>
                    <a:pt x="30" y="15"/>
                    <a:pt x="30" y="15"/>
                  </a:cubicBezTo>
                  <a:close/>
                  <a:moveTo>
                    <a:pt x="39" y="14"/>
                  </a:moveTo>
                  <a:cubicBezTo>
                    <a:pt x="39" y="14"/>
                    <a:pt x="39" y="14"/>
                    <a:pt x="39" y="14"/>
                  </a:cubicBezTo>
                  <a:close/>
                  <a:moveTo>
                    <a:pt x="20" y="52"/>
                  </a:moveTo>
                  <a:cubicBezTo>
                    <a:pt x="22" y="53"/>
                    <a:pt x="24" y="53"/>
                    <a:pt x="26" y="54"/>
                  </a:cubicBezTo>
                  <a:cubicBezTo>
                    <a:pt x="28" y="54"/>
                    <a:pt x="29" y="54"/>
                    <a:pt x="30" y="54"/>
                  </a:cubicBezTo>
                  <a:cubicBezTo>
                    <a:pt x="30" y="59"/>
                    <a:pt x="30" y="59"/>
                    <a:pt x="30" y="59"/>
                  </a:cubicBezTo>
                  <a:cubicBezTo>
                    <a:pt x="29" y="59"/>
                    <a:pt x="27" y="59"/>
                    <a:pt x="25" y="59"/>
                  </a:cubicBezTo>
                  <a:cubicBezTo>
                    <a:pt x="24" y="58"/>
                    <a:pt x="22" y="58"/>
                    <a:pt x="20" y="57"/>
                  </a:cubicBezTo>
                  <a:cubicBezTo>
                    <a:pt x="20" y="52"/>
                    <a:pt x="20" y="52"/>
                    <a:pt x="20" y="52"/>
                  </a:cubicBezTo>
                  <a:cubicBezTo>
                    <a:pt x="30" y="32"/>
                    <a:pt x="30" y="32"/>
                    <a:pt x="30" y="32"/>
                  </a:cubicBezTo>
                  <a:cubicBezTo>
                    <a:pt x="30" y="31"/>
                    <a:pt x="30" y="31"/>
                    <a:pt x="30" y="31"/>
                  </a:cubicBezTo>
                  <a:cubicBezTo>
                    <a:pt x="20" y="52"/>
                    <a:pt x="20" y="52"/>
                    <a:pt x="20" y="52"/>
                  </a:cubicBezTo>
                  <a:close/>
                  <a:moveTo>
                    <a:pt x="30" y="47"/>
                  </a:moveTo>
                  <a:cubicBezTo>
                    <a:pt x="30" y="42"/>
                    <a:pt x="30" y="42"/>
                    <a:pt x="30" y="42"/>
                  </a:cubicBezTo>
                  <a:cubicBezTo>
                    <a:pt x="28" y="40"/>
                    <a:pt x="26" y="38"/>
                    <a:pt x="25" y="36"/>
                  </a:cubicBezTo>
                  <a:cubicBezTo>
                    <a:pt x="23" y="33"/>
                    <a:pt x="23" y="30"/>
                    <a:pt x="24" y="27"/>
                  </a:cubicBezTo>
                  <a:cubicBezTo>
                    <a:pt x="24" y="27"/>
                    <a:pt x="24" y="27"/>
                    <a:pt x="24" y="27"/>
                  </a:cubicBezTo>
                  <a:cubicBezTo>
                    <a:pt x="24" y="25"/>
                    <a:pt x="26" y="23"/>
                    <a:pt x="28" y="21"/>
                  </a:cubicBezTo>
                  <a:cubicBezTo>
                    <a:pt x="29" y="21"/>
                    <a:pt x="30" y="20"/>
                    <a:pt x="30" y="20"/>
                  </a:cubicBezTo>
                  <a:cubicBezTo>
                    <a:pt x="30" y="15"/>
                    <a:pt x="30" y="15"/>
                    <a:pt x="30" y="15"/>
                  </a:cubicBezTo>
                  <a:cubicBezTo>
                    <a:pt x="29" y="15"/>
                    <a:pt x="27" y="16"/>
                    <a:pt x="26" y="17"/>
                  </a:cubicBezTo>
                  <a:cubicBezTo>
                    <a:pt x="23" y="19"/>
                    <a:pt x="21" y="21"/>
                    <a:pt x="20" y="23"/>
                  </a:cubicBezTo>
                  <a:cubicBezTo>
                    <a:pt x="20" y="38"/>
                    <a:pt x="20" y="38"/>
                    <a:pt x="20" y="38"/>
                  </a:cubicBezTo>
                  <a:cubicBezTo>
                    <a:pt x="20" y="38"/>
                    <a:pt x="20" y="38"/>
                    <a:pt x="20" y="38"/>
                  </a:cubicBezTo>
                  <a:cubicBezTo>
                    <a:pt x="22" y="42"/>
                    <a:pt x="26" y="45"/>
                    <a:pt x="30" y="47"/>
                  </a:cubicBezTo>
                  <a:cubicBezTo>
                    <a:pt x="30" y="47"/>
                    <a:pt x="30" y="47"/>
                    <a:pt x="30" y="47"/>
                  </a:cubicBezTo>
                  <a:cubicBezTo>
                    <a:pt x="30" y="47"/>
                    <a:pt x="30" y="47"/>
                    <a:pt x="30" y="47"/>
                  </a:cubicBezTo>
                  <a:close/>
                  <a:moveTo>
                    <a:pt x="30" y="0"/>
                  </a:moveTo>
                  <a:cubicBezTo>
                    <a:pt x="30" y="5"/>
                    <a:pt x="30" y="5"/>
                    <a:pt x="30" y="5"/>
                  </a:cubicBezTo>
                  <a:cubicBezTo>
                    <a:pt x="30" y="5"/>
                    <a:pt x="30" y="5"/>
                    <a:pt x="30" y="5"/>
                  </a:cubicBezTo>
                  <a:cubicBezTo>
                    <a:pt x="27" y="5"/>
                    <a:pt x="23" y="5"/>
                    <a:pt x="20" y="7"/>
                  </a:cubicBezTo>
                  <a:cubicBezTo>
                    <a:pt x="20" y="2"/>
                    <a:pt x="20" y="2"/>
                    <a:pt x="20" y="2"/>
                  </a:cubicBezTo>
                  <a:cubicBezTo>
                    <a:pt x="23" y="0"/>
                    <a:pt x="27" y="0"/>
                    <a:pt x="30" y="0"/>
                  </a:cubicBez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38"/>
                  </a:moveTo>
                  <a:cubicBezTo>
                    <a:pt x="18" y="34"/>
                    <a:pt x="18" y="30"/>
                    <a:pt x="19" y="26"/>
                  </a:cubicBezTo>
                  <a:cubicBezTo>
                    <a:pt x="19" y="26"/>
                    <a:pt x="19" y="26"/>
                    <a:pt x="19" y="26"/>
                  </a:cubicBezTo>
                  <a:cubicBezTo>
                    <a:pt x="19" y="25"/>
                    <a:pt x="20" y="24"/>
                    <a:pt x="20" y="23"/>
                  </a:cubicBezTo>
                  <a:cubicBezTo>
                    <a:pt x="20" y="38"/>
                    <a:pt x="20" y="38"/>
                    <a:pt x="20" y="38"/>
                  </a:cubicBezTo>
                  <a:close/>
                  <a:moveTo>
                    <a:pt x="20" y="2"/>
                  </a:moveTo>
                  <a:cubicBezTo>
                    <a:pt x="17" y="3"/>
                    <a:pt x="15" y="4"/>
                    <a:pt x="12" y="6"/>
                  </a:cubicBezTo>
                  <a:cubicBezTo>
                    <a:pt x="7" y="10"/>
                    <a:pt x="3" y="15"/>
                    <a:pt x="2" y="21"/>
                  </a:cubicBezTo>
                  <a:cubicBezTo>
                    <a:pt x="2" y="22"/>
                    <a:pt x="2" y="22"/>
                    <a:pt x="2" y="22"/>
                  </a:cubicBezTo>
                  <a:cubicBezTo>
                    <a:pt x="0" y="29"/>
                    <a:pt x="1" y="36"/>
                    <a:pt x="3" y="42"/>
                  </a:cubicBezTo>
                  <a:cubicBezTo>
                    <a:pt x="6" y="48"/>
                    <a:pt x="12" y="53"/>
                    <a:pt x="18" y="56"/>
                  </a:cubicBezTo>
                  <a:cubicBezTo>
                    <a:pt x="18" y="56"/>
                    <a:pt x="18" y="56"/>
                    <a:pt x="18" y="56"/>
                  </a:cubicBezTo>
                  <a:cubicBezTo>
                    <a:pt x="19" y="57"/>
                    <a:pt x="20" y="57"/>
                    <a:pt x="20" y="57"/>
                  </a:cubicBezTo>
                  <a:cubicBezTo>
                    <a:pt x="20" y="52"/>
                    <a:pt x="20" y="52"/>
                    <a:pt x="20" y="52"/>
                  </a:cubicBezTo>
                  <a:cubicBezTo>
                    <a:pt x="20" y="52"/>
                    <a:pt x="20" y="52"/>
                    <a:pt x="20" y="52"/>
                  </a:cubicBezTo>
                  <a:cubicBezTo>
                    <a:pt x="20" y="52"/>
                    <a:pt x="20" y="52"/>
                    <a:pt x="20" y="52"/>
                  </a:cubicBezTo>
                  <a:cubicBezTo>
                    <a:pt x="15" y="50"/>
                    <a:pt x="10" y="45"/>
                    <a:pt x="8" y="40"/>
                  </a:cubicBezTo>
                  <a:cubicBezTo>
                    <a:pt x="5" y="35"/>
                    <a:pt x="5" y="29"/>
                    <a:pt x="6" y="23"/>
                  </a:cubicBezTo>
                  <a:cubicBezTo>
                    <a:pt x="6" y="23"/>
                    <a:pt x="6" y="23"/>
                    <a:pt x="6" y="23"/>
                  </a:cubicBezTo>
                  <a:cubicBezTo>
                    <a:pt x="8" y="17"/>
                    <a:pt x="11" y="13"/>
                    <a:pt x="15" y="10"/>
                  </a:cubicBezTo>
                  <a:cubicBezTo>
                    <a:pt x="17" y="8"/>
                    <a:pt x="18" y="7"/>
                    <a:pt x="20" y="7"/>
                  </a:cubicBezTo>
                  <a:cubicBezTo>
                    <a:pt x="20" y="2"/>
                    <a:pt x="20" y="2"/>
                    <a:pt x="20" y="2"/>
                  </a:cubicBezTo>
                  <a:close/>
                  <a:moveTo>
                    <a:pt x="20" y="52"/>
                  </a:moveTo>
                  <a:cubicBezTo>
                    <a:pt x="20" y="52"/>
                    <a:pt x="20" y="52"/>
                    <a:pt x="20" y="5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6" name="Freeform 219"/>
            <p:cNvSpPr>
              <a:spLocks noEditPoints="1"/>
            </p:cNvSpPr>
            <p:nvPr/>
          </p:nvSpPr>
          <p:spPr bwMode="auto">
            <a:xfrm>
              <a:off x="4335895" y="1429261"/>
              <a:ext cx="316234" cy="337918"/>
            </a:xfrm>
            <a:custGeom>
              <a:avLst/>
              <a:gdLst>
                <a:gd name="T0" fmla="*/ 108 w 123"/>
                <a:gd name="T1" fmla="*/ 83 h 131"/>
                <a:gd name="T2" fmla="*/ 118 w 123"/>
                <a:gd name="T3" fmla="*/ 66 h 131"/>
                <a:gd name="T4" fmla="*/ 93 w 123"/>
                <a:gd name="T5" fmla="*/ 63 h 131"/>
                <a:gd name="T6" fmla="*/ 81 w 123"/>
                <a:gd name="T7" fmla="*/ 73 h 131"/>
                <a:gd name="T8" fmla="*/ 80 w 123"/>
                <a:gd name="T9" fmla="*/ 73 h 131"/>
                <a:gd name="T10" fmla="*/ 80 w 123"/>
                <a:gd name="T11" fmla="*/ 60 h 131"/>
                <a:gd name="T12" fmla="*/ 82 w 123"/>
                <a:gd name="T13" fmla="*/ 29 h 131"/>
                <a:gd name="T14" fmla="*/ 72 w 123"/>
                <a:gd name="T15" fmla="*/ 18 h 131"/>
                <a:gd name="T16" fmla="*/ 64 w 123"/>
                <a:gd name="T17" fmla="*/ 2 h 131"/>
                <a:gd name="T18" fmla="*/ 85 w 123"/>
                <a:gd name="T19" fmla="*/ 26 h 131"/>
                <a:gd name="T20" fmla="*/ 84 w 123"/>
                <a:gd name="T21" fmla="*/ 63 h 131"/>
                <a:gd name="T22" fmla="*/ 83 w 123"/>
                <a:gd name="T23" fmla="*/ 69 h 131"/>
                <a:gd name="T24" fmla="*/ 83 w 123"/>
                <a:gd name="T25" fmla="*/ 69 h 131"/>
                <a:gd name="T26" fmla="*/ 88 w 123"/>
                <a:gd name="T27" fmla="*/ 62 h 131"/>
                <a:gd name="T28" fmla="*/ 117 w 123"/>
                <a:gd name="T29" fmla="*/ 37 h 131"/>
                <a:gd name="T30" fmla="*/ 123 w 123"/>
                <a:gd name="T31" fmla="*/ 74 h 131"/>
                <a:gd name="T32" fmla="*/ 110 w 123"/>
                <a:gd name="T33" fmla="*/ 87 h 131"/>
                <a:gd name="T34" fmla="*/ 102 w 123"/>
                <a:gd name="T35" fmla="*/ 91 h 131"/>
                <a:gd name="T36" fmla="*/ 101 w 123"/>
                <a:gd name="T37" fmla="*/ 93 h 131"/>
                <a:gd name="T38" fmla="*/ 109 w 123"/>
                <a:gd name="T39" fmla="*/ 90 h 131"/>
                <a:gd name="T40" fmla="*/ 123 w 123"/>
                <a:gd name="T41" fmla="*/ 90 h 131"/>
                <a:gd name="T42" fmla="*/ 79 w 123"/>
                <a:gd name="T43" fmla="*/ 126 h 131"/>
                <a:gd name="T44" fmla="*/ 62 w 123"/>
                <a:gd name="T45" fmla="*/ 115 h 131"/>
                <a:gd name="T46" fmla="*/ 62 w 123"/>
                <a:gd name="T47" fmla="*/ 56 h 131"/>
                <a:gd name="T48" fmla="*/ 67 w 123"/>
                <a:gd name="T49" fmla="*/ 110 h 131"/>
                <a:gd name="T50" fmla="*/ 82 w 123"/>
                <a:gd name="T51" fmla="*/ 123 h 131"/>
                <a:gd name="T52" fmla="*/ 117 w 123"/>
                <a:gd name="T53" fmla="*/ 92 h 131"/>
                <a:gd name="T54" fmla="*/ 102 w 123"/>
                <a:gd name="T55" fmla="*/ 98 h 131"/>
                <a:gd name="T56" fmla="*/ 96 w 123"/>
                <a:gd name="T57" fmla="*/ 92 h 131"/>
                <a:gd name="T58" fmla="*/ 62 w 123"/>
                <a:gd name="T59" fmla="*/ 6 h 131"/>
                <a:gd name="T60" fmla="*/ 35 w 123"/>
                <a:gd name="T61" fmla="*/ 44 h 131"/>
                <a:gd name="T62" fmla="*/ 44 w 123"/>
                <a:gd name="T63" fmla="*/ 61 h 131"/>
                <a:gd name="T64" fmla="*/ 43 w 123"/>
                <a:gd name="T65" fmla="*/ 73 h 131"/>
                <a:gd name="T66" fmla="*/ 36 w 123"/>
                <a:gd name="T67" fmla="*/ 72 h 131"/>
                <a:gd name="T68" fmla="*/ 30 w 123"/>
                <a:gd name="T69" fmla="*/ 63 h 131"/>
                <a:gd name="T70" fmla="*/ 6 w 123"/>
                <a:gd name="T71" fmla="*/ 57 h 131"/>
                <a:gd name="T72" fmla="*/ 13 w 123"/>
                <a:gd name="T73" fmla="*/ 82 h 131"/>
                <a:gd name="T74" fmla="*/ 24 w 123"/>
                <a:gd name="T75" fmla="*/ 87 h 131"/>
                <a:gd name="T76" fmla="*/ 25 w 123"/>
                <a:gd name="T77" fmla="*/ 97 h 131"/>
                <a:gd name="T78" fmla="*/ 12 w 123"/>
                <a:gd name="T79" fmla="*/ 95 h 131"/>
                <a:gd name="T80" fmla="*/ 30 w 123"/>
                <a:gd name="T81" fmla="*/ 125 h 131"/>
                <a:gd name="T82" fmla="*/ 54 w 123"/>
                <a:gd name="T83" fmla="*/ 114 h 131"/>
                <a:gd name="T84" fmla="*/ 59 w 123"/>
                <a:gd name="T85" fmla="*/ 59 h 131"/>
                <a:gd name="T86" fmla="*/ 61 w 123"/>
                <a:gd name="T87" fmla="*/ 115 h 131"/>
                <a:gd name="T88" fmla="*/ 46 w 123"/>
                <a:gd name="T89" fmla="*/ 124 h 131"/>
                <a:gd name="T90" fmla="*/ 10 w 123"/>
                <a:gd name="T91" fmla="*/ 114 h 131"/>
                <a:gd name="T92" fmla="*/ 14 w 123"/>
                <a:gd name="T93" fmla="*/ 90 h 131"/>
                <a:gd name="T94" fmla="*/ 22 w 123"/>
                <a:gd name="T95" fmla="*/ 93 h 131"/>
                <a:gd name="T96" fmla="*/ 22 w 123"/>
                <a:gd name="T97" fmla="*/ 91 h 131"/>
                <a:gd name="T98" fmla="*/ 13 w 123"/>
                <a:gd name="T99" fmla="*/ 87 h 131"/>
                <a:gd name="T100" fmla="*/ 0 w 123"/>
                <a:gd name="T101" fmla="*/ 74 h 131"/>
                <a:gd name="T102" fmla="*/ 4 w 123"/>
                <a:gd name="T103" fmla="*/ 38 h 131"/>
                <a:gd name="T104" fmla="*/ 35 w 123"/>
                <a:gd name="T105" fmla="*/ 62 h 131"/>
                <a:gd name="T106" fmla="*/ 40 w 123"/>
                <a:gd name="T107" fmla="*/ 69 h 131"/>
                <a:gd name="T108" fmla="*/ 40 w 123"/>
                <a:gd name="T109" fmla="*/ 69 h 131"/>
                <a:gd name="T110" fmla="*/ 39 w 123"/>
                <a:gd name="T111" fmla="*/ 63 h 131"/>
                <a:gd name="T112" fmla="*/ 30 w 123"/>
                <a:gd name="T113" fmla="*/ 44 h 131"/>
                <a:gd name="T114" fmla="*/ 59 w 123"/>
                <a:gd name="T115" fmla="*/ 2 h 131"/>
                <a:gd name="T116" fmla="*/ 62 w 123"/>
                <a:gd name="T117" fmla="*/ 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31">
                  <a:moveTo>
                    <a:pt x="99" y="87"/>
                  </a:moveTo>
                  <a:cubicBezTo>
                    <a:pt x="102" y="85"/>
                    <a:pt x="105" y="84"/>
                    <a:pt x="108" y="83"/>
                  </a:cubicBezTo>
                  <a:cubicBezTo>
                    <a:pt x="108" y="83"/>
                    <a:pt x="108" y="83"/>
                    <a:pt x="108" y="83"/>
                  </a:cubicBezTo>
                  <a:cubicBezTo>
                    <a:pt x="108" y="83"/>
                    <a:pt x="108" y="83"/>
                    <a:pt x="108" y="83"/>
                  </a:cubicBezTo>
                  <a:cubicBezTo>
                    <a:pt x="109" y="83"/>
                    <a:pt x="110" y="82"/>
                    <a:pt x="111" y="82"/>
                  </a:cubicBezTo>
                  <a:cubicBezTo>
                    <a:pt x="113" y="81"/>
                    <a:pt x="115" y="81"/>
                    <a:pt x="117" y="80"/>
                  </a:cubicBezTo>
                  <a:cubicBezTo>
                    <a:pt x="117" y="77"/>
                    <a:pt x="118" y="75"/>
                    <a:pt x="118" y="73"/>
                  </a:cubicBezTo>
                  <a:cubicBezTo>
                    <a:pt x="118" y="71"/>
                    <a:pt x="118" y="68"/>
                    <a:pt x="118" y="66"/>
                  </a:cubicBezTo>
                  <a:cubicBezTo>
                    <a:pt x="118" y="63"/>
                    <a:pt x="117" y="60"/>
                    <a:pt x="117" y="57"/>
                  </a:cubicBezTo>
                  <a:cubicBezTo>
                    <a:pt x="116" y="52"/>
                    <a:pt x="116" y="48"/>
                    <a:pt x="115" y="43"/>
                  </a:cubicBezTo>
                  <a:cubicBezTo>
                    <a:pt x="114" y="44"/>
                    <a:pt x="113" y="44"/>
                    <a:pt x="112" y="45"/>
                  </a:cubicBezTo>
                  <a:cubicBezTo>
                    <a:pt x="104" y="49"/>
                    <a:pt x="96" y="53"/>
                    <a:pt x="93" y="63"/>
                  </a:cubicBezTo>
                  <a:cubicBezTo>
                    <a:pt x="93" y="64"/>
                    <a:pt x="92" y="67"/>
                    <a:pt x="91" y="69"/>
                  </a:cubicBezTo>
                  <a:cubicBezTo>
                    <a:pt x="90" y="70"/>
                    <a:pt x="89" y="71"/>
                    <a:pt x="87" y="72"/>
                  </a:cubicBezTo>
                  <a:cubicBezTo>
                    <a:pt x="86" y="74"/>
                    <a:pt x="84" y="74"/>
                    <a:pt x="82" y="74"/>
                  </a:cubicBezTo>
                  <a:cubicBezTo>
                    <a:pt x="82" y="74"/>
                    <a:pt x="81" y="73"/>
                    <a:pt x="81" y="73"/>
                  </a:cubicBezTo>
                  <a:cubicBezTo>
                    <a:pt x="81" y="73"/>
                    <a:pt x="81" y="73"/>
                    <a:pt x="81" y="73"/>
                  </a:cubicBezTo>
                  <a:cubicBezTo>
                    <a:pt x="81" y="73"/>
                    <a:pt x="81" y="73"/>
                    <a:pt x="81" y="73"/>
                  </a:cubicBezTo>
                  <a:cubicBezTo>
                    <a:pt x="80" y="73"/>
                    <a:pt x="80" y="73"/>
                    <a:pt x="80" y="73"/>
                  </a:cubicBezTo>
                  <a:cubicBezTo>
                    <a:pt x="80" y="73"/>
                    <a:pt x="80" y="73"/>
                    <a:pt x="80" y="73"/>
                  </a:cubicBezTo>
                  <a:cubicBezTo>
                    <a:pt x="78" y="71"/>
                    <a:pt x="77" y="69"/>
                    <a:pt x="78" y="66"/>
                  </a:cubicBezTo>
                  <a:cubicBezTo>
                    <a:pt x="78" y="64"/>
                    <a:pt x="79" y="62"/>
                    <a:pt x="80" y="61"/>
                  </a:cubicBezTo>
                  <a:cubicBezTo>
                    <a:pt x="80" y="61"/>
                    <a:pt x="80" y="60"/>
                    <a:pt x="80" y="60"/>
                  </a:cubicBezTo>
                  <a:cubicBezTo>
                    <a:pt x="80" y="60"/>
                    <a:pt x="80" y="60"/>
                    <a:pt x="80" y="60"/>
                  </a:cubicBezTo>
                  <a:cubicBezTo>
                    <a:pt x="81" y="59"/>
                    <a:pt x="82" y="58"/>
                    <a:pt x="83" y="57"/>
                  </a:cubicBezTo>
                  <a:cubicBezTo>
                    <a:pt x="86" y="53"/>
                    <a:pt x="89" y="49"/>
                    <a:pt x="89" y="44"/>
                  </a:cubicBezTo>
                  <a:cubicBezTo>
                    <a:pt x="89" y="39"/>
                    <a:pt x="85" y="34"/>
                    <a:pt x="82" y="29"/>
                  </a:cubicBezTo>
                  <a:cubicBezTo>
                    <a:pt x="82" y="29"/>
                    <a:pt x="82" y="29"/>
                    <a:pt x="82" y="29"/>
                  </a:cubicBezTo>
                  <a:cubicBezTo>
                    <a:pt x="82" y="29"/>
                    <a:pt x="82" y="29"/>
                    <a:pt x="82" y="29"/>
                  </a:cubicBezTo>
                  <a:cubicBezTo>
                    <a:pt x="81" y="29"/>
                    <a:pt x="81" y="29"/>
                    <a:pt x="81" y="29"/>
                  </a:cubicBezTo>
                  <a:cubicBezTo>
                    <a:pt x="81" y="29"/>
                    <a:pt x="81" y="29"/>
                    <a:pt x="81" y="29"/>
                  </a:cubicBezTo>
                  <a:cubicBezTo>
                    <a:pt x="78" y="25"/>
                    <a:pt x="75" y="22"/>
                    <a:pt x="72" y="18"/>
                  </a:cubicBezTo>
                  <a:cubicBezTo>
                    <a:pt x="68" y="14"/>
                    <a:pt x="65" y="11"/>
                    <a:pt x="62" y="6"/>
                  </a:cubicBezTo>
                  <a:cubicBezTo>
                    <a:pt x="62" y="0"/>
                    <a:pt x="62" y="0"/>
                    <a:pt x="62" y="0"/>
                  </a:cubicBezTo>
                  <a:cubicBezTo>
                    <a:pt x="62" y="0"/>
                    <a:pt x="62" y="0"/>
                    <a:pt x="62" y="0"/>
                  </a:cubicBezTo>
                  <a:cubicBezTo>
                    <a:pt x="63" y="0"/>
                    <a:pt x="64" y="1"/>
                    <a:pt x="64" y="2"/>
                  </a:cubicBezTo>
                  <a:cubicBezTo>
                    <a:pt x="67" y="6"/>
                    <a:pt x="71" y="11"/>
                    <a:pt x="75" y="15"/>
                  </a:cubicBezTo>
                  <a:cubicBezTo>
                    <a:pt x="79" y="18"/>
                    <a:pt x="82" y="22"/>
                    <a:pt x="85" y="26"/>
                  </a:cubicBezTo>
                  <a:cubicBezTo>
                    <a:pt x="85" y="26"/>
                    <a:pt x="85" y="26"/>
                    <a:pt x="85" y="26"/>
                  </a:cubicBezTo>
                  <a:cubicBezTo>
                    <a:pt x="85" y="26"/>
                    <a:pt x="85" y="26"/>
                    <a:pt x="85" y="26"/>
                  </a:cubicBezTo>
                  <a:cubicBezTo>
                    <a:pt x="85" y="26"/>
                    <a:pt x="85" y="26"/>
                    <a:pt x="85" y="26"/>
                  </a:cubicBezTo>
                  <a:cubicBezTo>
                    <a:pt x="89" y="31"/>
                    <a:pt x="94" y="37"/>
                    <a:pt x="93" y="44"/>
                  </a:cubicBezTo>
                  <a:cubicBezTo>
                    <a:pt x="93" y="51"/>
                    <a:pt x="90" y="55"/>
                    <a:pt x="86" y="60"/>
                  </a:cubicBezTo>
                  <a:cubicBezTo>
                    <a:pt x="86" y="61"/>
                    <a:pt x="85" y="62"/>
                    <a:pt x="84" y="63"/>
                  </a:cubicBezTo>
                  <a:cubicBezTo>
                    <a:pt x="84" y="63"/>
                    <a:pt x="84" y="63"/>
                    <a:pt x="84" y="63"/>
                  </a:cubicBezTo>
                  <a:cubicBezTo>
                    <a:pt x="84" y="63"/>
                    <a:pt x="84" y="63"/>
                    <a:pt x="84" y="63"/>
                  </a:cubicBezTo>
                  <a:cubicBezTo>
                    <a:pt x="83" y="64"/>
                    <a:pt x="83" y="66"/>
                    <a:pt x="82" y="67"/>
                  </a:cubicBezTo>
                  <a:cubicBezTo>
                    <a:pt x="82" y="68"/>
                    <a:pt x="82" y="68"/>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4" y="69"/>
                    <a:pt x="84" y="69"/>
                    <a:pt x="85" y="69"/>
                  </a:cubicBezTo>
                  <a:cubicBezTo>
                    <a:pt x="85" y="68"/>
                    <a:pt x="86" y="67"/>
                    <a:pt x="87" y="66"/>
                  </a:cubicBezTo>
                  <a:cubicBezTo>
                    <a:pt x="88" y="65"/>
                    <a:pt x="88" y="63"/>
                    <a:pt x="88" y="62"/>
                  </a:cubicBezTo>
                  <a:cubicBezTo>
                    <a:pt x="92" y="50"/>
                    <a:pt x="101" y="45"/>
                    <a:pt x="110" y="41"/>
                  </a:cubicBezTo>
                  <a:cubicBezTo>
                    <a:pt x="112" y="40"/>
                    <a:pt x="114" y="39"/>
                    <a:pt x="116" y="37"/>
                  </a:cubicBezTo>
                  <a:cubicBezTo>
                    <a:pt x="116" y="37"/>
                    <a:pt x="116" y="37"/>
                    <a:pt x="116" y="37"/>
                  </a:cubicBezTo>
                  <a:cubicBezTo>
                    <a:pt x="117" y="37"/>
                    <a:pt x="117" y="37"/>
                    <a:pt x="117" y="37"/>
                  </a:cubicBezTo>
                  <a:cubicBezTo>
                    <a:pt x="119" y="37"/>
                    <a:pt x="120" y="38"/>
                    <a:pt x="120" y="39"/>
                  </a:cubicBezTo>
                  <a:cubicBezTo>
                    <a:pt x="120" y="45"/>
                    <a:pt x="121" y="50"/>
                    <a:pt x="122" y="56"/>
                  </a:cubicBezTo>
                  <a:cubicBezTo>
                    <a:pt x="122" y="59"/>
                    <a:pt x="123" y="62"/>
                    <a:pt x="123" y="66"/>
                  </a:cubicBezTo>
                  <a:cubicBezTo>
                    <a:pt x="123" y="68"/>
                    <a:pt x="123" y="71"/>
                    <a:pt x="123" y="74"/>
                  </a:cubicBezTo>
                  <a:cubicBezTo>
                    <a:pt x="123" y="76"/>
                    <a:pt x="122" y="79"/>
                    <a:pt x="121" y="82"/>
                  </a:cubicBezTo>
                  <a:cubicBezTo>
                    <a:pt x="121" y="82"/>
                    <a:pt x="121" y="83"/>
                    <a:pt x="120" y="83"/>
                  </a:cubicBezTo>
                  <a:cubicBezTo>
                    <a:pt x="118" y="85"/>
                    <a:pt x="115" y="86"/>
                    <a:pt x="112" y="87"/>
                  </a:cubicBezTo>
                  <a:cubicBezTo>
                    <a:pt x="111" y="87"/>
                    <a:pt x="111" y="87"/>
                    <a:pt x="110" y="87"/>
                  </a:cubicBezTo>
                  <a:cubicBezTo>
                    <a:pt x="110" y="87"/>
                    <a:pt x="110" y="87"/>
                    <a:pt x="110" y="87"/>
                  </a:cubicBezTo>
                  <a:cubicBezTo>
                    <a:pt x="110" y="87"/>
                    <a:pt x="110" y="87"/>
                    <a:pt x="110" y="87"/>
                  </a:cubicBezTo>
                  <a:cubicBezTo>
                    <a:pt x="109" y="88"/>
                    <a:pt x="109" y="88"/>
                    <a:pt x="109" y="88"/>
                  </a:cubicBezTo>
                  <a:cubicBezTo>
                    <a:pt x="107" y="89"/>
                    <a:pt x="104" y="90"/>
                    <a:pt x="102" y="91"/>
                  </a:cubicBezTo>
                  <a:cubicBezTo>
                    <a:pt x="102" y="91"/>
                    <a:pt x="102" y="91"/>
                    <a:pt x="102" y="91"/>
                  </a:cubicBezTo>
                  <a:cubicBezTo>
                    <a:pt x="101" y="91"/>
                    <a:pt x="101" y="92"/>
                    <a:pt x="101" y="92"/>
                  </a:cubicBezTo>
                  <a:cubicBezTo>
                    <a:pt x="101" y="92"/>
                    <a:pt x="101" y="92"/>
                    <a:pt x="101" y="92"/>
                  </a:cubicBezTo>
                  <a:cubicBezTo>
                    <a:pt x="101" y="93"/>
                    <a:pt x="101" y="93"/>
                    <a:pt x="101" y="93"/>
                  </a:cubicBezTo>
                  <a:cubicBezTo>
                    <a:pt x="101" y="93"/>
                    <a:pt x="101" y="93"/>
                    <a:pt x="101" y="93"/>
                  </a:cubicBezTo>
                  <a:cubicBezTo>
                    <a:pt x="101" y="93"/>
                    <a:pt x="101" y="93"/>
                    <a:pt x="102" y="93"/>
                  </a:cubicBezTo>
                  <a:cubicBezTo>
                    <a:pt x="102" y="93"/>
                    <a:pt x="102" y="93"/>
                    <a:pt x="102" y="93"/>
                  </a:cubicBezTo>
                  <a:cubicBezTo>
                    <a:pt x="104" y="93"/>
                    <a:pt x="107" y="92"/>
                    <a:pt x="109" y="90"/>
                  </a:cubicBezTo>
                  <a:cubicBezTo>
                    <a:pt x="113" y="88"/>
                    <a:pt x="116" y="87"/>
                    <a:pt x="121" y="87"/>
                  </a:cubicBezTo>
                  <a:cubicBezTo>
                    <a:pt x="121" y="87"/>
                    <a:pt x="121" y="87"/>
                    <a:pt x="121" y="87"/>
                  </a:cubicBezTo>
                  <a:cubicBezTo>
                    <a:pt x="121" y="87"/>
                    <a:pt x="121" y="87"/>
                    <a:pt x="121" y="87"/>
                  </a:cubicBezTo>
                  <a:cubicBezTo>
                    <a:pt x="122" y="87"/>
                    <a:pt x="123" y="88"/>
                    <a:pt x="123" y="90"/>
                  </a:cubicBezTo>
                  <a:cubicBezTo>
                    <a:pt x="121" y="99"/>
                    <a:pt x="118" y="107"/>
                    <a:pt x="113" y="114"/>
                  </a:cubicBezTo>
                  <a:cubicBezTo>
                    <a:pt x="109" y="121"/>
                    <a:pt x="103" y="126"/>
                    <a:pt x="95" y="129"/>
                  </a:cubicBezTo>
                  <a:cubicBezTo>
                    <a:pt x="92" y="131"/>
                    <a:pt x="89" y="131"/>
                    <a:pt x="87" y="130"/>
                  </a:cubicBezTo>
                  <a:cubicBezTo>
                    <a:pt x="84" y="130"/>
                    <a:pt x="82" y="128"/>
                    <a:pt x="79" y="126"/>
                  </a:cubicBezTo>
                  <a:cubicBezTo>
                    <a:pt x="79" y="126"/>
                    <a:pt x="78" y="125"/>
                    <a:pt x="77" y="124"/>
                  </a:cubicBezTo>
                  <a:cubicBezTo>
                    <a:pt x="74" y="122"/>
                    <a:pt x="72" y="120"/>
                    <a:pt x="68" y="119"/>
                  </a:cubicBezTo>
                  <a:cubicBezTo>
                    <a:pt x="68" y="119"/>
                    <a:pt x="67" y="119"/>
                    <a:pt x="67" y="119"/>
                  </a:cubicBezTo>
                  <a:cubicBezTo>
                    <a:pt x="64" y="119"/>
                    <a:pt x="62" y="119"/>
                    <a:pt x="62" y="115"/>
                  </a:cubicBezTo>
                  <a:cubicBezTo>
                    <a:pt x="62" y="110"/>
                    <a:pt x="62" y="110"/>
                    <a:pt x="62" y="110"/>
                  </a:cubicBezTo>
                  <a:cubicBezTo>
                    <a:pt x="62" y="106"/>
                    <a:pt x="62" y="103"/>
                    <a:pt x="62" y="100"/>
                  </a:cubicBezTo>
                  <a:cubicBezTo>
                    <a:pt x="62" y="100"/>
                    <a:pt x="62" y="100"/>
                    <a:pt x="62" y="100"/>
                  </a:cubicBezTo>
                  <a:cubicBezTo>
                    <a:pt x="62" y="56"/>
                    <a:pt x="62" y="56"/>
                    <a:pt x="62" y="56"/>
                  </a:cubicBezTo>
                  <a:cubicBezTo>
                    <a:pt x="62" y="56"/>
                    <a:pt x="62" y="56"/>
                    <a:pt x="62" y="56"/>
                  </a:cubicBezTo>
                  <a:cubicBezTo>
                    <a:pt x="63" y="56"/>
                    <a:pt x="64" y="57"/>
                    <a:pt x="64" y="59"/>
                  </a:cubicBezTo>
                  <a:cubicBezTo>
                    <a:pt x="64" y="68"/>
                    <a:pt x="65" y="76"/>
                    <a:pt x="65" y="84"/>
                  </a:cubicBezTo>
                  <a:cubicBezTo>
                    <a:pt x="66" y="92"/>
                    <a:pt x="66" y="100"/>
                    <a:pt x="67" y="110"/>
                  </a:cubicBezTo>
                  <a:cubicBezTo>
                    <a:pt x="67" y="114"/>
                    <a:pt x="67" y="114"/>
                    <a:pt x="67" y="114"/>
                  </a:cubicBezTo>
                  <a:cubicBezTo>
                    <a:pt x="68" y="114"/>
                    <a:pt x="68" y="114"/>
                    <a:pt x="69" y="114"/>
                  </a:cubicBezTo>
                  <a:cubicBezTo>
                    <a:pt x="74" y="115"/>
                    <a:pt x="77" y="118"/>
                    <a:pt x="80" y="121"/>
                  </a:cubicBezTo>
                  <a:cubicBezTo>
                    <a:pt x="81" y="121"/>
                    <a:pt x="82" y="122"/>
                    <a:pt x="82" y="123"/>
                  </a:cubicBezTo>
                  <a:cubicBezTo>
                    <a:pt x="84" y="124"/>
                    <a:pt x="86" y="125"/>
                    <a:pt x="88" y="126"/>
                  </a:cubicBezTo>
                  <a:cubicBezTo>
                    <a:pt x="89" y="126"/>
                    <a:pt x="91" y="126"/>
                    <a:pt x="93" y="125"/>
                  </a:cubicBezTo>
                  <a:cubicBezTo>
                    <a:pt x="100" y="122"/>
                    <a:pt x="105" y="117"/>
                    <a:pt x="109" y="111"/>
                  </a:cubicBezTo>
                  <a:cubicBezTo>
                    <a:pt x="113" y="106"/>
                    <a:pt x="116" y="99"/>
                    <a:pt x="117" y="92"/>
                  </a:cubicBezTo>
                  <a:cubicBezTo>
                    <a:pt x="115" y="92"/>
                    <a:pt x="113" y="94"/>
                    <a:pt x="111" y="95"/>
                  </a:cubicBezTo>
                  <a:cubicBezTo>
                    <a:pt x="108" y="96"/>
                    <a:pt x="106" y="98"/>
                    <a:pt x="102" y="98"/>
                  </a:cubicBezTo>
                  <a:cubicBezTo>
                    <a:pt x="102" y="98"/>
                    <a:pt x="102" y="98"/>
                    <a:pt x="102" y="98"/>
                  </a:cubicBezTo>
                  <a:cubicBezTo>
                    <a:pt x="102" y="98"/>
                    <a:pt x="102" y="98"/>
                    <a:pt x="102" y="98"/>
                  </a:cubicBezTo>
                  <a:cubicBezTo>
                    <a:pt x="101" y="98"/>
                    <a:pt x="99" y="98"/>
                    <a:pt x="98" y="97"/>
                  </a:cubicBezTo>
                  <a:cubicBezTo>
                    <a:pt x="97" y="97"/>
                    <a:pt x="97" y="96"/>
                    <a:pt x="96" y="95"/>
                  </a:cubicBezTo>
                  <a:cubicBezTo>
                    <a:pt x="96" y="94"/>
                    <a:pt x="96" y="93"/>
                    <a:pt x="96" y="92"/>
                  </a:cubicBezTo>
                  <a:cubicBezTo>
                    <a:pt x="96" y="92"/>
                    <a:pt x="96" y="92"/>
                    <a:pt x="96" y="92"/>
                  </a:cubicBezTo>
                  <a:cubicBezTo>
                    <a:pt x="96" y="92"/>
                    <a:pt x="96" y="92"/>
                    <a:pt x="96" y="92"/>
                  </a:cubicBezTo>
                  <a:cubicBezTo>
                    <a:pt x="96" y="90"/>
                    <a:pt x="97" y="88"/>
                    <a:pt x="99" y="87"/>
                  </a:cubicBezTo>
                  <a:cubicBezTo>
                    <a:pt x="99" y="87"/>
                    <a:pt x="99" y="87"/>
                    <a:pt x="99" y="87"/>
                  </a:cubicBezTo>
                  <a:close/>
                  <a:moveTo>
                    <a:pt x="62" y="6"/>
                  </a:moveTo>
                  <a:cubicBezTo>
                    <a:pt x="58" y="11"/>
                    <a:pt x="55" y="14"/>
                    <a:pt x="51" y="18"/>
                  </a:cubicBezTo>
                  <a:cubicBezTo>
                    <a:pt x="48" y="22"/>
                    <a:pt x="45" y="25"/>
                    <a:pt x="42" y="29"/>
                  </a:cubicBezTo>
                  <a:cubicBezTo>
                    <a:pt x="42" y="29"/>
                    <a:pt x="42" y="29"/>
                    <a:pt x="42" y="29"/>
                  </a:cubicBezTo>
                  <a:cubicBezTo>
                    <a:pt x="38" y="34"/>
                    <a:pt x="34" y="39"/>
                    <a:pt x="35" y="44"/>
                  </a:cubicBezTo>
                  <a:cubicBezTo>
                    <a:pt x="35" y="49"/>
                    <a:pt x="38" y="53"/>
                    <a:pt x="41" y="57"/>
                  </a:cubicBezTo>
                  <a:cubicBezTo>
                    <a:pt x="41" y="58"/>
                    <a:pt x="42" y="59"/>
                    <a:pt x="43" y="60"/>
                  </a:cubicBezTo>
                  <a:cubicBezTo>
                    <a:pt x="43" y="60"/>
                    <a:pt x="43" y="60"/>
                    <a:pt x="43" y="60"/>
                  </a:cubicBezTo>
                  <a:cubicBezTo>
                    <a:pt x="43" y="60"/>
                    <a:pt x="43" y="61"/>
                    <a:pt x="44" y="61"/>
                  </a:cubicBezTo>
                  <a:cubicBezTo>
                    <a:pt x="44" y="62"/>
                    <a:pt x="45" y="64"/>
                    <a:pt x="46" y="66"/>
                  </a:cubicBezTo>
                  <a:cubicBezTo>
                    <a:pt x="46" y="69"/>
                    <a:pt x="45" y="71"/>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2" y="73"/>
                    <a:pt x="42" y="74"/>
                    <a:pt x="41" y="74"/>
                  </a:cubicBezTo>
                  <a:cubicBezTo>
                    <a:pt x="39" y="74"/>
                    <a:pt x="37" y="74"/>
                    <a:pt x="36" y="72"/>
                  </a:cubicBezTo>
                  <a:cubicBezTo>
                    <a:pt x="36" y="72"/>
                    <a:pt x="36" y="72"/>
                    <a:pt x="36" y="72"/>
                  </a:cubicBezTo>
                  <a:cubicBezTo>
                    <a:pt x="36" y="72"/>
                    <a:pt x="36" y="72"/>
                    <a:pt x="36" y="72"/>
                  </a:cubicBezTo>
                  <a:cubicBezTo>
                    <a:pt x="35" y="71"/>
                    <a:pt x="33" y="70"/>
                    <a:pt x="33" y="69"/>
                  </a:cubicBezTo>
                  <a:cubicBezTo>
                    <a:pt x="31" y="67"/>
                    <a:pt x="30" y="64"/>
                    <a:pt x="30" y="63"/>
                  </a:cubicBezTo>
                  <a:cubicBezTo>
                    <a:pt x="28" y="53"/>
                    <a:pt x="19" y="49"/>
                    <a:pt x="11" y="45"/>
                  </a:cubicBezTo>
                  <a:cubicBezTo>
                    <a:pt x="11" y="45"/>
                    <a:pt x="11" y="45"/>
                    <a:pt x="11" y="45"/>
                  </a:cubicBezTo>
                  <a:cubicBezTo>
                    <a:pt x="10" y="44"/>
                    <a:pt x="9" y="44"/>
                    <a:pt x="8" y="43"/>
                  </a:cubicBezTo>
                  <a:cubicBezTo>
                    <a:pt x="8" y="48"/>
                    <a:pt x="7" y="52"/>
                    <a:pt x="6" y="57"/>
                  </a:cubicBezTo>
                  <a:cubicBezTo>
                    <a:pt x="6" y="60"/>
                    <a:pt x="5" y="63"/>
                    <a:pt x="5" y="66"/>
                  </a:cubicBezTo>
                  <a:cubicBezTo>
                    <a:pt x="5" y="68"/>
                    <a:pt x="5" y="71"/>
                    <a:pt x="5" y="73"/>
                  </a:cubicBezTo>
                  <a:cubicBezTo>
                    <a:pt x="5" y="75"/>
                    <a:pt x="6" y="77"/>
                    <a:pt x="6" y="80"/>
                  </a:cubicBezTo>
                  <a:cubicBezTo>
                    <a:pt x="8" y="81"/>
                    <a:pt x="10" y="81"/>
                    <a:pt x="13" y="82"/>
                  </a:cubicBezTo>
                  <a:cubicBezTo>
                    <a:pt x="13" y="82"/>
                    <a:pt x="14" y="83"/>
                    <a:pt x="15" y="83"/>
                  </a:cubicBezTo>
                  <a:cubicBezTo>
                    <a:pt x="15" y="83"/>
                    <a:pt x="15" y="83"/>
                    <a:pt x="15" y="83"/>
                  </a:cubicBezTo>
                  <a:cubicBezTo>
                    <a:pt x="15" y="83"/>
                    <a:pt x="15" y="83"/>
                    <a:pt x="15" y="83"/>
                  </a:cubicBezTo>
                  <a:cubicBezTo>
                    <a:pt x="19" y="84"/>
                    <a:pt x="22" y="85"/>
                    <a:pt x="24" y="87"/>
                  </a:cubicBezTo>
                  <a:cubicBezTo>
                    <a:pt x="24" y="87"/>
                    <a:pt x="24" y="87"/>
                    <a:pt x="25" y="87"/>
                  </a:cubicBezTo>
                  <a:cubicBezTo>
                    <a:pt x="26" y="89"/>
                    <a:pt x="27" y="90"/>
                    <a:pt x="27" y="92"/>
                  </a:cubicBezTo>
                  <a:cubicBezTo>
                    <a:pt x="27" y="93"/>
                    <a:pt x="27" y="94"/>
                    <a:pt x="27" y="95"/>
                  </a:cubicBezTo>
                  <a:cubicBezTo>
                    <a:pt x="27" y="96"/>
                    <a:pt x="26" y="97"/>
                    <a:pt x="25" y="97"/>
                  </a:cubicBezTo>
                  <a:cubicBezTo>
                    <a:pt x="25" y="97"/>
                    <a:pt x="25" y="97"/>
                    <a:pt x="25" y="97"/>
                  </a:cubicBezTo>
                  <a:cubicBezTo>
                    <a:pt x="24" y="98"/>
                    <a:pt x="22" y="98"/>
                    <a:pt x="21" y="98"/>
                  </a:cubicBezTo>
                  <a:cubicBezTo>
                    <a:pt x="21" y="98"/>
                    <a:pt x="21" y="98"/>
                    <a:pt x="21" y="98"/>
                  </a:cubicBezTo>
                  <a:cubicBezTo>
                    <a:pt x="17" y="98"/>
                    <a:pt x="15" y="96"/>
                    <a:pt x="12" y="95"/>
                  </a:cubicBezTo>
                  <a:cubicBezTo>
                    <a:pt x="12" y="95"/>
                    <a:pt x="12" y="95"/>
                    <a:pt x="12" y="95"/>
                  </a:cubicBezTo>
                  <a:cubicBezTo>
                    <a:pt x="10" y="93"/>
                    <a:pt x="8" y="92"/>
                    <a:pt x="6" y="92"/>
                  </a:cubicBezTo>
                  <a:cubicBezTo>
                    <a:pt x="7" y="99"/>
                    <a:pt x="10" y="106"/>
                    <a:pt x="14" y="111"/>
                  </a:cubicBezTo>
                  <a:cubicBezTo>
                    <a:pt x="18" y="117"/>
                    <a:pt x="23" y="122"/>
                    <a:pt x="30" y="125"/>
                  </a:cubicBezTo>
                  <a:cubicBezTo>
                    <a:pt x="33" y="126"/>
                    <a:pt x="34" y="126"/>
                    <a:pt x="36" y="126"/>
                  </a:cubicBezTo>
                  <a:cubicBezTo>
                    <a:pt x="37" y="125"/>
                    <a:pt x="39" y="124"/>
                    <a:pt x="41" y="123"/>
                  </a:cubicBezTo>
                  <a:cubicBezTo>
                    <a:pt x="42" y="122"/>
                    <a:pt x="42" y="121"/>
                    <a:pt x="43" y="121"/>
                  </a:cubicBezTo>
                  <a:cubicBezTo>
                    <a:pt x="46" y="118"/>
                    <a:pt x="49" y="115"/>
                    <a:pt x="54" y="114"/>
                  </a:cubicBezTo>
                  <a:cubicBezTo>
                    <a:pt x="55" y="114"/>
                    <a:pt x="56" y="114"/>
                    <a:pt x="56" y="114"/>
                  </a:cubicBezTo>
                  <a:cubicBezTo>
                    <a:pt x="56" y="110"/>
                    <a:pt x="56" y="110"/>
                    <a:pt x="56" y="110"/>
                  </a:cubicBezTo>
                  <a:cubicBezTo>
                    <a:pt x="57" y="100"/>
                    <a:pt x="57" y="92"/>
                    <a:pt x="58" y="84"/>
                  </a:cubicBezTo>
                  <a:cubicBezTo>
                    <a:pt x="58" y="76"/>
                    <a:pt x="59" y="68"/>
                    <a:pt x="59" y="59"/>
                  </a:cubicBezTo>
                  <a:cubicBezTo>
                    <a:pt x="59" y="57"/>
                    <a:pt x="60" y="56"/>
                    <a:pt x="62" y="56"/>
                  </a:cubicBezTo>
                  <a:cubicBezTo>
                    <a:pt x="62" y="100"/>
                    <a:pt x="62" y="100"/>
                    <a:pt x="62" y="100"/>
                  </a:cubicBezTo>
                  <a:cubicBezTo>
                    <a:pt x="61" y="103"/>
                    <a:pt x="61" y="106"/>
                    <a:pt x="61" y="110"/>
                  </a:cubicBezTo>
                  <a:cubicBezTo>
                    <a:pt x="61" y="115"/>
                    <a:pt x="61" y="115"/>
                    <a:pt x="61" y="115"/>
                  </a:cubicBezTo>
                  <a:cubicBezTo>
                    <a:pt x="61" y="119"/>
                    <a:pt x="59" y="119"/>
                    <a:pt x="56" y="119"/>
                  </a:cubicBezTo>
                  <a:cubicBezTo>
                    <a:pt x="56" y="119"/>
                    <a:pt x="56" y="119"/>
                    <a:pt x="56" y="119"/>
                  </a:cubicBezTo>
                  <a:cubicBezTo>
                    <a:pt x="56" y="119"/>
                    <a:pt x="55" y="119"/>
                    <a:pt x="55" y="119"/>
                  </a:cubicBezTo>
                  <a:cubicBezTo>
                    <a:pt x="51" y="120"/>
                    <a:pt x="49" y="122"/>
                    <a:pt x="46" y="124"/>
                  </a:cubicBezTo>
                  <a:cubicBezTo>
                    <a:pt x="45" y="125"/>
                    <a:pt x="45" y="126"/>
                    <a:pt x="44" y="126"/>
                  </a:cubicBezTo>
                  <a:cubicBezTo>
                    <a:pt x="41" y="128"/>
                    <a:pt x="39" y="130"/>
                    <a:pt x="37" y="130"/>
                  </a:cubicBezTo>
                  <a:cubicBezTo>
                    <a:pt x="34" y="131"/>
                    <a:pt x="32" y="131"/>
                    <a:pt x="28" y="129"/>
                  </a:cubicBezTo>
                  <a:cubicBezTo>
                    <a:pt x="21" y="126"/>
                    <a:pt x="15" y="121"/>
                    <a:pt x="10" y="114"/>
                  </a:cubicBezTo>
                  <a:cubicBezTo>
                    <a:pt x="5" y="107"/>
                    <a:pt x="2" y="99"/>
                    <a:pt x="0" y="90"/>
                  </a:cubicBezTo>
                  <a:cubicBezTo>
                    <a:pt x="0" y="90"/>
                    <a:pt x="0" y="90"/>
                    <a:pt x="0" y="89"/>
                  </a:cubicBezTo>
                  <a:cubicBezTo>
                    <a:pt x="0" y="88"/>
                    <a:pt x="1" y="87"/>
                    <a:pt x="2" y="87"/>
                  </a:cubicBezTo>
                  <a:cubicBezTo>
                    <a:pt x="7" y="87"/>
                    <a:pt x="10" y="88"/>
                    <a:pt x="14" y="90"/>
                  </a:cubicBezTo>
                  <a:cubicBezTo>
                    <a:pt x="14" y="90"/>
                    <a:pt x="14" y="90"/>
                    <a:pt x="14" y="90"/>
                  </a:cubicBezTo>
                  <a:cubicBezTo>
                    <a:pt x="17" y="92"/>
                    <a:pt x="19" y="93"/>
                    <a:pt x="21" y="93"/>
                  </a:cubicBezTo>
                  <a:cubicBezTo>
                    <a:pt x="21" y="93"/>
                    <a:pt x="21" y="93"/>
                    <a:pt x="21" y="93"/>
                  </a:cubicBezTo>
                  <a:cubicBezTo>
                    <a:pt x="22" y="93"/>
                    <a:pt x="22" y="93"/>
                    <a:pt x="22" y="93"/>
                  </a:cubicBezTo>
                  <a:cubicBezTo>
                    <a:pt x="22" y="93"/>
                    <a:pt x="22" y="93"/>
                    <a:pt x="22" y="93"/>
                  </a:cubicBezTo>
                  <a:cubicBezTo>
                    <a:pt x="22" y="93"/>
                    <a:pt x="22" y="93"/>
                    <a:pt x="22" y="93"/>
                  </a:cubicBezTo>
                  <a:cubicBezTo>
                    <a:pt x="22" y="93"/>
                    <a:pt x="22" y="93"/>
                    <a:pt x="22" y="92"/>
                  </a:cubicBezTo>
                  <a:cubicBezTo>
                    <a:pt x="22" y="92"/>
                    <a:pt x="22" y="92"/>
                    <a:pt x="22" y="91"/>
                  </a:cubicBezTo>
                  <a:cubicBezTo>
                    <a:pt x="21" y="91"/>
                    <a:pt x="21" y="91"/>
                    <a:pt x="21" y="91"/>
                  </a:cubicBezTo>
                  <a:cubicBezTo>
                    <a:pt x="19" y="90"/>
                    <a:pt x="17" y="89"/>
                    <a:pt x="14" y="88"/>
                  </a:cubicBezTo>
                  <a:cubicBezTo>
                    <a:pt x="13" y="87"/>
                    <a:pt x="13" y="87"/>
                    <a:pt x="13" y="87"/>
                  </a:cubicBezTo>
                  <a:cubicBezTo>
                    <a:pt x="13" y="87"/>
                    <a:pt x="13" y="87"/>
                    <a:pt x="13" y="87"/>
                  </a:cubicBezTo>
                  <a:cubicBezTo>
                    <a:pt x="13" y="87"/>
                    <a:pt x="12" y="87"/>
                    <a:pt x="11" y="87"/>
                  </a:cubicBezTo>
                  <a:cubicBezTo>
                    <a:pt x="8" y="86"/>
                    <a:pt x="5" y="85"/>
                    <a:pt x="3" y="83"/>
                  </a:cubicBezTo>
                  <a:cubicBezTo>
                    <a:pt x="2" y="83"/>
                    <a:pt x="2" y="82"/>
                    <a:pt x="2" y="82"/>
                  </a:cubicBezTo>
                  <a:cubicBezTo>
                    <a:pt x="1" y="79"/>
                    <a:pt x="1" y="76"/>
                    <a:pt x="0" y="74"/>
                  </a:cubicBezTo>
                  <a:cubicBezTo>
                    <a:pt x="0" y="71"/>
                    <a:pt x="0" y="68"/>
                    <a:pt x="0" y="66"/>
                  </a:cubicBezTo>
                  <a:cubicBezTo>
                    <a:pt x="1" y="62"/>
                    <a:pt x="1" y="59"/>
                    <a:pt x="2" y="56"/>
                  </a:cubicBezTo>
                  <a:cubicBezTo>
                    <a:pt x="2" y="50"/>
                    <a:pt x="3" y="45"/>
                    <a:pt x="3" y="39"/>
                  </a:cubicBezTo>
                  <a:cubicBezTo>
                    <a:pt x="3" y="39"/>
                    <a:pt x="3" y="39"/>
                    <a:pt x="4" y="38"/>
                  </a:cubicBezTo>
                  <a:cubicBezTo>
                    <a:pt x="4" y="37"/>
                    <a:pt x="6" y="37"/>
                    <a:pt x="7" y="37"/>
                  </a:cubicBezTo>
                  <a:cubicBezTo>
                    <a:pt x="9" y="38"/>
                    <a:pt x="11" y="40"/>
                    <a:pt x="13" y="41"/>
                  </a:cubicBezTo>
                  <a:cubicBezTo>
                    <a:pt x="13" y="41"/>
                    <a:pt x="13" y="41"/>
                    <a:pt x="13" y="41"/>
                  </a:cubicBezTo>
                  <a:cubicBezTo>
                    <a:pt x="23" y="45"/>
                    <a:pt x="32" y="50"/>
                    <a:pt x="35" y="62"/>
                  </a:cubicBezTo>
                  <a:cubicBezTo>
                    <a:pt x="35" y="63"/>
                    <a:pt x="36" y="64"/>
                    <a:pt x="37" y="66"/>
                  </a:cubicBezTo>
                  <a:cubicBezTo>
                    <a:pt x="37" y="67"/>
                    <a:pt x="38" y="68"/>
                    <a:pt x="39" y="69"/>
                  </a:cubicBezTo>
                  <a:cubicBezTo>
                    <a:pt x="39" y="69"/>
                    <a:pt x="39" y="69"/>
                    <a:pt x="39" y="69"/>
                  </a:cubicBezTo>
                  <a:cubicBezTo>
                    <a:pt x="39"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1" y="68"/>
                    <a:pt x="41" y="68"/>
                    <a:pt x="41" y="67"/>
                  </a:cubicBezTo>
                  <a:cubicBezTo>
                    <a:pt x="41" y="66"/>
                    <a:pt x="40" y="64"/>
                    <a:pt x="39" y="63"/>
                  </a:cubicBezTo>
                  <a:cubicBezTo>
                    <a:pt x="39" y="63"/>
                    <a:pt x="39" y="63"/>
                    <a:pt x="39" y="63"/>
                  </a:cubicBezTo>
                  <a:cubicBezTo>
                    <a:pt x="39" y="63"/>
                    <a:pt x="39" y="63"/>
                    <a:pt x="39" y="63"/>
                  </a:cubicBezTo>
                  <a:cubicBezTo>
                    <a:pt x="39" y="63"/>
                    <a:pt x="39" y="63"/>
                    <a:pt x="39" y="63"/>
                  </a:cubicBezTo>
                  <a:cubicBezTo>
                    <a:pt x="38" y="62"/>
                    <a:pt x="38" y="61"/>
                    <a:pt x="37" y="60"/>
                  </a:cubicBezTo>
                  <a:cubicBezTo>
                    <a:pt x="33" y="55"/>
                    <a:pt x="30" y="51"/>
                    <a:pt x="30" y="44"/>
                  </a:cubicBezTo>
                  <a:cubicBezTo>
                    <a:pt x="30" y="37"/>
                    <a:pt x="34" y="31"/>
                    <a:pt x="38" y="26"/>
                  </a:cubicBezTo>
                  <a:cubicBezTo>
                    <a:pt x="38" y="26"/>
                    <a:pt x="38" y="26"/>
                    <a:pt x="38" y="26"/>
                  </a:cubicBezTo>
                  <a:cubicBezTo>
                    <a:pt x="41" y="22"/>
                    <a:pt x="45" y="19"/>
                    <a:pt x="48" y="15"/>
                  </a:cubicBezTo>
                  <a:cubicBezTo>
                    <a:pt x="52" y="11"/>
                    <a:pt x="56" y="6"/>
                    <a:pt x="59" y="2"/>
                  </a:cubicBezTo>
                  <a:cubicBezTo>
                    <a:pt x="59" y="1"/>
                    <a:pt x="60" y="1"/>
                    <a:pt x="60" y="0"/>
                  </a:cubicBezTo>
                  <a:cubicBezTo>
                    <a:pt x="61" y="0"/>
                    <a:pt x="61" y="0"/>
                    <a:pt x="62" y="0"/>
                  </a:cubicBezTo>
                  <a:cubicBezTo>
                    <a:pt x="62" y="0"/>
                    <a:pt x="62" y="0"/>
                    <a:pt x="62" y="0"/>
                  </a:cubicBezTo>
                  <a:lnTo>
                    <a:pt x="62" y="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7" name="Freeform 220"/>
            <p:cNvSpPr>
              <a:spLocks noEditPoints="1"/>
            </p:cNvSpPr>
            <p:nvPr/>
          </p:nvSpPr>
          <p:spPr bwMode="auto">
            <a:xfrm>
              <a:off x="4476844" y="1731037"/>
              <a:ext cx="32526" cy="113845"/>
            </a:xfrm>
            <a:custGeom>
              <a:avLst/>
              <a:gdLst>
                <a:gd name="T0" fmla="*/ 7 w 13"/>
                <a:gd name="T1" fmla="*/ 0 h 44"/>
                <a:gd name="T2" fmla="*/ 11 w 13"/>
                <a:gd name="T3" fmla="*/ 0 h 44"/>
                <a:gd name="T4" fmla="*/ 13 w 13"/>
                <a:gd name="T5" fmla="*/ 3 h 44"/>
                <a:gd name="T6" fmla="*/ 13 w 13"/>
                <a:gd name="T7" fmla="*/ 42 h 44"/>
                <a:gd name="T8" fmla="*/ 11 w 13"/>
                <a:gd name="T9" fmla="*/ 44 h 44"/>
                <a:gd name="T10" fmla="*/ 7 w 13"/>
                <a:gd name="T11" fmla="*/ 44 h 44"/>
                <a:gd name="T12" fmla="*/ 7 w 13"/>
                <a:gd name="T13" fmla="*/ 39 h 44"/>
                <a:gd name="T14" fmla="*/ 8 w 13"/>
                <a:gd name="T15" fmla="*/ 39 h 44"/>
                <a:gd name="T16" fmla="*/ 8 w 13"/>
                <a:gd name="T17" fmla="*/ 5 h 44"/>
                <a:gd name="T18" fmla="*/ 7 w 13"/>
                <a:gd name="T19" fmla="*/ 5 h 44"/>
                <a:gd name="T20" fmla="*/ 7 w 13"/>
                <a:gd name="T21" fmla="*/ 0 h 44"/>
                <a:gd name="T22" fmla="*/ 2 w 13"/>
                <a:gd name="T23" fmla="*/ 0 h 44"/>
                <a:gd name="T24" fmla="*/ 7 w 13"/>
                <a:gd name="T25" fmla="*/ 0 h 44"/>
                <a:gd name="T26" fmla="*/ 7 w 13"/>
                <a:gd name="T27" fmla="*/ 5 h 44"/>
                <a:gd name="T28" fmla="*/ 5 w 13"/>
                <a:gd name="T29" fmla="*/ 5 h 44"/>
                <a:gd name="T30" fmla="*/ 5 w 13"/>
                <a:gd name="T31" fmla="*/ 39 h 44"/>
                <a:gd name="T32" fmla="*/ 7 w 13"/>
                <a:gd name="T33" fmla="*/ 39 h 44"/>
                <a:gd name="T34" fmla="*/ 7 w 13"/>
                <a:gd name="T35" fmla="*/ 44 h 44"/>
                <a:gd name="T36" fmla="*/ 2 w 13"/>
                <a:gd name="T37" fmla="*/ 44 h 44"/>
                <a:gd name="T38" fmla="*/ 0 w 13"/>
                <a:gd name="T39" fmla="*/ 42 h 44"/>
                <a:gd name="T40" fmla="*/ 0 w 13"/>
                <a:gd name="T41" fmla="*/ 3 h 44"/>
                <a:gd name="T42" fmla="*/ 2 w 13"/>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44">
                  <a:moveTo>
                    <a:pt x="7" y="0"/>
                  </a:moveTo>
                  <a:cubicBezTo>
                    <a:pt x="11" y="0"/>
                    <a:pt x="11" y="0"/>
                    <a:pt x="11" y="0"/>
                  </a:cubicBezTo>
                  <a:cubicBezTo>
                    <a:pt x="12" y="0"/>
                    <a:pt x="13" y="1"/>
                    <a:pt x="13" y="3"/>
                  </a:cubicBezTo>
                  <a:cubicBezTo>
                    <a:pt x="13" y="42"/>
                    <a:pt x="13" y="42"/>
                    <a:pt x="13" y="42"/>
                  </a:cubicBezTo>
                  <a:cubicBezTo>
                    <a:pt x="13" y="43"/>
                    <a:pt x="12" y="44"/>
                    <a:pt x="11" y="44"/>
                  </a:cubicBezTo>
                  <a:cubicBezTo>
                    <a:pt x="7" y="44"/>
                    <a:pt x="7" y="44"/>
                    <a:pt x="7" y="44"/>
                  </a:cubicBezTo>
                  <a:cubicBezTo>
                    <a:pt x="7" y="39"/>
                    <a:pt x="7" y="39"/>
                    <a:pt x="7" y="39"/>
                  </a:cubicBezTo>
                  <a:cubicBezTo>
                    <a:pt x="8" y="39"/>
                    <a:pt x="8" y="39"/>
                    <a:pt x="8" y="39"/>
                  </a:cubicBezTo>
                  <a:cubicBezTo>
                    <a:pt x="8" y="5"/>
                    <a:pt x="8" y="5"/>
                    <a:pt x="8"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39"/>
                    <a:pt x="5" y="39"/>
                    <a:pt x="5" y="39"/>
                  </a:cubicBezTo>
                  <a:cubicBezTo>
                    <a:pt x="7" y="39"/>
                    <a:pt x="7" y="39"/>
                    <a:pt x="7" y="39"/>
                  </a:cubicBezTo>
                  <a:cubicBezTo>
                    <a:pt x="7" y="44"/>
                    <a:pt x="7" y="44"/>
                    <a:pt x="7" y="44"/>
                  </a:cubicBezTo>
                  <a:cubicBezTo>
                    <a:pt x="2" y="44"/>
                    <a:pt x="2" y="44"/>
                    <a:pt x="2" y="44"/>
                  </a:cubicBezTo>
                  <a:cubicBezTo>
                    <a:pt x="1" y="44"/>
                    <a:pt x="0" y="43"/>
                    <a:pt x="0" y="42"/>
                  </a:cubicBezTo>
                  <a:cubicBezTo>
                    <a:pt x="0" y="3"/>
                    <a:pt x="0" y="3"/>
                    <a:pt x="0" y="3"/>
                  </a:cubicBezTo>
                  <a:cubicBezTo>
                    <a:pt x="0" y="1"/>
                    <a:pt x="1" y="0"/>
                    <a:pt x="2"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8" name="Freeform 222"/>
            <p:cNvSpPr>
              <a:spLocks noEditPoints="1"/>
            </p:cNvSpPr>
            <p:nvPr/>
          </p:nvSpPr>
          <p:spPr bwMode="auto">
            <a:xfrm>
              <a:off x="7727723" y="2229785"/>
              <a:ext cx="159020" cy="231302"/>
            </a:xfrm>
            <a:custGeom>
              <a:avLst/>
              <a:gdLst>
                <a:gd name="T0" fmla="*/ 54 w 62"/>
                <a:gd name="T1" fmla="*/ 21 h 90"/>
                <a:gd name="T2" fmla="*/ 45 w 62"/>
                <a:gd name="T3" fmla="*/ 21 h 90"/>
                <a:gd name="T4" fmla="*/ 43 w 62"/>
                <a:gd name="T5" fmla="*/ 18 h 90"/>
                <a:gd name="T6" fmla="*/ 43 w 62"/>
                <a:gd name="T7" fmla="*/ 17 h 90"/>
                <a:gd name="T8" fmla="*/ 49 w 62"/>
                <a:gd name="T9" fmla="*/ 5 h 90"/>
                <a:gd name="T10" fmla="*/ 34 w 62"/>
                <a:gd name="T11" fmla="*/ 5 h 90"/>
                <a:gd name="T12" fmla="*/ 32 w 62"/>
                <a:gd name="T13" fmla="*/ 5 h 90"/>
                <a:gd name="T14" fmla="*/ 32 w 62"/>
                <a:gd name="T15" fmla="*/ 5 h 90"/>
                <a:gd name="T16" fmla="*/ 32 w 62"/>
                <a:gd name="T17" fmla="*/ 0 h 90"/>
                <a:gd name="T18" fmla="*/ 32 w 62"/>
                <a:gd name="T19" fmla="*/ 0 h 90"/>
                <a:gd name="T20" fmla="*/ 34 w 62"/>
                <a:gd name="T21" fmla="*/ 0 h 90"/>
                <a:gd name="T22" fmla="*/ 53 w 62"/>
                <a:gd name="T23" fmla="*/ 0 h 90"/>
                <a:gd name="T24" fmla="*/ 53 w 62"/>
                <a:gd name="T25" fmla="*/ 0 h 90"/>
                <a:gd name="T26" fmla="*/ 54 w 62"/>
                <a:gd name="T27" fmla="*/ 1 h 90"/>
                <a:gd name="T28" fmla="*/ 55 w 62"/>
                <a:gd name="T29" fmla="*/ 4 h 90"/>
                <a:gd name="T30" fmla="*/ 49 w 62"/>
                <a:gd name="T31" fmla="*/ 16 h 90"/>
                <a:gd name="T32" fmla="*/ 59 w 62"/>
                <a:gd name="T33" fmla="*/ 16 h 90"/>
                <a:gd name="T34" fmla="*/ 59 w 62"/>
                <a:gd name="T35" fmla="*/ 16 h 90"/>
                <a:gd name="T36" fmla="*/ 61 w 62"/>
                <a:gd name="T37" fmla="*/ 17 h 90"/>
                <a:gd name="T38" fmla="*/ 61 w 62"/>
                <a:gd name="T39" fmla="*/ 20 h 90"/>
                <a:gd name="T40" fmla="*/ 32 w 62"/>
                <a:gd name="T41" fmla="*/ 55 h 90"/>
                <a:gd name="T42" fmla="*/ 32 w 62"/>
                <a:gd name="T43" fmla="*/ 48 h 90"/>
                <a:gd name="T44" fmla="*/ 54 w 62"/>
                <a:gd name="T45" fmla="*/ 21 h 90"/>
                <a:gd name="T46" fmla="*/ 32 w 62"/>
                <a:gd name="T47" fmla="*/ 5 h 90"/>
                <a:gd name="T48" fmla="*/ 25 w 62"/>
                <a:gd name="T49" fmla="*/ 5 h 90"/>
                <a:gd name="T50" fmla="*/ 10 w 62"/>
                <a:gd name="T51" fmla="*/ 36 h 90"/>
                <a:gd name="T52" fmla="*/ 22 w 62"/>
                <a:gd name="T53" fmla="*/ 36 h 90"/>
                <a:gd name="T54" fmla="*/ 24 w 62"/>
                <a:gd name="T55" fmla="*/ 39 h 90"/>
                <a:gd name="T56" fmla="*/ 24 w 62"/>
                <a:gd name="T57" fmla="*/ 40 h 90"/>
                <a:gd name="T58" fmla="*/ 10 w 62"/>
                <a:gd name="T59" fmla="*/ 74 h 90"/>
                <a:gd name="T60" fmla="*/ 32 w 62"/>
                <a:gd name="T61" fmla="*/ 48 h 90"/>
                <a:gd name="T62" fmla="*/ 32 w 62"/>
                <a:gd name="T63" fmla="*/ 55 h 90"/>
                <a:gd name="T64" fmla="*/ 4 w 62"/>
                <a:gd name="T65" fmla="*/ 89 h 90"/>
                <a:gd name="T66" fmla="*/ 4 w 62"/>
                <a:gd name="T67" fmla="*/ 89 h 90"/>
                <a:gd name="T68" fmla="*/ 2 w 62"/>
                <a:gd name="T69" fmla="*/ 90 h 90"/>
                <a:gd name="T70" fmla="*/ 0 w 62"/>
                <a:gd name="T71" fmla="*/ 87 h 90"/>
                <a:gd name="T72" fmla="*/ 18 w 62"/>
                <a:gd name="T73" fmla="*/ 41 h 90"/>
                <a:gd name="T74" fmla="*/ 6 w 62"/>
                <a:gd name="T75" fmla="*/ 41 h 90"/>
                <a:gd name="T76" fmla="*/ 6 w 62"/>
                <a:gd name="T77" fmla="*/ 41 h 90"/>
                <a:gd name="T78" fmla="*/ 5 w 62"/>
                <a:gd name="T79" fmla="*/ 41 h 90"/>
                <a:gd name="T80" fmla="*/ 4 w 62"/>
                <a:gd name="T81" fmla="*/ 38 h 90"/>
                <a:gd name="T82" fmla="*/ 22 w 62"/>
                <a:gd name="T83" fmla="*/ 2 h 90"/>
                <a:gd name="T84" fmla="*/ 24 w 62"/>
                <a:gd name="T85" fmla="*/ 0 h 90"/>
                <a:gd name="T86" fmla="*/ 32 w 62"/>
                <a:gd name="T87" fmla="*/ 0 h 90"/>
                <a:gd name="T88" fmla="*/ 32 w 62"/>
                <a:gd name="T8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90">
                  <a:moveTo>
                    <a:pt x="54" y="21"/>
                  </a:moveTo>
                  <a:cubicBezTo>
                    <a:pt x="45" y="21"/>
                    <a:pt x="45" y="21"/>
                    <a:pt x="45" y="21"/>
                  </a:cubicBezTo>
                  <a:cubicBezTo>
                    <a:pt x="44" y="21"/>
                    <a:pt x="43" y="20"/>
                    <a:pt x="43" y="18"/>
                  </a:cubicBezTo>
                  <a:cubicBezTo>
                    <a:pt x="43" y="18"/>
                    <a:pt x="43" y="18"/>
                    <a:pt x="43" y="17"/>
                  </a:cubicBezTo>
                  <a:cubicBezTo>
                    <a:pt x="49" y="5"/>
                    <a:pt x="49" y="5"/>
                    <a:pt x="49" y="5"/>
                  </a:cubicBezTo>
                  <a:cubicBezTo>
                    <a:pt x="34" y="5"/>
                    <a:pt x="34" y="5"/>
                    <a:pt x="34" y="5"/>
                  </a:cubicBezTo>
                  <a:cubicBezTo>
                    <a:pt x="32" y="5"/>
                    <a:pt x="32" y="5"/>
                    <a:pt x="32" y="5"/>
                  </a:cubicBezTo>
                  <a:cubicBezTo>
                    <a:pt x="32" y="5"/>
                    <a:pt x="32" y="5"/>
                    <a:pt x="32" y="5"/>
                  </a:cubicBezTo>
                  <a:cubicBezTo>
                    <a:pt x="32" y="0"/>
                    <a:pt x="32" y="0"/>
                    <a:pt x="32" y="0"/>
                  </a:cubicBezTo>
                  <a:cubicBezTo>
                    <a:pt x="32" y="0"/>
                    <a:pt x="32" y="0"/>
                    <a:pt x="32" y="0"/>
                  </a:cubicBezTo>
                  <a:cubicBezTo>
                    <a:pt x="34" y="0"/>
                    <a:pt x="34" y="0"/>
                    <a:pt x="34" y="0"/>
                  </a:cubicBezTo>
                  <a:cubicBezTo>
                    <a:pt x="53" y="0"/>
                    <a:pt x="53" y="0"/>
                    <a:pt x="53" y="0"/>
                  </a:cubicBezTo>
                  <a:cubicBezTo>
                    <a:pt x="53" y="0"/>
                    <a:pt x="53" y="0"/>
                    <a:pt x="53" y="0"/>
                  </a:cubicBezTo>
                  <a:cubicBezTo>
                    <a:pt x="54" y="0"/>
                    <a:pt x="54" y="0"/>
                    <a:pt x="54" y="1"/>
                  </a:cubicBezTo>
                  <a:cubicBezTo>
                    <a:pt x="55" y="1"/>
                    <a:pt x="56" y="3"/>
                    <a:pt x="55" y="4"/>
                  </a:cubicBezTo>
                  <a:cubicBezTo>
                    <a:pt x="49" y="16"/>
                    <a:pt x="49" y="16"/>
                    <a:pt x="49" y="16"/>
                  </a:cubicBezTo>
                  <a:cubicBezTo>
                    <a:pt x="59" y="16"/>
                    <a:pt x="59" y="16"/>
                    <a:pt x="59" y="16"/>
                  </a:cubicBezTo>
                  <a:cubicBezTo>
                    <a:pt x="59" y="16"/>
                    <a:pt x="59" y="16"/>
                    <a:pt x="59" y="16"/>
                  </a:cubicBezTo>
                  <a:cubicBezTo>
                    <a:pt x="60" y="16"/>
                    <a:pt x="60" y="16"/>
                    <a:pt x="61" y="17"/>
                  </a:cubicBezTo>
                  <a:cubicBezTo>
                    <a:pt x="62" y="17"/>
                    <a:pt x="62" y="19"/>
                    <a:pt x="61" y="20"/>
                  </a:cubicBezTo>
                  <a:cubicBezTo>
                    <a:pt x="32" y="55"/>
                    <a:pt x="32" y="55"/>
                    <a:pt x="32" y="55"/>
                  </a:cubicBezTo>
                  <a:cubicBezTo>
                    <a:pt x="32" y="48"/>
                    <a:pt x="32" y="48"/>
                    <a:pt x="32" y="48"/>
                  </a:cubicBezTo>
                  <a:lnTo>
                    <a:pt x="54" y="21"/>
                  </a:lnTo>
                  <a:close/>
                  <a:moveTo>
                    <a:pt x="32" y="5"/>
                  </a:moveTo>
                  <a:cubicBezTo>
                    <a:pt x="25" y="5"/>
                    <a:pt x="25" y="5"/>
                    <a:pt x="25" y="5"/>
                  </a:cubicBezTo>
                  <a:cubicBezTo>
                    <a:pt x="10" y="36"/>
                    <a:pt x="10" y="36"/>
                    <a:pt x="10" y="36"/>
                  </a:cubicBezTo>
                  <a:cubicBezTo>
                    <a:pt x="22" y="36"/>
                    <a:pt x="22" y="36"/>
                    <a:pt x="22" y="36"/>
                  </a:cubicBezTo>
                  <a:cubicBezTo>
                    <a:pt x="23" y="36"/>
                    <a:pt x="24" y="37"/>
                    <a:pt x="24" y="39"/>
                  </a:cubicBezTo>
                  <a:cubicBezTo>
                    <a:pt x="24" y="39"/>
                    <a:pt x="24" y="39"/>
                    <a:pt x="24" y="40"/>
                  </a:cubicBezTo>
                  <a:cubicBezTo>
                    <a:pt x="10" y="74"/>
                    <a:pt x="10" y="74"/>
                    <a:pt x="10" y="74"/>
                  </a:cubicBezTo>
                  <a:cubicBezTo>
                    <a:pt x="32" y="48"/>
                    <a:pt x="32" y="48"/>
                    <a:pt x="32" y="48"/>
                  </a:cubicBezTo>
                  <a:cubicBezTo>
                    <a:pt x="32" y="55"/>
                    <a:pt x="32" y="55"/>
                    <a:pt x="32" y="55"/>
                  </a:cubicBezTo>
                  <a:cubicBezTo>
                    <a:pt x="4" y="89"/>
                    <a:pt x="4" y="89"/>
                    <a:pt x="4" y="89"/>
                  </a:cubicBezTo>
                  <a:cubicBezTo>
                    <a:pt x="4" y="89"/>
                    <a:pt x="4" y="89"/>
                    <a:pt x="4" y="89"/>
                  </a:cubicBezTo>
                  <a:cubicBezTo>
                    <a:pt x="4" y="90"/>
                    <a:pt x="2" y="90"/>
                    <a:pt x="2" y="90"/>
                  </a:cubicBezTo>
                  <a:cubicBezTo>
                    <a:pt x="0" y="90"/>
                    <a:pt x="0" y="88"/>
                    <a:pt x="0" y="87"/>
                  </a:cubicBezTo>
                  <a:cubicBezTo>
                    <a:pt x="18" y="41"/>
                    <a:pt x="18" y="41"/>
                    <a:pt x="18" y="41"/>
                  </a:cubicBezTo>
                  <a:cubicBezTo>
                    <a:pt x="6" y="41"/>
                    <a:pt x="6" y="41"/>
                    <a:pt x="6" y="41"/>
                  </a:cubicBezTo>
                  <a:cubicBezTo>
                    <a:pt x="6" y="41"/>
                    <a:pt x="6" y="41"/>
                    <a:pt x="6" y="41"/>
                  </a:cubicBezTo>
                  <a:cubicBezTo>
                    <a:pt x="6" y="41"/>
                    <a:pt x="6" y="41"/>
                    <a:pt x="5" y="41"/>
                  </a:cubicBezTo>
                  <a:cubicBezTo>
                    <a:pt x="4" y="40"/>
                    <a:pt x="4" y="39"/>
                    <a:pt x="4" y="38"/>
                  </a:cubicBezTo>
                  <a:cubicBezTo>
                    <a:pt x="22" y="2"/>
                    <a:pt x="22" y="2"/>
                    <a:pt x="22" y="2"/>
                  </a:cubicBezTo>
                  <a:cubicBezTo>
                    <a:pt x="22" y="1"/>
                    <a:pt x="23" y="0"/>
                    <a:pt x="24" y="0"/>
                  </a:cubicBezTo>
                  <a:cubicBezTo>
                    <a:pt x="32" y="0"/>
                    <a:pt x="32" y="0"/>
                    <a:pt x="32" y="0"/>
                  </a:cubicBezTo>
                  <a:lnTo>
                    <a:pt x="32"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9" name="Freeform 223"/>
            <p:cNvSpPr>
              <a:spLocks noEditPoints="1"/>
            </p:cNvSpPr>
            <p:nvPr/>
          </p:nvSpPr>
          <p:spPr bwMode="auto">
            <a:xfrm>
              <a:off x="7642793" y="1969569"/>
              <a:ext cx="417429" cy="260215"/>
            </a:xfrm>
            <a:custGeom>
              <a:avLst/>
              <a:gdLst>
                <a:gd name="T0" fmla="*/ 81 w 162"/>
                <a:gd name="T1" fmla="*/ 96 h 101"/>
                <a:gd name="T2" fmla="*/ 89 w 162"/>
                <a:gd name="T3" fmla="*/ 96 h 101"/>
                <a:gd name="T4" fmla="*/ 131 w 162"/>
                <a:gd name="T5" fmla="*/ 96 h 101"/>
                <a:gd name="T6" fmla="*/ 149 w 162"/>
                <a:gd name="T7" fmla="*/ 89 h 101"/>
                <a:gd name="T8" fmla="*/ 157 w 162"/>
                <a:gd name="T9" fmla="*/ 71 h 101"/>
                <a:gd name="T10" fmla="*/ 149 w 162"/>
                <a:gd name="T11" fmla="*/ 53 h 101"/>
                <a:gd name="T12" fmla="*/ 131 w 162"/>
                <a:gd name="T13" fmla="*/ 45 h 101"/>
                <a:gd name="T14" fmla="*/ 123 w 162"/>
                <a:gd name="T15" fmla="*/ 47 h 101"/>
                <a:gd name="T16" fmla="*/ 115 w 162"/>
                <a:gd name="T17" fmla="*/ 51 h 101"/>
                <a:gd name="T18" fmla="*/ 112 w 162"/>
                <a:gd name="T19" fmla="*/ 51 h 101"/>
                <a:gd name="T20" fmla="*/ 111 w 162"/>
                <a:gd name="T21" fmla="*/ 49 h 101"/>
                <a:gd name="T22" fmla="*/ 97 w 162"/>
                <a:gd name="T23" fmla="*/ 18 h 101"/>
                <a:gd name="T24" fmla="*/ 81 w 162"/>
                <a:gd name="T25" fmla="*/ 7 h 101"/>
                <a:gd name="T26" fmla="*/ 81 w 162"/>
                <a:gd name="T27" fmla="*/ 2 h 101"/>
                <a:gd name="T28" fmla="*/ 101 w 162"/>
                <a:gd name="T29" fmla="*/ 14 h 101"/>
                <a:gd name="T30" fmla="*/ 116 w 162"/>
                <a:gd name="T31" fmla="*/ 45 h 101"/>
                <a:gd name="T32" fmla="*/ 121 w 162"/>
                <a:gd name="T33" fmla="*/ 42 h 101"/>
                <a:gd name="T34" fmla="*/ 131 w 162"/>
                <a:gd name="T35" fmla="*/ 41 h 101"/>
                <a:gd name="T36" fmla="*/ 153 w 162"/>
                <a:gd name="T37" fmla="*/ 49 h 101"/>
                <a:gd name="T38" fmla="*/ 162 w 162"/>
                <a:gd name="T39" fmla="*/ 71 h 101"/>
                <a:gd name="T40" fmla="*/ 153 w 162"/>
                <a:gd name="T41" fmla="*/ 92 h 101"/>
                <a:gd name="T42" fmla="*/ 131 w 162"/>
                <a:gd name="T43" fmla="*/ 101 h 101"/>
                <a:gd name="T44" fmla="*/ 89 w 162"/>
                <a:gd name="T45" fmla="*/ 101 h 101"/>
                <a:gd name="T46" fmla="*/ 81 w 162"/>
                <a:gd name="T47" fmla="*/ 101 h 101"/>
                <a:gd name="T48" fmla="*/ 81 w 162"/>
                <a:gd name="T49" fmla="*/ 96 h 101"/>
                <a:gd name="T50" fmla="*/ 5 w 162"/>
                <a:gd name="T51" fmla="*/ 82 h 101"/>
                <a:gd name="T52" fmla="*/ 9 w 162"/>
                <a:gd name="T53" fmla="*/ 92 h 101"/>
                <a:gd name="T54" fmla="*/ 19 w 162"/>
                <a:gd name="T55" fmla="*/ 96 h 101"/>
                <a:gd name="T56" fmla="*/ 59 w 162"/>
                <a:gd name="T57" fmla="*/ 96 h 101"/>
                <a:gd name="T58" fmla="*/ 65 w 162"/>
                <a:gd name="T59" fmla="*/ 96 h 101"/>
                <a:gd name="T60" fmla="*/ 67 w 162"/>
                <a:gd name="T61" fmla="*/ 96 h 101"/>
                <a:gd name="T62" fmla="*/ 81 w 162"/>
                <a:gd name="T63" fmla="*/ 96 h 101"/>
                <a:gd name="T64" fmla="*/ 81 w 162"/>
                <a:gd name="T65" fmla="*/ 101 h 101"/>
                <a:gd name="T66" fmla="*/ 67 w 162"/>
                <a:gd name="T67" fmla="*/ 101 h 101"/>
                <a:gd name="T68" fmla="*/ 65 w 162"/>
                <a:gd name="T69" fmla="*/ 101 h 101"/>
                <a:gd name="T70" fmla="*/ 59 w 162"/>
                <a:gd name="T71" fmla="*/ 101 h 101"/>
                <a:gd name="T72" fmla="*/ 19 w 162"/>
                <a:gd name="T73" fmla="*/ 101 h 101"/>
                <a:gd name="T74" fmla="*/ 6 w 162"/>
                <a:gd name="T75" fmla="*/ 95 h 101"/>
                <a:gd name="T76" fmla="*/ 0 w 162"/>
                <a:gd name="T77" fmla="*/ 82 h 101"/>
                <a:gd name="T78" fmla="*/ 6 w 162"/>
                <a:gd name="T79" fmla="*/ 68 h 101"/>
                <a:gd name="T80" fmla="*/ 16 w 162"/>
                <a:gd name="T81" fmla="*/ 63 h 101"/>
                <a:gd name="T82" fmla="*/ 15 w 162"/>
                <a:gd name="T83" fmla="*/ 58 h 101"/>
                <a:gd name="T84" fmla="*/ 15 w 162"/>
                <a:gd name="T85" fmla="*/ 50 h 101"/>
                <a:gd name="T86" fmla="*/ 29 w 162"/>
                <a:gd name="T87" fmla="*/ 15 h 101"/>
                <a:gd name="T88" fmla="*/ 65 w 162"/>
                <a:gd name="T89" fmla="*/ 0 h 101"/>
                <a:gd name="T90" fmla="*/ 81 w 162"/>
                <a:gd name="T91" fmla="*/ 2 h 101"/>
                <a:gd name="T92" fmla="*/ 81 w 162"/>
                <a:gd name="T93" fmla="*/ 7 h 101"/>
                <a:gd name="T94" fmla="*/ 65 w 162"/>
                <a:gd name="T95" fmla="*/ 5 h 101"/>
                <a:gd name="T96" fmla="*/ 33 w 162"/>
                <a:gd name="T97" fmla="*/ 18 h 101"/>
                <a:gd name="T98" fmla="*/ 19 w 162"/>
                <a:gd name="T99" fmla="*/ 50 h 101"/>
                <a:gd name="T100" fmla="*/ 20 w 162"/>
                <a:gd name="T101" fmla="*/ 57 h 101"/>
                <a:gd name="T102" fmla="*/ 21 w 162"/>
                <a:gd name="T103" fmla="*/ 64 h 101"/>
                <a:gd name="T104" fmla="*/ 20 w 162"/>
                <a:gd name="T105" fmla="*/ 67 h 101"/>
                <a:gd name="T106" fmla="*/ 19 w 162"/>
                <a:gd name="T107" fmla="*/ 67 h 101"/>
                <a:gd name="T108" fmla="*/ 9 w 162"/>
                <a:gd name="T109" fmla="*/ 71 h 101"/>
                <a:gd name="T110" fmla="*/ 5 w 162"/>
                <a:gd name="T111"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01">
                  <a:moveTo>
                    <a:pt x="81" y="96"/>
                  </a:moveTo>
                  <a:cubicBezTo>
                    <a:pt x="89" y="96"/>
                    <a:pt x="89" y="96"/>
                    <a:pt x="89" y="96"/>
                  </a:cubicBezTo>
                  <a:cubicBezTo>
                    <a:pt x="131" y="96"/>
                    <a:pt x="131" y="96"/>
                    <a:pt x="131" y="96"/>
                  </a:cubicBezTo>
                  <a:cubicBezTo>
                    <a:pt x="138" y="96"/>
                    <a:pt x="145" y="93"/>
                    <a:pt x="149" y="89"/>
                  </a:cubicBezTo>
                  <a:cubicBezTo>
                    <a:pt x="154" y="84"/>
                    <a:pt x="157" y="78"/>
                    <a:pt x="157" y="71"/>
                  </a:cubicBezTo>
                  <a:cubicBezTo>
                    <a:pt x="157" y="64"/>
                    <a:pt x="154" y="57"/>
                    <a:pt x="149" y="53"/>
                  </a:cubicBezTo>
                  <a:cubicBezTo>
                    <a:pt x="145" y="48"/>
                    <a:pt x="138" y="45"/>
                    <a:pt x="131" y="45"/>
                  </a:cubicBezTo>
                  <a:cubicBezTo>
                    <a:pt x="128" y="45"/>
                    <a:pt x="125" y="46"/>
                    <a:pt x="123" y="47"/>
                  </a:cubicBezTo>
                  <a:cubicBezTo>
                    <a:pt x="120" y="48"/>
                    <a:pt x="117" y="49"/>
                    <a:pt x="115" y="51"/>
                  </a:cubicBezTo>
                  <a:cubicBezTo>
                    <a:pt x="114" y="52"/>
                    <a:pt x="112" y="52"/>
                    <a:pt x="112" y="51"/>
                  </a:cubicBezTo>
                  <a:cubicBezTo>
                    <a:pt x="111" y="51"/>
                    <a:pt x="111" y="50"/>
                    <a:pt x="111" y="49"/>
                  </a:cubicBezTo>
                  <a:cubicBezTo>
                    <a:pt x="111" y="37"/>
                    <a:pt x="106" y="26"/>
                    <a:pt x="97" y="18"/>
                  </a:cubicBezTo>
                  <a:cubicBezTo>
                    <a:pt x="93" y="13"/>
                    <a:pt x="87" y="10"/>
                    <a:pt x="81" y="7"/>
                  </a:cubicBezTo>
                  <a:cubicBezTo>
                    <a:pt x="81" y="2"/>
                    <a:pt x="81" y="2"/>
                    <a:pt x="81" y="2"/>
                  </a:cubicBezTo>
                  <a:cubicBezTo>
                    <a:pt x="88" y="5"/>
                    <a:pt x="95" y="9"/>
                    <a:pt x="101" y="14"/>
                  </a:cubicBezTo>
                  <a:cubicBezTo>
                    <a:pt x="109" y="22"/>
                    <a:pt x="114" y="33"/>
                    <a:pt x="116" y="45"/>
                  </a:cubicBezTo>
                  <a:cubicBezTo>
                    <a:pt x="117" y="44"/>
                    <a:pt x="119" y="43"/>
                    <a:pt x="121" y="42"/>
                  </a:cubicBezTo>
                  <a:cubicBezTo>
                    <a:pt x="124" y="41"/>
                    <a:pt x="128" y="41"/>
                    <a:pt x="131" y="41"/>
                  </a:cubicBezTo>
                  <a:cubicBezTo>
                    <a:pt x="140" y="41"/>
                    <a:pt x="147" y="44"/>
                    <a:pt x="153" y="49"/>
                  </a:cubicBezTo>
                  <a:cubicBezTo>
                    <a:pt x="158" y="55"/>
                    <a:pt x="162" y="63"/>
                    <a:pt x="162" y="71"/>
                  </a:cubicBezTo>
                  <a:cubicBezTo>
                    <a:pt x="162" y="79"/>
                    <a:pt x="158" y="87"/>
                    <a:pt x="153" y="92"/>
                  </a:cubicBezTo>
                  <a:cubicBezTo>
                    <a:pt x="147" y="98"/>
                    <a:pt x="140" y="101"/>
                    <a:pt x="131" y="101"/>
                  </a:cubicBezTo>
                  <a:cubicBezTo>
                    <a:pt x="89" y="101"/>
                    <a:pt x="89" y="101"/>
                    <a:pt x="89" y="101"/>
                  </a:cubicBezTo>
                  <a:cubicBezTo>
                    <a:pt x="81" y="101"/>
                    <a:pt x="81" y="101"/>
                    <a:pt x="81" y="101"/>
                  </a:cubicBezTo>
                  <a:lnTo>
                    <a:pt x="81" y="96"/>
                  </a:lnTo>
                  <a:close/>
                  <a:moveTo>
                    <a:pt x="5" y="82"/>
                  </a:moveTo>
                  <a:cubicBezTo>
                    <a:pt x="5" y="86"/>
                    <a:pt x="6" y="89"/>
                    <a:pt x="9" y="92"/>
                  </a:cubicBezTo>
                  <a:cubicBezTo>
                    <a:pt x="12" y="95"/>
                    <a:pt x="15" y="96"/>
                    <a:pt x="19" y="96"/>
                  </a:cubicBezTo>
                  <a:cubicBezTo>
                    <a:pt x="59" y="96"/>
                    <a:pt x="59" y="96"/>
                    <a:pt x="59" y="96"/>
                  </a:cubicBezTo>
                  <a:cubicBezTo>
                    <a:pt x="65" y="96"/>
                    <a:pt x="65" y="96"/>
                    <a:pt x="65" y="96"/>
                  </a:cubicBezTo>
                  <a:cubicBezTo>
                    <a:pt x="67" y="96"/>
                    <a:pt x="67" y="96"/>
                    <a:pt x="67" y="96"/>
                  </a:cubicBezTo>
                  <a:cubicBezTo>
                    <a:pt x="81" y="96"/>
                    <a:pt x="81" y="96"/>
                    <a:pt x="81" y="96"/>
                  </a:cubicBezTo>
                  <a:cubicBezTo>
                    <a:pt x="81" y="101"/>
                    <a:pt x="81" y="101"/>
                    <a:pt x="81" y="101"/>
                  </a:cubicBezTo>
                  <a:cubicBezTo>
                    <a:pt x="67" y="101"/>
                    <a:pt x="67" y="101"/>
                    <a:pt x="67" y="101"/>
                  </a:cubicBezTo>
                  <a:cubicBezTo>
                    <a:pt x="65" y="101"/>
                    <a:pt x="65" y="101"/>
                    <a:pt x="65" y="101"/>
                  </a:cubicBezTo>
                  <a:cubicBezTo>
                    <a:pt x="59" y="101"/>
                    <a:pt x="59" y="101"/>
                    <a:pt x="59" y="101"/>
                  </a:cubicBezTo>
                  <a:cubicBezTo>
                    <a:pt x="19" y="101"/>
                    <a:pt x="19" y="101"/>
                    <a:pt x="19" y="101"/>
                  </a:cubicBezTo>
                  <a:cubicBezTo>
                    <a:pt x="14" y="101"/>
                    <a:pt x="9" y="99"/>
                    <a:pt x="6" y="95"/>
                  </a:cubicBezTo>
                  <a:cubicBezTo>
                    <a:pt x="2" y="92"/>
                    <a:pt x="0" y="87"/>
                    <a:pt x="0" y="82"/>
                  </a:cubicBezTo>
                  <a:cubicBezTo>
                    <a:pt x="0" y="76"/>
                    <a:pt x="2" y="72"/>
                    <a:pt x="6" y="68"/>
                  </a:cubicBezTo>
                  <a:cubicBezTo>
                    <a:pt x="8" y="65"/>
                    <a:pt x="12" y="63"/>
                    <a:pt x="16" y="63"/>
                  </a:cubicBezTo>
                  <a:cubicBezTo>
                    <a:pt x="16" y="61"/>
                    <a:pt x="15" y="60"/>
                    <a:pt x="15" y="58"/>
                  </a:cubicBezTo>
                  <a:cubicBezTo>
                    <a:pt x="15" y="56"/>
                    <a:pt x="15" y="53"/>
                    <a:pt x="15" y="50"/>
                  </a:cubicBezTo>
                  <a:cubicBezTo>
                    <a:pt x="15" y="37"/>
                    <a:pt x="20" y="24"/>
                    <a:pt x="29" y="15"/>
                  </a:cubicBezTo>
                  <a:cubicBezTo>
                    <a:pt x="39" y="6"/>
                    <a:pt x="51" y="0"/>
                    <a:pt x="65" y="0"/>
                  </a:cubicBezTo>
                  <a:cubicBezTo>
                    <a:pt x="71" y="0"/>
                    <a:pt x="76" y="1"/>
                    <a:pt x="81" y="2"/>
                  </a:cubicBezTo>
                  <a:cubicBezTo>
                    <a:pt x="81" y="7"/>
                    <a:pt x="81" y="7"/>
                    <a:pt x="81" y="7"/>
                  </a:cubicBezTo>
                  <a:cubicBezTo>
                    <a:pt x="76" y="6"/>
                    <a:pt x="71" y="5"/>
                    <a:pt x="65" y="5"/>
                  </a:cubicBezTo>
                  <a:cubicBezTo>
                    <a:pt x="53" y="5"/>
                    <a:pt x="41" y="10"/>
                    <a:pt x="33" y="18"/>
                  </a:cubicBezTo>
                  <a:cubicBezTo>
                    <a:pt x="25" y="26"/>
                    <a:pt x="19" y="38"/>
                    <a:pt x="19" y="50"/>
                  </a:cubicBezTo>
                  <a:cubicBezTo>
                    <a:pt x="19" y="53"/>
                    <a:pt x="20" y="55"/>
                    <a:pt x="20" y="57"/>
                  </a:cubicBezTo>
                  <a:cubicBezTo>
                    <a:pt x="20" y="60"/>
                    <a:pt x="21" y="62"/>
                    <a:pt x="21" y="64"/>
                  </a:cubicBezTo>
                  <a:cubicBezTo>
                    <a:pt x="22" y="65"/>
                    <a:pt x="21" y="67"/>
                    <a:pt x="20" y="67"/>
                  </a:cubicBezTo>
                  <a:cubicBezTo>
                    <a:pt x="20" y="67"/>
                    <a:pt x="19" y="67"/>
                    <a:pt x="19" y="67"/>
                  </a:cubicBezTo>
                  <a:cubicBezTo>
                    <a:pt x="15" y="67"/>
                    <a:pt x="12" y="69"/>
                    <a:pt x="9" y="71"/>
                  </a:cubicBezTo>
                  <a:cubicBezTo>
                    <a:pt x="6" y="74"/>
                    <a:pt x="5" y="78"/>
                    <a:pt x="5" y="8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0" name="Freeform 230"/>
            <p:cNvSpPr>
              <a:spLocks noEditPoints="1"/>
            </p:cNvSpPr>
            <p:nvPr/>
          </p:nvSpPr>
          <p:spPr bwMode="auto">
            <a:xfrm>
              <a:off x="6657951" y="2847793"/>
              <a:ext cx="115651" cy="189741"/>
            </a:xfrm>
            <a:custGeom>
              <a:avLst/>
              <a:gdLst>
                <a:gd name="T0" fmla="*/ 40 w 45"/>
                <a:gd name="T1" fmla="*/ 37 h 74"/>
                <a:gd name="T2" fmla="*/ 34 w 45"/>
                <a:gd name="T3" fmla="*/ 17 h 74"/>
                <a:gd name="T4" fmla="*/ 23 w 45"/>
                <a:gd name="T5" fmla="*/ 5 h 74"/>
                <a:gd name="T6" fmla="*/ 23 w 45"/>
                <a:gd name="T7" fmla="*/ 0 h 74"/>
                <a:gd name="T8" fmla="*/ 24 w 45"/>
                <a:gd name="T9" fmla="*/ 0 h 74"/>
                <a:gd name="T10" fmla="*/ 38 w 45"/>
                <a:gd name="T11" fmla="*/ 14 h 74"/>
                <a:gd name="T12" fmla="*/ 45 w 45"/>
                <a:gd name="T13" fmla="*/ 37 h 74"/>
                <a:gd name="T14" fmla="*/ 38 w 45"/>
                <a:gd name="T15" fmla="*/ 59 h 74"/>
                <a:gd name="T16" fmla="*/ 24 w 45"/>
                <a:gd name="T17" fmla="*/ 74 h 74"/>
                <a:gd name="T18" fmla="*/ 23 w 45"/>
                <a:gd name="T19" fmla="*/ 74 h 74"/>
                <a:gd name="T20" fmla="*/ 23 w 45"/>
                <a:gd name="T21" fmla="*/ 69 h 74"/>
                <a:gd name="T22" fmla="*/ 23 w 45"/>
                <a:gd name="T23" fmla="*/ 69 h 74"/>
                <a:gd name="T24" fmla="*/ 34 w 45"/>
                <a:gd name="T25" fmla="*/ 57 h 74"/>
                <a:gd name="T26" fmla="*/ 40 w 45"/>
                <a:gd name="T27" fmla="*/ 37 h 74"/>
                <a:gd name="T28" fmla="*/ 23 w 45"/>
                <a:gd name="T29" fmla="*/ 5 h 74"/>
                <a:gd name="T30" fmla="*/ 11 w 45"/>
                <a:gd name="T31" fmla="*/ 17 h 74"/>
                <a:gd name="T32" fmla="*/ 11 w 45"/>
                <a:gd name="T33" fmla="*/ 17 h 74"/>
                <a:gd name="T34" fmla="*/ 5 w 45"/>
                <a:gd name="T35" fmla="*/ 37 h 74"/>
                <a:gd name="T36" fmla="*/ 11 w 45"/>
                <a:gd name="T37" fmla="*/ 57 h 74"/>
                <a:gd name="T38" fmla="*/ 11 w 45"/>
                <a:gd name="T39" fmla="*/ 57 h 74"/>
                <a:gd name="T40" fmla="*/ 23 w 45"/>
                <a:gd name="T41" fmla="*/ 69 h 74"/>
                <a:gd name="T42" fmla="*/ 23 w 45"/>
                <a:gd name="T43" fmla="*/ 74 h 74"/>
                <a:gd name="T44" fmla="*/ 22 w 45"/>
                <a:gd name="T45" fmla="*/ 74 h 74"/>
                <a:gd name="T46" fmla="*/ 7 w 45"/>
                <a:gd name="T47" fmla="*/ 59 h 74"/>
                <a:gd name="T48" fmla="*/ 7 w 45"/>
                <a:gd name="T49" fmla="*/ 59 h 74"/>
                <a:gd name="T50" fmla="*/ 7 w 45"/>
                <a:gd name="T51" fmla="*/ 59 h 74"/>
                <a:gd name="T52" fmla="*/ 0 w 45"/>
                <a:gd name="T53" fmla="*/ 37 h 74"/>
                <a:gd name="T54" fmla="*/ 7 w 45"/>
                <a:gd name="T55" fmla="*/ 14 h 74"/>
                <a:gd name="T56" fmla="*/ 7 w 45"/>
                <a:gd name="T57" fmla="*/ 14 h 74"/>
                <a:gd name="T58" fmla="*/ 22 w 45"/>
                <a:gd name="T59" fmla="*/ 0 h 74"/>
                <a:gd name="T60" fmla="*/ 23 w 45"/>
                <a:gd name="T61" fmla="*/ 0 h 74"/>
                <a:gd name="T62" fmla="*/ 23 w 45"/>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4">
                  <a:moveTo>
                    <a:pt x="40" y="37"/>
                  </a:moveTo>
                  <a:cubicBezTo>
                    <a:pt x="40" y="31"/>
                    <a:pt x="38" y="23"/>
                    <a:pt x="34" y="17"/>
                  </a:cubicBezTo>
                  <a:cubicBezTo>
                    <a:pt x="31" y="11"/>
                    <a:pt x="27" y="7"/>
                    <a:pt x="23" y="5"/>
                  </a:cubicBezTo>
                  <a:cubicBezTo>
                    <a:pt x="23" y="0"/>
                    <a:pt x="23" y="0"/>
                    <a:pt x="23" y="0"/>
                  </a:cubicBezTo>
                  <a:cubicBezTo>
                    <a:pt x="23" y="0"/>
                    <a:pt x="23" y="0"/>
                    <a:pt x="24" y="0"/>
                  </a:cubicBezTo>
                  <a:cubicBezTo>
                    <a:pt x="30" y="2"/>
                    <a:pt x="35" y="8"/>
                    <a:pt x="38" y="14"/>
                  </a:cubicBezTo>
                  <a:cubicBezTo>
                    <a:pt x="42" y="21"/>
                    <a:pt x="45" y="30"/>
                    <a:pt x="45" y="37"/>
                  </a:cubicBezTo>
                  <a:cubicBezTo>
                    <a:pt x="45" y="44"/>
                    <a:pt x="42" y="52"/>
                    <a:pt x="38" y="59"/>
                  </a:cubicBezTo>
                  <a:cubicBezTo>
                    <a:pt x="35" y="66"/>
                    <a:pt x="30" y="71"/>
                    <a:pt x="24" y="74"/>
                  </a:cubicBezTo>
                  <a:cubicBezTo>
                    <a:pt x="23" y="74"/>
                    <a:pt x="23" y="74"/>
                    <a:pt x="23" y="74"/>
                  </a:cubicBezTo>
                  <a:cubicBezTo>
                    <a:pt x="23" y="69"/>
                    <a:pt x="23" y="69"/>
                    <a:pt x="23" y="69"/>
                  </a:cubicBezTo>
                  <a:cubicBezTo>
                    <a:pt x="23" y="69"/>
                    <a:pt x="23" y="69"/>
                    <a:pt x="23" y="69"/>
                  </a:cubicBezTo>
                  <a:cubicBezTo>
                    <a:pt x="27" y="67"/>
                    <a:pt x="31" y="62"/>
                    <a:pt x="34" y="57"/>
                  </a:cubicBezTo>
                  <a:cubicBezTo>
                    <a:pt x="38" y="51"/>
                    <a:pt x="40" y="43"/>
                    <a:pt x="40" y="37"/>
                  </a:cubicBezTo>
                  <a:close/>
                  <a:moveTo>
                    <a:pt x="23" y="5"/>
                  </a:moveTo>
                  <a:cubicBezTo>
                    <a:pt x="18" y="7"/>
                    <a:pt x="14" y="11"/>
                    <a:pt x="11" y="17"/>
                  </a:cubicBezTo>
                  <a:cubicBezTo>
                    <a:pt x="11" y="17"/>
                    <a:pt x="11" y="17"/>
                    <a:pt x="11" y="17"/>
                  </a:cubicBezTo>
                  <a:cubicBezTo>
                    <a:pt x="7" y="23"/>
                    <a:pt x="5" y="31"/>
                    <a:pt x="5" y="37"/>
                  </a:cubicBezTo>
                  <a:cubicBezTo>
                    <a:pt x="5" y="43"/>
                    <a:pt x="7" y="51"/>
                    <a:pt x="11" y="57"/>
                  </a:cubicBezTo>
                  <a:cubicBezTo>
                    <a:pt x="11" y="57"/>
                    <a:pt x="11" y="57"/>
                    <a:pt x="11" y="57"/>
                  </a:cubicBezTo>
                  <a:cubicBezTo>
                    <a:pt x="14" y="62"/>
                    <a:pt x="18" y="67"/>
                    <a:pt x="23" y="69"/>
                  </a:cubicBezTo>
                  <a:cubicBezTo>
                    <a:pt x="23" y="74"/>
                    <a:pt x="23" y="74"/>
                    <a:pt x="23" y="74"/>
                  </a:cubicBezTo>
                  <a:cubicBezTo>
                    <a:pt x="22" y="74"/>
                    <a:pt x="22" y="74"/>
                    <a:pt x="22" y="74"/>
                  </a:cubicBezTo>
                  <a:cubicBezTo>
                    <a:pt x="16" y="71"/>
                    <a:pt x="10" y="66"/>
                    <a:pt x="7" y="59"/>
                  </a:cubicBezTo>
                  <a:cubicBezTo>
                    <a:pt x="7" y="59"/>
                    <a:pt x="7" y="59"/>
                    <a:pt x="7" y="59"/>
                  </a:cubicBezTo>
                  <a:cubicBezTo>
                    <a:pt x="7" y="59"/>
                    <a:pt x="7" y="59"/>
                    <a:pt x="7" y="59"/>
                  </a:cubicBezTo>
                  <a:cubicBezTo>
                    <a:pt x="3" y="52"/>
                    <a:pt x="0" y="44"/>
                    <a:pt x="0" y="37"/>
                  </a:cubicBezTo>
                  <a:cubicBezTo>
                    <a:pt x="0" y="30"/>
                    <a:pt x="3" y="21"/>
                    <a:pt x="7" y="14"/>
                  </a:cubicBezTo>
                  <a:cubicBezTo>
                    <a:pt x="7" y="14"/>
                    <a:pt x="7" y="14"/>
                    <a:pt x="7" y="14"/>
                  </a:cubicBezTo>
                  <a:cubicBezTo>
                    <a:pt x="10" y="8"/>
                    <a:pt x="16" y="2"/>
                    <a:pt x="22" y="0"/>
                  </a:cubicBezTo>
                  <a:cubicBezTo>
                    <a:pt x="22" y="0"/>
                    <a:pt x="22" y="0"/>
                    <a:pt x="23" y="0"/>
                  </a:cubicBezTo>
                  <a:lnTo>
                    <a:pt x="23"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1" name="Freeform 231"/>
            <p:cNvSpPr>
              <a:spLocks noEditPoints="1"/>
            </p:cNvSpPr>
            <p:nvPr/>
          </p:nvSpPr>
          <p:spPr bwMode="auto">
            <a:xfrm>
              <a:off x="6732040" y="2968868"/>
              <a:ext cx="173477" cy="126494"/>
            </a:xfrm>
            <a:custGeom>
              <a:avLst/>
              <a:gdLst>
                <a:gd name="T0" fmla="*/ 33 w 67"/>
                <a:gd name="T1" fmla="*/ 43 h 49"/>
                <a:gd name="T2" fmla="*/ 42 w 67"/>
                <a:gd name="T3" fmla="*/ 40 h 49"/>
                <a:gd name="T4" fmla="*/ 57 w 67"/>
                <a:gd name="T5" fmla="*/ 25 h 49"/>
                <a:gd name="T6" fmla="*/ 61 w 67"/>
                <a:gd name="T7" fmla="*/ 9 h 49"/>
                <a:gd name="T8" fmla="*/ 45 w 67"/>
                <a:gd name="T9" fmla="*/ 4 h 49"/>
                <a:gd name="T10" fmla="*/ 33 w 67"/>
                <a:gd name="T11" fmla="*/ 6 h 49"/>
                <a:gd name="T12" fmla="*/ 33 w 67"/>
                <a:gd name="T13" fmla="*/ 1 h 49"/>
                <a:gd name="T14" fmla="*/ 45 w 67"/>
                <a:gd name="T15" fmla="*/ 0 h 49"/>
                <a:gd name="T16" fmla="*/ 65 w 67"/>
                <a:gd name="T17" fmla="*/ 6 h 49"/>
                <a:gd name="T18" fmla="*/ 65 w 67"/>
                <a:gd name="T19" fmla="*/ 6 h 49"/>
                <a:gd name="T20" fmla="*/ 66 w 67"/>
                <a:gd name="T21" fmla="*/ 7 h 49"/>
                <a:gd name="T22" fmla="*/ 61 w 67"/>
                <a:gd name="T23" fmla="*/ 27 h 49"/>
                <a:gd name="T24" fmla="*/ 44 w 67"/>
                <a:gd name="T25" fmla="*/ 44 h 49"/>
                <a:gd name="T26" fmla="*/ 33 w 67"/>
                <a:gd name="T27" fmla="*/ 48 h 49"/>
                <a:gd name="T28" fmla="*/ 33 w 67"/>
                <a:gd name="T29" fmla="*/ 43 h 49"/>
                <a:gd name="T30" fmla="*/ 5 w 67"/>
                <a:gd name="T31" fmla="*/ 40 h 49"/>
                <a:gd name="T32" fmla="*/ 21 w 67"/>
                <a:gd name="T33" fmla="*/ 45 h 49"/>
                <a:gd name="T34" fmla="*/ 33 w 67"/>
                <a:gd name="T35" fmla="*/ 43 h 49"/>
                <a:gd name="T36" fmla="*/ 33 w 67"/>
                <a:gd name="T37" fmla="*/ 48 h 49"/>
                <a:gd name="T38" fmla="*/ 21 w 67"/>
                <a:gd name="T39" fmla="*/ 49 h 49"/>
                <a:gd name="T40" fmla="*/ 2 w 67"/>
                <a:gd name="T41" fmla="*/ 43 h 49"/>
                <a:gd name="T42" fmla="*/ 2 w 67"/>
                <a:gd name="T43" fmla="*/ 43 h 49"/>
                <a:gd name="T44" fmla="*/ 1 w 67"/>
                <a:gd name="T45" fmla="*/ 42 h 49"/>
                <a:gd name="T46" fmla="*/ 6 w 67"/>
                <a:gd name="T47" fmla="*/ 22 h 49"/>
                <a:gd name="T48" fmla="*/ 23 w 67"/>
                <a:gd name="T49" fmla="*/ 5 h 49"/>
                <a:gd name="T50" fmla="*/ 33 w 67"/>
                <a:gd name="T51" fmla="*/ 1 h 49"/>
                <a:gd name="T52" fmla="*/ 33 w 67"/>
                <a:gd name="T53" fmla="*/ 6 h 49"/>
                <a:gd name="T54" fmla="*/ 25 w 67"/>
                <a:gd name="T55" fmla="*/ 9 h 49"/>
                <a:gd name="T56" fmla="*/ 10 w 67"/>
                <a:gd name="T57" fmla="*/ 24 h 49"/>
                <a:gd name="T58" fmla="*/ 5 w 67"/>
                <a:gd name="T59"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49">
                  <a:moveTo>
                    <a:pt x="33" y="43"/>
                  </a:moveTo>
                  <a:cubicBezTo>
                    <a:pt x="37" y="42"/>
                    <a:pt x="39" y="41"/>
                    <a:pt x="42" y="40"/>
                  </a:cubicBezTo>
                  <a:cubicBezTo>
                    <a:pt x="47" y="37"/>
                    <a:pt x="53" y="31"/>
                    <a:pt x="57" y="25"/>
                  </a:cubicBezTo>
                  <a:cubicBezTo>
                    <a:pt x="60" y="20"/>
                    <a:pt x="62" y="14"/>
                    <a:pt x="61" y="9"/>
                  </a:cubicBezTo>
                  <a:cubicBezTo>
                    <a:pt x="57" y="6"/>
                    <a:pt x="51" y="4"/>
                    <a:pt x="45" y="4"/>
                  </a:cubicBezTo>
                  <a:cubicBezTo>
                    <a:pt x="41" y="4"/>
                    <a:pt x="37" y="5"/>
                    <a:pt x="33" y="6"/>
                  </a:cubicBezTo>
                  <a:cubicBezTo>
                    <a:pt x="33" y="1"/>
                    <a:pt x="33" y="1"/>
                    <a:pt x="33" y="1"/>
                  </a:cubicBezTo>
                  <a:cubicBezTo>
                    <a:pt x="37" y="0"/>
                    <a:pt x="41" y="0"/>
                    <a:pt x="45" y="0"/>
                  </a:cubicBezTo>
                  <a:cubicBezTo>
                    <a:pt x="53" y="0"/>
                    <a:pt x="60" y="1"/>
                    <a:pt x="65" y="6"/>
                  </a:cubicBezTo>
                  <a:cubicBezTo>
                    <a:pt x="65" y="6"/>
                    <a:pt x="65" y="6"/>
                    <a:pt x="65" y="6"/>
                  </a:cubicBezTo>
                  <a:cubicBezTo>
                    <a:pt x="66" y="6"/>
                    <a:pt x="66" y="7"/>
                    <a:pt x="66" y="7"/>
                  </a:cubicBezTo>
                  <a:cubicBezTo>
                    <a:pt x="67" y="14"/>
                    <a:pt x="65" y="21"/>
                    <a:pt x="61" y="27"/>
                  </a:cubicBezTo>
                  <a:cubicBezTo>
                    <a:pt x="57" y="34"/>
                    <a:pt x="50" y="40"/>
                    <a:pt x="44" y="44"/>
                  </a:cubicBezTo>
                  <a:cubicBezTo>
                    <a:pt x="41" y="46"/>
                    <a:pt x="37" y="47"/>
                    <a:pt x="33" y="48"/>
                  </a:cubicBezTo>
                  <a:lnTo>
                    <a:pt x="33" y="43"/>
                  </a:lnTo>
                  <a:close/>
                  <a:moveTo>
                    <a:pt x="5" y="40"/>
                  </a:moveTo>
                  <a:cubicBezTo>
                    <a:pt x="10" y="43"/>
                    <a:pt x="15" y="44"/>
                    <a:pt x="21" y="45"/>
                  </a:cubicBezTo>
                  <a:cubicBezTo>
                    <a:pt x="25" y="45"/>
                    <a:pt x="30" y="44"/>
                    <a:pt x="33" y="43"/>
                  </a:cubicBezTo>
                  <a:cubicBezTo>
                    <a:pt x="33" y="48"/>
                    <a:pt x="33" y="48"/>
                    <a:pt x="33" y="48"/>
                  </a:cubicBezTo>
                  <a:cubicBezTo>
                    <a:pt x="30" y="49"/>
                    <a:pt x="25" y="49"/>
                    <a:pt x="21" y="49"/>
                  </a:cubicBezTo>
                  <a:cubicBezTo>
                    <a:pt x="14" y="49"/>
                    <a:pt x="7" y="47"/>
                    <a:pt x="2" y="43"/>
                  </a:cubicBezTo>
                  <a:cubicBezTo>
                    <a:pt x="2" y="43"/>
                    <a:pt x="2" y="43"/>
                    <a:pt x="2" y="43"/>
                  </a:cubicBezTo>
                  <a:cubicBezTo>
                    <a:pt x="1" y="43"/>
                    <a:pt x="1" y="42"/>
                    <a:pt x="1" y="42"/>
                  </a:cubicBezTo>
                  <a:cubicBezTo>
                    <a:pt x="0" y="35"/>
                    <a:pt x="2" y="28"/>
                    <a:pt x="6" y="22"/>
                  </a:cubicBezTo>
                  <a:cubicBezTo>
                    <a:pt x="10" y="15"/>
                    <a:pt x="16" y="9"/>
                    <a:pt x="23" y="5"/>
                  </a:cubicBezTo>
                  <a:cubicBezTo>
                    <a:pt x="26" y="3"/>
                    <a:pt x="29" y="2"/>
                    <a:pt x="33" y="1"/>
                  </a:cubicBezTo>
                  <a:cubicBezTo>
                    <a:pt x="33" y="6"/>
                    <a:pt x="33" y="6"/>
                    <a:pt x="33" y="6"/>
                  </a:cubicBezTo>
                  <a:cubicBezTo>
                    <a:pt x="30" y="7"/>
                    <a:pt x="27" y="8"/>
                    <a:pt x="25" y="9"/>
                  </a:cubicBezTo>
                  <a:cubicBezTo>
                    <a:pt x="19" y="12"/>
                    <a:pt x="14" y="18"/>
                    <a:pt x="10" y="24"/>
                  </a:cubicBezTo>
                  <a:cubicBezTo>
                    <a:pt x="7" y="29"/>
                    <a:pt x="5" y="35"/>
                    <a:pt x="5"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2" name="Freeform 232"/>
            <p:cNvSpPr>
              <a:spLocks noEditPoints="1"/>
            </p:cNvSpPr>
            <p:nvPr/>
          </p:nvSpPr>
          <p:spPr bwMode="auto">
            <a:xfrm>
              <a:off x="6732040" y="3097166"/>
              <a:ext cx="173477" cy="128301"/>
            </a:xfrm>
            <a:custGeom>
              <a:avLst/>
              <a:gdLst>
                <a:gd name="T0" fmla="*/ 42 w 67"/>
                <a:gd name="T1" fmla="*/ 40 h 50"/>
                <a:gd name="T2" fmla="*/ 57 w 67"/>
                <a:gd name="T3" fmla="*/ 25 h 50"/>
                <a:gd name="T4" fmla="*/ 61 w 67"/>
                <a:gd name="T5" fmla="*/ 9 h 50"/>
                <a:gd name="T6" fmla="*/ 45 w 67"/>
                <a:gd name="T7" fmla="*/ 5 h 50"/>
                <a:gd name="T8" fmla="*/ 33 w 67"/>
                <a:gd name="T9" fmla="*/ 6 h 50"/>
                <a:gd name="T10" fmla="*/ 33 w 67"/>
                <a:gd name="T11" fmla="*/ 1 h 50"/>
                <a:gd name="T12" fmla="*/ 45 w 67"/>
                <a:gd name="T13" fmla="*/ 0 h 50"/>
                <a:gd name="T14" fmla="*/ 65 w 67"/>
                <a:gd name="T15" fmla="*/ 6 h 50"/>
                <a:gd name="T16" fmla="*/ 65 w 67"/>
                <a:gd name="T17" fmla="*/ 6 h 50"/>
                <a:gd name="T18" fmla="*/ 66 w 67"/>
                <a:gd name="T19" fmla="*/ 8 h 50"/>
                <a:gd name="T20" fmla="*/ 61 w 67"/>
                <a:gd name="T21" fmla="*/ 27 h 50"/>
                <a:gd name="T22" fmla="*/ 44 w 67"/>
                <a:gd name="T23" fmla="*/ 44 h 50"/>
                <a:gd name="T24" fmla="*/ 33 w 67"/>
                <a:gd name="T25" fmla="*/ 48 h 50"/>
                <a:gd name="T26" fmla="*/ 33 w 67"/>
                <a:gd name="T27" fmla="*/ 43 h 50"/>
                <a:gd name="T28" fmla="*/ 42 w 67"/>
                <a:gd name="T29" fmla="*/ 40 h 50"/>
                <a:gd name="T30" fmla="*/ 33 w 67"/>
                <a:gd name="T31" fmla="*/ 6 h 50"/>
                <a:gd name="T32" fmla="*/ 25 w 67"/>
                <a:gd name="T33" fmla="*/ 10 h 50"/>
                <a:gd name="T34" fmla="*/ 10 w 67"/>
                <a:gd name="T35" fmla="*/ 25 h 50"/>
                <a:gd name="T36" fmla="*/ 5 w 67"/>
                <a:gd name="T37" fmla="*/ 40 h 50"/>
                <a:gd name="T38" fmla="*/ 21 w 67"/>
                <a:gd name="T39" fmla="*/ 45 h 50"/>
                <a:gd name="T40" fmla="*/ 33 w 67"/>
                <a:gd name="T41" fmla="*/ 43 h 50"/>
                <a:gd name="T42" fmla="*/ 33 w 67"/>
                <a:gd name="T43" fmla="*/ 48 h 50"/>
                <a:gd name="T44" fmla="*/ 21 w 67"/>
                <a:gd name="T45" fmla="*/ 50 h 50"/>
                <a:gd name="T46" fmla="*/ 2 w 67"/>
                <a:gd name="T47" fmla="*/ 44 h 50"/>
                <a:gd name="T48" fmla="*/ 2 w 67"/>
                <a:gd name="T49" fmla="*/ 44 h 50"/>
                <a:gd name="T50" fmla="*/ 1 w 67"/>
                <a:gd name="T51" fmla="*/ 42 h 50"/>
                <a:gd name="T52" fmla="*/ 6 w 67"/>
                <a:gd name="T53" fmla="*/ 22 h 50"/>
                <a:gd name="T54" fmla="*/ 23 w 67"/>
                <a:gd name="T55" fmla="*/ 5 h 50"/>
                <a:gd name="T56" fmla="*/ 33 w 67"/>
                <a:gd name="T57" fmla="*/ 1 h 50"/>
                <a:gd name="T58" fmla="*/ 33 w 67"/>
                <a:gd name="T59"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50">
                  <a:moveTo>
                    <a:pt x="42" y="40"/>
                  </a:moveTo>
                  <a:cubicBezTo>
                    <a:pt x="47" y="37"/>
                    <a:pt x="53" y="31"/>
                    <a:pt x="57" y="25"/>
                  </a:cubicBezTo>
                  <a:cubicBezTo>
                    <a:pt x="60" y="20"/>
                    <a:pt x="62" y="14"/>
                    <a:pt x="61" y="9"/>
                  </a:cubicBezTo>
                  <a:cubicBezTo>
                    <a:pt x="57" y="6"/>
                    <a:pt x="51" y="5"/>
                    <a:pt x="45" y="5"/>
                  </a:cubicBezTo>
                  <a:cubicBezTo>
                    <a:pt x="41" y="5"/>
                    <a:pt x="37" y="5"/>
                    <a:pt x="33" y="6"/>
                  </a:cubicBezTo>
                  <a:cubicBezTo>
                    <a:pt x="33" y="1"/>
                    <a:pt x="33" y="1"/>
                    <a:pt x="33" y="1"/>
                  </a:cubicBezTo>
                  <a:cubicBezTo>
                    <a:pt x="37" y="0"/>
                    <a:pt x="41" y="0"/>
                    <a:pt x="45" y="0"/>
                  </a:cubicBezTo>
                  <a:cubicBezTo>
                    <a:pt x="53" y="0"/>
                    <a:pt x="60" y="2"/>
                    <a:pt x="65" y="6"/>
                  </a:cubicBezTo>
                  <a:cubicBezTo>
                    <a:pt x="65" y="6"/>
                    <a:pt x="65" y="6"/>
                    <a:pt x="65" y="6"/>
                  </a:cubicBezTo>
                  <a:cubicBezTo>
                    <a:pt x="66" y="6"/>
                    <a:pt x="66" y="7"/>
                    <a:pt x="66" y="8"/>
                  </a:cubicBezTo>
                  <a:cubicBezTo>
                    <a:pt x="67" y="14"/>
                    <a:pt x="65" y="21"/>
                    <a:pt x="61" y="27"/>
                  </a:cubicBezTo>
                  <a:cubicBezTo>
                    <a:pt x="57" y="35"/>
                    <a:pt x="50" y="41"/>
                    <a:pt x="44" y="44"/>
                  </a:cubicBezTo>
                  <a:cubicBezTo>
                    <a:pt x="41" y="46"/>
                    <a:pt x="37" y="47"/>
                    <a:pt x="33" y="48"/>
                  </a:cubicBezTo>
                  <a:cubicBezTo>
                    <a:pt x="33" y="43"/>
                    <a:pt x="33" y="43"/>
                    <a:pt x="33" y="43"/>
                  </a:cubicBezTo>
                  <a:cubicBezTo>
                    <a:pt x="37" y="42"/>
                    <a:pt x="39" y="41"/>
                    <a:pt x="42" y="40"/>
                  </a:cubicBezTo>
                  <a:close/>
                  <a:moveTo>
                    <a:pt x="33" y="6"/>
                  </a:moveTo>
                  <a:cubicBezTo>
                    <a:pt x="30" y="7"/>
                    <a:pt x="27" y="8"/>
                    <a:pt x="25" y="10"/>
                  </a:cubicBezTo>
                  <a:cubicBezTo>
                    <a:pt x="19" y="13"/>
                    <a:pt x="14" y="18"/>
                    <a:pt x="10" y="25"/>
                  </a:cubicBezTo>
                  <a:cubicBezTo>
                    <a:pt x="7" y="30"/>
                    <a:pt x="5" y="35"/>
                    <a:pt x="5" y="40"/>
                  </a:cubicBezTo>
                  <a:cubicBezTo>
                    <a:pt x="10" y="43"/>
                    <a:pt x="15" y="45"/>
                    <a:pt x="21" y="45"/>
                  </a:cubicBezTo>
                  <a:cubicBezTo>
                    <a:pt x="25" y="45"/>
                    <a:pt x="30" y="44"/>
                    <a:pt x="33" y="43"/>
                  </a:cubicBezTo>
                  <a:cubicBezTo>
                    <a:pt x="33" y="48"/>
                    <a:pt x="33" y="48"/>
                    <a:pt x="33" y="48"/>
                  </a:cubicBezTo>
                  <a:cubicBezTo>
                    <a:pt x="30" y="49"/>
                    <a:pt x="25" y="50"/>
                    <a:pt x="21" y="50"/>
                  </a:cubicBezTo>
                  <a:cubicBezTo>
                    <a:pt x="14" y="50"/>
                    <a:pt x="7" y="48"/>
                    <a:pt x="2" y="44"/>
                  </a:cubicBezTo>
                  <a:cubicBezTo>
                    <a:pt x="2" y="44"/>
                    <a:pt x="2" y="44"/>
                    <a:pt x="2" y="44"/>
                  </a:cubicBezTo>
                  <a:cubicBezTo>
                    <a:pt x="1" y="43"/>
                    <a:pt x="1" y="43"/>
                    <a:pt x="1" y="42"/>
                  </a:cubicBezTo>
                  <a:cubicBezTo>
                    <a:pt x="0" y="35"/>
                    <a:pt x="2" y="28"/>
                    <a:pt x="6" y="22"/>
                  </a:cubicBezTo>
                  <a:cubicBezTo>
                    <a:pt x="10" y="15"/>
                    <a:pt x="16" y="9"/>
                    <a:pt x="23" y="5"/>
                  </a:cubicBezTo>
                  <a:cubicBezTo>
                    <a:pt x="26" y="4"/>
                    <a:pt x="29" y="2"/>
                    <a:pt x="33" y="1"/>
                  </a:cubicBezTo>
                  <a:lnTo>
                    <a:pt x="33" y="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3" name="Freeform 233"/>
            <p:cNvSpPr>
              <a:spLocks noEditPoints="1"/>
            </p:cNvSpPr>
            <p:nvPr/>
          </p:nvSpPr>
          <p:spPr bwMode="auto">
            <a:xfrm>
              <a:off x="6526037" y="2968868"/>
              <a:ext cx="173477" cy="126494"/>
            </a:xfrm>
            <a:custGeom>
              <a:avLst/>
              <a:gdLst>
                <a:gd name="T0" fmla="*/ 34 w 67"/>
                <a:gd name="T1" fmla="*/ 43 h 49"/>
                <a:gd name="T2" fmla="*/ 46 w 67"/>
                <a:gd name="T3" fmla="*/ 45 h 49"/>
                <a:gd name="T4" fmla="*/ 62 w 67"/>
                <a:gd name="T5" fmla="*/ 40 h 49"/>
                <a:gd name="T6" fmla="*/ 57 w 67"/>
                <a:gd name="T7" fmla="*/ 24 h 49"/>
                <a:gd name="T8" fmla="*/ 42 w 67"/>
                <a:gd name="T9" fmla="*/ 9 h 49"/>
                <a:gd name="T10" fmla="*/ 34 w 67"/>
                <a:gd name="T11" fmla="*/ 6 h 49"/>
                <a:gd name="T12" fmla="*/ 34 w 67"/>
                <a:gd name="T13" fmla="*/ 1 h 49"/>
                <a:gd name="T14" fmla="*/ 45 w 67"/>
                <a:gd name="T15" fmla="*/ 5 h 49"/>
                <a:gd name="T16" fmla="*/ 61 w 67"/>
                <a:gd name="T17" fmla="*/ 22 h 49"/>
                <a:gd name="T18" fmla="*/ 66 w 67"/>
                <a:gd name="T19" fmla="*/ 42 h 49"/>
                <a:gd name="T20" fmla="*/ 66 w 67"/>
                <a:gd name="T21" fmla="*/ 43 h 49"/>
                <a:gd name="T22" fmla="*/ 46 w 67"/>
                <a:gd name="T23" fmla="*/ 49 h 49"/>
                <a:gd name="T24" fmla="*/ 34 w 67"/>
                <a:gd name="T25" fmla="*/ 48 h 49"/>
                <a:gd name="T26" fmla="*/ 34 w 67"/>
                <a:gd name="T27" fmla="*/ 43 h 49"/>
                <a:gd name="T28" fmla="*/ 25 w 67"/>
                <a:gd name="T29" fmla="*/ 40 h 49"/>
                <a:gd name="T30" fmla="*/ 34 w 67"/>
                <a:gd name="T31" fmla="*/ 43 h 49"/>
                <a:gd name="T32" fmla="*/ 34 w 67"/>
                <a:gd name="T33" fmla="*/ 48 h 49"/>
                <a:gd name="T34" fmla="*/ 23 w 67"/>
                <a:gd name="T35" fmla="*/ 44 h 49"/>
                <a:gd name="T36" fmla="*/ 6 w 67"/>
                <a:gd name="T37" fmla="*/ 27 h 49"/>
                <a:gd name="T38" fmla="*/ 1 w 67"/>
                <a:gd name="T39" fmla="*/ 7 h 49"/>
                <a:gd name="T40" fmla="*/ 2 w 67"/>
                <a:gd name="T41" fmla="*/ 6 h 49"/>
                <a:gd name="T42" fmla="*/ 22 w 67"/>
                <a:gd name="T43" fmla="*/ 0 h 49"/>
                <a:gd name="T44" fmla="*/ 34 w 67"/>
                <a:gd name="T45" fmla="*/ 1 h 49"/>
                <a:gd name="T46" fmla="*/ 34 w 67"/>
                <a:gd name="T47" fmla="*/ 6 h 49"/>
                <a:gd name="T48" fmla="*/ 22 w 67"/>
                <a:gd name="T49" fmla="*/ 4 h 49"/>
                <a:gd name="T50" fmla="*/ 6 w 67"/>
                <a:gd name="T51" fmla="*/ 9 h 49"/>
                <a:gd name="T52" fmla="*/ 11 w 67"/>
                <a:gd name="T53" fmla="*/ 25 h 49"/>
                <a:gd name="T54" fmla="*/ 25 w 67"/>
                <a:gd name="T5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9">
                  <a:moveTo>
                    <a:pt x="34" y="43"/>
                  </a:moveTo>
                  <a:cubicBezTo>
                    <a:pt x="38" y="44"/>
                    <a:pt x="42" y="45"/>
                    <a:pt x="46" y="45"/>
                  </a:cubicBezTo>
                  <a:cubicBezTo>
                    <a:pt x="52" y="44"/>
                    <a:pt x="58" y="43"/>
                    <a:pt x="62" y="40"/>
                  </a:cubicBezTo>
                  <a:cubicBezTo>
                    <a:pt x="62" y="35"/>
                    <a:pt x="60" y="29"/>
                    <a:pt x="57" y="24"/>
                  </a:cubicBezTo>
                  <a:cubicBezTo>
                    <a:pt x="53" y="18"/>
                    <a:pt x="48" y="12"/>
                    <a:pt x="42" y="9"/>
                  </a:cubicBezTo>
                  <a:cubicBezTo>
                    <a:pt x="40" y="8"/>
                    <a:pt x="37" y="7"/>
                    <a:pt x="34" y="6"/>
                  </a:cubicBezTo>
                  <a:cubicBezTo>
                    <a:pt x="34" y="1"/>
                    <a:pt x="34" y="1"/>
                    <a:pt x="34" y="1"/>
                  </a:cubicBezTo>
                  <a:cubicBezTo>
                    <a:pt x="38" y="2"/>
                    <a:pt x="42" y="3"/>
                    <a:pt x="45" y="5"/>
                  </a:cubicBezTo>
                  <a:cubicBezTo>
                    <a:pt x="51" y="9"/>
                    <a:pt x="57" y="15"/>
                    <a:pt x="61" y="22"/>
                  </a:cubicBezTo>
                  <a:cubicBezTo>
                    <a:pt x="65" y="28"/>
                    <a:pt x="67" y="35"/>
                    <a:pt x="66" y="42"/>
                  </a:cubicBezTo>
                  <a:cubicBezTo>
                    <a:pt x="66" y="42"/>
                    <a:pt x="66" y="43"/>
                    <a:pt x="66" y="43"/>
                  </a:cubicBezTo>
                  <a:cubicBezTo>
                    <a:pt x="60" y="47"/>
                    <a:pt x="53" y="49"/>
                    <a:pt x="46" y="49"/>
                  </a:cubicBezTo>
                  <a:cubicBezTo>
                    <a:pt x="42" y="49"/>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0"/>
                    <a:pt x="11" y="34"/>
                    <a:pt x="6" y="27"/>
                  </a:cubicBezTo>
                  <a:cubicBezTo>
                    <a:pt x="3" y="21"/>
                    <a:pt x="0" y="14"/>
                    <a:pt x="1" y="7"/>
                  </a:cubicBezTo>
                  <a:cubicBezTo>
                    <a:pt x="1" y="7"/>
                    <a:pt x="2" y="6"/>
                    <a:pt x="2" y="6"/>
                  </a:cubicBezTo>
                  <a:cubicBezTo>
                    <a:pt x="7" y="1"/>
                    <a:pt x="15" y="0"/>
                    <a:pt x="22" y="0"/>
                  </a:cubicBezTo>
                  <a:cubicBezTo>
                    <a:pt x="26" y="0"/>
                    <a:pt x="30" y="0"/>
                    <a:pt x="34" y="1"/>
                  </a:cubicBezTo>
                  <a:cubicBezTo>
                    <a:pt x="34" y="6"/>
                    <a:pt x="34" y="6"/>
                    <a:pt x="34" y="6"/>
                  </a:cubicBezTo>
                  <a:cubicBezTo>
                    <a:pt x="30" y="5"/>
                    <a:pt x="26" y="4"/>
                    <a:pt x="22" y="4"/>
                  </a:cubicBezTo>
                  <a:cubicBezTo>
                    <a:pt x="16" y="4"/>
                    <a:pt x="10" y="6"/>
                    <a:pt x="6" y="9"/>
                  </a:cubicBezTo>
                  <a:cubicBezTo>
                    <a:pt x="6" y="14"/>
                    <a:pt x="7" y="20"/>
                    <a:pt x="11" y="25"/>
                  </a:cubicBezTo>
                  <a:cubicBezTo>
                    <a:pt x="14" y="31"/>
                    <a:pt x="20" y="37"/>
                    <a:pt x="25"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4" name="Freeform 234"/>
            <p:cNvSpPr>
              <a:spLocks noEditPoints="1"/>
            </p:cNvSpPr>
            <p:nvPr/>
          </p:nvSpPr>
          <p:spPr bwMode="auto">
            <a:xfrm>
              <a:off x="6526037" y="3097166"/>
              <a:ext cx="173477" cy="128301"/>
            </a:xfrm>
            <a:custGeom>
              <a:avLst/>
              <a:gdLst>
                <a:gd name="T0" fmla="*/ 34 w 67"/>
                <a:gd name="T1" fmla="*/ 43 h 50"/>
                <a:gd name="T2" fmla="*/ 46 w 67"/>
                <a:gd name="T3" fmla="*/ 45 h 50"/>
                <a:gd name="T4" fmla="*/ 62 w 67"/>
                <a:gd name="T5" fmla="*/ 40 h 50"/>
                <a:gd name="T6" fmla="*/ 57 w 67"/>
                <a:gd name="T7" fmla="*/ 25 h 50"/>
                <a:gd name="T8" fmla="*/ 42 w 67"/>
                <a:gd name="T9" fmla="*/ 10 h 50"/>
                <a:gd name="T10" fmla="*/ 34 w 67"/>
                <a:gd name="T11" fmla="*/ 6 h 50"/>
                <a:gd name="T12" fmla="*/ 34 w 67"/>
                <a:gd name="T13" fmla="*/ 1 h 50"/>
                <a:gd name="T14" fmla="*/ 45 w 67"/>
                <a:gd name="T15" fmla="*/ 5 h 50"/>
                <a:gd name="T16" fmla="*/ 61 w 67"/>
                <a:gd name="T17" fmla="*/ 22 h 50"/>
                <a:gd name="T18" fmla="*/ 66 w 67"/>
                <a:gd name="T19" fmla="*/ 42 h 50"/>
                <a:gd name="T20" fmla="*/ 66 w 67"/>
                <a:gd name="T21" fmla="*/ 44 h 50"/>
                <a:gd name="T22" fmla="*/ 46 w 67"/>
                <a:gd name="T23" fmla="*/ 50 h 50"/>
                <a:gd name="T24" fmla="*/ 34 w 67"/>
                <a:gd name="T25" fmla="*/ 48 h 50"/>
                <a:gd name="T26" fmla="*/ 34 w 67"/>
                <a:gd name="T27" fmla="*/ 43 h 50"/>
                <a:gd name="T28" fmla="*/ 25 w 67"/>
                <a:gd name="T29" fmla="*/ 40 h 50"/>
                <a:gd name="T30" fmla="*/ 34 w 67"/>
                <a:gd name="T31" fmla="*/ 43 h 50"/>
                <a:gd name="T32" fmla="*/ 34 w 67"/>
                <a:gd name="T33" fmla="*/ 48 h 50"/>
                <a:gd name="T34" fmla="*/ 23 w 67"/>
                <a:gd name="T35" fmla="*/ 44 h 50"/>
                <a:gd name="T36" fmla="*/ 6 w 67"/>
                <a:gd name="T37" fmla="*/ 27 h 50"/>
                <a:gd name="T38" fmla="*/ 1 w 67"/>
                <a:gd name="T39" fmla="*/ 8 h 50"/>
                <a:gd name="T40" fmla="*/ 2 w 67"/>
                <a:gd name="T41" fmla="*/ 6 h 50"/>
                <a:gd name="T42" fmla="*/ 22 w 67"/>
                <a:gd name="T43" fmla="*/ 0 h 50"/>
                <a:gd name="T44" fmla="*/ 34 w 67"/>
                <a:gd name="T45" fmla="*/ 1 h 50"/>
                <a:gd name="T46" fmla="*/ 34 w 67"/>
                <a:gd name="T47" fmla="*/ 6 h 50"/>
                <a:gd name="T48" fmla="*/ 22 w 67"/>
                <a:gd name="T49" fmla="*/ 5 h 50"/>
                <a:gd name="T50" fmla="*/ 6 w 67"/>
                <a:gd name="T51" fmla="*/ 9 h 50"/>
                <a:gd name="T52" fmla="*/ 11 w 67"/>
                <a:gd name="T53" fmla="*/ 25 h 50"/>
                <a:gd name="T54" fmla="*/ 25 w 67"/>
                <a:gd name="T5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50">
                  <a:moveTo>
                    <a:pt x="34" y="43"/>
                  </a:moveTo>
                  <a:cubicBezTo>
                    <a:pt x="38" y="44"/>
                    <a:pt x="42" y="45"/>
                    <a:pt x="46" y="45"/>
                  </a:cubicBezTo>
                  <a:cubicBezTo>
                    <a:pt x="52" y="45"/>
                    <a:pt x="58" y="43"/>
                    <a:pt x="62" y="40"/>
                  </a:cubicBezTo>
                  <a:cubicBezTo>
                    <a:pt x="62" y="35"/>
                    <a:pt x="60" y="30"/>
                    <a:pt x="57" y="25"/>
                  </a:cubicBezTo>
                  <a:cubicBezTo>
                    <a:pt x="53" y="18"/>
                    <a:pt x="48" y="13"/>
                    <a:pt x="42" y="10"/>
                  </a:cubicBezTo>
                  <a:cubicBezTo>
                    <a:pt x="40" y="8"/>
                    <a:pt x="37" y="7"/>
                    <a:pt x="34" y="6"/>
                  </a:cubicBezTo>
                  <a:cubicBezTo>
                    <a:pt x="34" y="1"/>
                    <a:pt x="34" y="1"/>
                    <a:pt x="34" y="1"/>
                  </a:cubicBezTo>
                  <a:cubicBezTo>
                    <a:pt x="38" y="2"/>
                    <a:pt x="42" y="4"/>
                    <a:pt x="45" y="5"/>
                  </a:cubicBezTo>
                  <a:cubicBezTo>
                    <a:pt x="51" y="9"/>
                    <a:pt x="57" y="15"/>
                    <a:pt x="61" y="22"/>
                  </a:cubicBezTo>
                  <a:cubicBezTo>
                    <a:pt x="65" y="28"/>
                    <a:pt x="67" y="35"/>
                    <a:pt x="66" y="42"/>
                  </a:cubicBezTo>
                  <a:cubicBezTo>
                    <a:pt x="66" y="42"/>
                    <a:pt x="66" y="43"/>
                    <a:pt x="66" y="44"/>
                  </a:cubicBezTo>
                  <a:cubicBezTo>
                    <a:pt x="60" y="48"/>
                    <a:pt x="53" y="50"/>
                    <a:pt x="46" y="50"/>
                  </a:cubicBezTo>
                  <a:cubicBezTo>
                    <a:pt x="42" y="50"/>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1"/>
                    <a:pt x="11" y="35"/>
                    <a:pt x="6" y="27"/>
                  </a:cubicBezTo>
                  <a:cubicBezTo>
                    <a:pt x="3" y="21"/>
                    <a:pt x="0" y="14"/>
                    <a:pt x="1" y="8"/>
                  </a:cubicBezTo>
                  <a:cubicBezTo>
                    <a:pt x="1" y="7"/>
                    <a:pt x="2" y="6"/>
                    <a:pt x="2" y="6"/>
                  </a:cubicBezTo>
                  <a:cubicBezTo>
                    <a:pt x="7" y="2"/>
                    <a:pt x="15" y="0"/>
                    <a:pt x="22" y="0"/>
                  </a:cubicBezTo>
                  <a:cubicBezTo>
                    <a:pt x="26" y="0"/>
                    <a:pt x="30" y="0"/>
                    <a:pt x="34" y="1"/>
                  </a:cubicBezTo>
                  <a:cubicBezTo>
                    <a:pt x="34" y="6"/>
                    <a:pt x="34" y="6"/>
                    <a:pt x="34" y="6"/>
                  </a:cubicBezTo>
                  <a:cubicBezTo>
                    <a:pt x="30" y="5"/>
                    <a:pt x="26" y="5"/>
                    <a:pt x="22" y="5"/>
                  </a:cubicBezTo>
                  <a:cubicBezTo>
                    <a:pt x="16" y="5"/>
                    <a:pt x="10" y="6"/>
                    <a:pt x="6" y="9"/>
                  </a:cubicBezTo>
                  <a:cubicBezTo>
                    <a:pt x="6" y="14"/>
                    <a:pt x="7" y="20"/>
                    <a:pt x="11" y="25"/>
                  </a:cubicBezTo>
                  <a:cubicBezTo>
                    <a:pt x="14" y="31"/>
                    <a:pt x="20" y="37"/>
                    <a:pt x="25"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5" name="Freeform 235"/>
            <p:cNvSpPr>
              <a:spLocks noEditPoints="1"/>
            </p:cNvSpPr>
            <p:nvPr/>
          </p:nvSpPr>
          <p:spPr bwMode="auto">
            <a:xfrm>
              <a:off x="6699514" y="3042955"/>
              <a:ext cx="32526" cy="222267"/>
            </a:xfrm>
            <a:custGeom>
              <a:avLst/>
              <a:gdLst>
                <a:gd name="T0" fmla="*/ 8 w 13"/>
                <a:gd name="T1" fmla="*/ 86 h 86"/>
                <a:gd name="T2" fmla="*/ 8 w 13"/>
                <a:gd name="T3" fmla="*/ 81 h 86"/>
                <a:gd name="T4" fmla="*/ 8 w 13"/>
                <a:gd name="T5" fmla="*/ 81 h 86"/>
                <a:gd name="T6" fmla="*/ 8 w 13"/>
                <a:gd name="T7" fmla="*/ 81 h 86"/>
                <a:gd name="T8" fmla="*/ 8 w 13"/>
                <a:gd name="T9" fmla="*/ 81 h 86"/>
                <a:gd name="T10" fmla="*/ 8 w 13"/>
                <a:gd name="T11" fmla="*/ 81 h 86"/>
                <a:gd name="T12" fmla="*/ 8 w 13"/>
                <a:gd name="T13" fmla="*/ 5 h 86"/>
                <a:gd name="T14" fmla="*/ 8 w 13"/>
                <a:gd name="T15" fmla="*/ 5 h 86"/>
                <a:gd name="T16" fmla="*/ 8 w 13"/>
                <a:gd name="T17" fmla="*/ 5 h 86"/>
                <a:gd name="T18" fmla="*/ 8 w 13"/>
                <a:gd name="T19" fmla="*/ 5 h 86"/>
                <a:gd name="T20" fmla="*/ 8 w 13"/>
                <a:gd name="T21" fmla="*/ 5 h 86"/>
                <a:gd name="T22" fmla="*/ 8 w 13"/>
                <a:gd name="T23" fmla="*/ 0 h 86"/>
                <a:gd name="T24" fmla="*/ 11 w 13"/>
                <a:gd name="T25" fmla="*/ 2 h 86"/>
                <a:gd name="T26" fmla="*/ 13 w 13"/>
                <a:gd name="T27" fmla="*/ 5 h 86"/>
                <a:gd name="T28" fmla="*/ 13 w 13"/>
                <a:gd name="T29" fmla="*/ 81 h 86"/>
                <a:gd name="T30" fmla="*/ 11 w 13"/>
                <a:gd name="T31" fmla="*/ 85 h 86"/>
                <a:gd name="T32" fmla="*/ 8 w 13"/>
                <a:gd name="T33" fmla="*/ 86 h 86"/>
                <a:gd name="T34" fmla="*/ 5 w 13"/>
                <a:gd name="T35" fmla="*/ 5 h 86"/>
                <a:gd name="T36" fmla="*/ 5 w 13"/>
                <a:gd name="T37" fmla="*/ 5 h 86"/>
                <a:gd name="T38" fmla="*/ 5 w 13"/>
                <a:gd name="T39" fmla="*/ 5 h 86"/>
                <a:gd name="T40" fmla="*/ 5 w 13"/>
                <a:gd name="T41" fmla="*/ 0 h 86"/>
                <a:gd name="T42" fmla="*/ 7 w 13"/>
                <a:gd name="T43" fmla="*/ 0 h 86"/>
                <a:gd name="T44" fmla="*/ 8 w 13"/>
                <a:gd name="T45" fmla="*/ 0 h 86"/>
                <a:gd name="T46" fmla="*/ 8 w 13"/>
                <a:gd name="T47" fmla="*/ 5 h 86"/>
                <a:gd name="T48" fmla="*/ 8 w 13"/>
                <a:gd name="T49" fmla="*/ 5 h 86"/>
                <a:gd name="T50" fmla="*/ 8 w 13"/>
                <a:gd name="T51" fmla="*/ 5 h 86"/>
                <a:gd name="T52" fmla="*/ 8 w 13"/>
                <a:gd name="T53" fmla="*/ 5 h 86"/>
                <a:gd name="T54" fmla="*/ 8 w 13"/>
                <a:gd name="T55" fmla="*/ 5 h 86"/>
                <a:gd name="T56" fmla="*/ 7 w 13"/>
                <a:gd name="T57" fmla="*/ 5 h 86"/>
                <a:gd name="T58" fmla="*/ 5 w 13"/>
                <a:gd name="T59" fmla="*/ 5 h 86"/>
                <a:gd name="T60" fmla="*/ 5 w 13"/>
                <a:gd name="T61" fmla="*/ 5 h 86"/>
                <a:gd name="T62" fmla="*/ 5 w 13"/>
                <a:gd name="T63" fmla="*/ 5 h 86"/>
                <a:gd name="T64" fmla="*/ 8 w 13"/>
                <a:gd name="T65" fmla="*/ 81 h 86"/>
                <a:gd name="T66" fmla="*/ 8 w 13"/>
                <a:gd name="T67" fmla="*/ 86 h 86"/>
                <a:gd name="T68" fmla="*/ 7 w 13"/>
                <a:gd name="T69" fmla="*/ 86 h 86"/>
                <a:gd name="T70" fmla="*/ 5 w 13"/>
                <a:gd name="T71" fmla="*/ 86 h 86"/>
                <a:gd name="T72" fmla="*/ 5 w 13"/>
                <a:gd name="T73" fmla="*/ 81 h 86"/>
                <a:gd name="T74" fmla="*/ 5 w 13"/>
                <a:gd name="T75" fmla="*/ 81 h 86"/>
                <a:gd name="T76" fmla="*/ 5 w 13"/>
                <a:gd name="T77" fmla="*/ 81 h 86"/>
                <a:gd name="T78" fmla="*/ 5 w 13"/>
                <a:gd name="T79" fmla="*/ 81 h 86"/>
                <a:gd name="T80" fmla="*/ 5 w 13"/>
                <a:gd name="T81" fmla="*/ 81 h 86"/>
                <a:gd name="T82" fmla="*/ 7 w 13"/>
                <a:gd name="T83" fmla="*/ 81 h 86"/>
                <a:gd name="T84" fmla="*/ 8 w 13"/>
                <a:gd name="T85" fmla="*/ 81 h 86"/>
                <a:gd name="T86" fmla="*/ 8 w 13"/>
                <a:gd name="T87" fmla="*/ 81 h 86"/>
                <a:gd name="T88" fmla="*/ 8 w 13"/>
                <a:gd name="T89" fmla="*/ 81 h 86"/>
                <a:gd name="T90" fmla="*/ 8 w 13"/>
                <a:gd name="T91" fmla="*/ 81 h 86"/>
                <a:gd name="T92" fmla="*/ 5 w 13"/>
                <a:gd name="T93" fmla="*/ 5 h 86"/>
                <a:gd name="T94" fmla="*/ 5 w 13"/>
                <a:gd name="T95" fmla="*/ 5 h 86"/>
                <a:gd name="T96" fmla="*/ 5 w 13"/>
                <a:gd name="T97" fmla="*/ 5 h 86"/>
                <a:gd name="T98" fmla="*/ 5 w 13"/>
                <a:gd name="T99" fmla="*/ 5 h 86"/>
                <a:gd name="T100" fmla="*/ 5 w 13"/>
                <a:gd name="T101" fmla="*/ 81 h 86"/>
                <a:gd name="T102" fmla="*/ 5 w 13"/>
                <a:gd name="T103" fmla="*/ 81 h 86"/>
                <a:gd name="T104" fmla="*/ 5 w 13"/>
                <a:gd name="T105" fmla="*/ 81 h 86"/>
                <a:gd name="T106" fmla="*/ 5 w 13"/>
                <a:gd name="T107" fmla="*/ 81 h 86"/>
                <a:gd name="T108" fmla="*/ 5 w 13"/>
                <a:gd name="T109" fmla="*/ 81 h 86"/>
                <a:gd name="T110" fmla="*/ 5 w 13"/>
                <a:gd name="T111" fmla="*/ 86 h 86"/>
                <a:gd name="T112" fmla="*/ 3 w 13"/>
                <a:gd name="T113" fmla="*/ 85 h 86"/>
                <a:gd name="T114" fmla="*/ 0 w 13"/>
                <a:gd name="T115" fmla="*/ 81 h 86"/>
                <a:gd name="T116" fmla="*/ 0 w 13"/>
                <a:gd name="T117" fmla="*/ 5 h 86"/>
                <a:gd name="T118" fmla="*/ 3 w 13"/>
                <a:gd name="T119" fmla="*/ 2 h 86"/>
                <a:gd name="T120" fmla="*/ 5 w 13"/>
                <a:gd name="T121" fmla="*/ 0 h 86"/>
                <a:gd name="T122" fmla="*/ 5 w 13"/>
                <a:gd name="T123" fmla="*/ 5 h 86"/>
                <a:gd name="T124" fmla="*/ 5 w 13"/>
                <a:gd name="T125"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86">
                  <a:moveTo>
                    <a:pt x="8" y="86"/>
                  </a:moveTo>
                  <a:cubicBezTo>
                    <a:pt x="8" y="81"/>
                    <a:pt x="8" y="81"/>
                    <a:pt x="8" y="81"/>
                  </a:cubicBezTo>
                  <a:cubicBezTo>
                    <a:pt x="8" y="81"/>
                    <a:pt x="8" y="81"/>
                    <a:pt x="8" y="81"/>
                  </a:cubicBezTo>
                  <a:cubicBezTo>
                    <a:pt x="8" y="81"/>
                    <a:pt x="8" y="81"/>
                    <a:pt x="8" y="81"/>
                  </a:cubicBezTo>
                  <a:cubicBezTo>
                    <a:pt x="8" y="81"/>
                    <a:pt x="8" y="81"/>
                    <a:pt x="8" y="81"/>
                  </a:cubicBezTo>
                  <a:cubicBezTo>
                    <a:pt x="8" y="81"/>
                    <a:pt x="8" y="81"/>
                    <a:pt x="8" y="81"/>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0"/>
                    <a:pt x="8" y="0"/>
                    <a:pt x="8" y="0"/>
                  </a:cubicBezTo>
                  <a:cubicBezTo>
                    <a:pt x="9" y="1"/>
                    <a:pt x="10" y="1"/>
                    <a:pt x="11" y="2"/>
                  </a:cubicBezTo>
                  <a:cubicBezTo>
                    <a:pt x="12" y="2"/>
                    <a:pt x="13" y="4"/>
                    <a:pt x="13" y="5"/>
                  </a:cubicBezTo>
                  <a:cubicBezTo>
                    <a:pt x="13" y="81"/>
                    <a:pt x="13" y="81"/>
                    <a:pt x="13" y="81"/>
                  </a:cubicBezTo>
                  <a:cubicBezTo>
                    <a:pt x="13" y="82"/>
                    <a:pt x="12" y="84"/>
                    <a:pt x="11" y="85"/>
                  </a:cubicBezTo>
                  <a:cubicBezTo>
                    <a:pt x="10" y="85"/>
                    <a:pt x="9" y="85"/>
                    <a:pt x="8" y="86"/>
                  </a:cubicBezTo>
                  <a:close/>
                  <a:moveTo>
                    <a:pt x="5" y="5"/>
                  </a:moveTo>
                  <a:cubicBezTo>
                    <a:pt x="5" y="5"/>
                    <a:pt x="5" y="5"/>
                    <a:pt x="5" y="5"/>
                  </a:cubicBezTo>
                  <a:cubicBezTo>
                    <a:pt x="5" y="5"/>
                    <a:pt x="5" y="5"/>
                    <a:pt x="5" y="5"/>
                  </a:cubicBezTo>
                  <a:cubicBezTo>
                    <a:pt x="5" y="0"/>
                    <a:pt x="5" y="0"/>
                    <a:pt x="5" y="0"/>
                  </a:cubicBezTo>
                  <a:cubicBezTo>
                    <a:pt x="6" y="0"/>
                    <a:pt x="6" y="0"/>
                    <a:pt x="7" y="0"/>
                  </a:cubicBezTo>
                  <a:cubicBezTo>
                    <a:pt x="7" y="0"/>
                    <a:pt x="8" y="0"/>
                    <a:pt x="8" y="0"/>
                  </a:cubicBezTo>
                  <a:cubicBezTo>
                    <a:pt x="8" y="5"/>
                    <a:pt x="8" y="5"/>
                    <a:pt x="8" y="5"/>
                  </a:cubicBezTo>
                  <a:cubicBezTo>
                    <a:pt x="8" y="5"/>
                    <a:pt x="8" y="5"/>
                    <a:pt x="8" y="5"/>
                  </a:cubicBezTo>
                  <a:cubicBezTo>
                    <a:pt x="8" y="5"/>
                    <a:pt x="8" y="5"/>
                    <a:pt x="8" y="5"/>
                  </a:cubicBezTo>
                  <a:cubicBezTo>
                    <a:pt x="8" y="5"/>
                    <a:pt x="8" y="5"/>
                    <a:pt x="8" y="5"/>
                  </a:cubicBezTo>
                  <a:cubicBezTo>
                    <a:pt x="8" y="5"/>
                    <a:pt x="8" y="6"/>
                    <a:pt x="8" y="5"/>
                  </a:cubicBezTo>
                  <a:cubicBezTo>
                    <a:pt x="8" y="5"/>
                    <a:pt x="7" y="5"/>
                    <a:pt x="7" y="5"/>
                  </a:cubicBezTo>
                  <a:cubicBezTo>
                    <a:pt x="6" y="5"/>
                    <a:pt x="6" y="5"/>
                    <a:pt x="5" y="5"/>
                  </a:cubicBezTo>
                  <a:cubicBezTo>
                    <a:pt x="5" y="6"/>
                    <a:pt x="5" y="5"/>
                    <a:pt x="5" y="5"/>
                  </a:cubicBezTo>
                  <a:cubicBezTo>
                    <a:pt x="5" y="5"/>
                    <a:pt x="5" y="5"/>
                    <a:pt x="5" y="5"/>
                  </a:cubicBezTo>
                  <a:close/>
                  <a:moveTo>
                    <a:pt x="8" y="81"/>
                  </a:moveTo>
                  <a:cubicBezTo>
                    <a:pt x="8" y="86"/>
                    <a:pt x="8" y="86"/>
                    <a:pt x="8" y="86"/>
                  </a:cubicBezTo>
                  <a:cubicBezTo>
                    <a:pt x="8" y="86"/>
                    <a:pt x="7" y="86"/>
                    <a:pt x="7" y="86"/>
                  </a:cubicBezTo>
                  <a:cubicBezTo>
                    <a:pt x="6" y="86"/>
                    <a:pt x="6" y="86"/>
                    <a:pt x="5" y="86"/>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6" y="81"/>
                    <a:pt x="6" y="81"/>
                    <a:pt x="7" y="81"/>
                  </a:cubicBezTo>
                  <a:cubicBezTo>
                    <a:pt x="7" y="81"/>
                    <a:pt x="8" y="81"/>
                    <a:pt x="8" y="81"/>
                  </a:cubicBezTo>
                  <a:cubicBezTo>
                    <a:pt x="8" y="81"/>
                    <a:pt x="8" y="81"/>
                    <a:pt x="8" y="81"/>
                  </a:cubicBezTo>
                  <a:cubicBezTo>
                    <a:pt x="8" y="81"/>
                    <a:pt x="8" y="81"/>
                    <a:pt x="8" y="81"/>
                  </a:cubicBezTo>
                  <a:cubicBezTo>
                    <a:pt x="8" y="81"/>
                    <a:pt x="8" y="81"/>
                    <a:pt x="8" y="81"/>
                  </a:cubicBezTo>
                  <a:close/>
                  <a:moveTo>
                    <a:pt x="5" y="5"/>
                  </a:moveTo>
                  <a:cubicBezTo>
                    <a:pt x="5" y="5"/>
                    <a:pt x="5" y="5"/>
                    <a:pt x="5" y="5"/>
                  </a:cubicBezTo>
                  <a:cubicBezTo>
                    <a:pt x="5" y="5"/>
                    <a:pt x="5" y="5"/>
                    <a:pt x="5" y="5"/>
                  </a:cubicBezTo>
                  <a:cubicBezTo>
                    <a:pt x="5" y="5"/>
                    <a:pt x="5" y="5"/>
                    <a:pt x="5" y="5"/>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5" y="86"/>
                    <a:pt x="5" y="86"/>
                    <a:pt x="5" y="86"/>
                  </a:cubicBezTo>
                  <a:cubicBezTo>
                    <a:pt x="4" y="85"/>
                    <a:pt x="3" y="85"/>
                    <a:pt x="3" y="85"/>
                  </a:cubicBezTo>
                  <a:cubicBezTo>
                    <a:pt x="1" y="84"/>
                    <a:pt x="0" y="82"/>
                    <a:pt x="0" y="81"/>
                  </a:cubicBezTo>
                  <a:cubicBezTo>
                    <a:pt x="0" y="5"/>
                    <a:pt x="0" y="5"/>
                    <a:pt x="0" y="5"/>
                  </a:cubicBezTo>
                  <a:cubicBezTo>
                    <a:pt x="0" y="4"/>
                    <a:pt x="1" y="2"/>
                    <a:pt x="3" y="2"/>
                  </a:cubicBezTo>
                  <a:cubicBezTo>
                    <a:pt x="3" y="1"/>
                    <a:pt x="4" y="1"/>
                    <a:pt x="5" y="0"/>
                  </a:cubicBezTo>
                  <a:cubicBezTo>
                    <a:pt x="5" y="5"/>
                    <a:pt x="5" y="5"/>
                    <a:pt x="5" y="5"/>
                  </a:cubicBezTo>
                  <a:cubicBezTo>
                    <a:pt x="5" y="5"/>
                    <a:pt x="5" y="5"/>
                    <a:pt x="5" y="5"/>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6" name="Freeform 236"/>
            <p:cNvSpPr>
              <a:spLocks noEditPoints="1"/>
            </p:cNvSpPr>
            <p:nvPr/>
          </p:nvSpPr>
          <p:spPr bwMode="auto">
            <a:xfrm>
              <a:off x="5248453" y="3001393"/>
              <a:ext cx="140950" cy="103002"/>
            </a:xfrm>
            <a:custGeom>
              <a:avLst/>
              <a:gdLst>
                <a:gd name="T0" fmla="*/ 33 w 55"/>
                <a:gd name="T1" fmla="*/ 11 h 40"/>
                <a:gd name="T2" fmla="*/ 39 w 55"/>
                <a:gd name="T3" fmla="*/ 6 h 40"/>
                <a:gd name="T4" fmla="*/ 41 w 55"/>
                <a:gd name="T5" fmla="*/ 5 h 40"/>
                <a:gd name="T6" fmla="*/ 33 w 55"/>
                <a:gd name="T7" fmla="*/ 6 h 40"/>
                <a:gd name="T8" fmla="*/ 26 w 55"/>
                <a:gd name="T9" fmla="*/ 10 h 40"/>
                <a:gd name="T10" fmla="*/ 26 w 55"/>
                <a:gd name="T11" fmla="*/ 10 h 40"/>
                <a:gd name="T12" fmla="*/ 26 w 55"/>
                <a:gd name="T13" fmla="*/ 4 h 40"/>
                <a:gd name="T14" fmla="*/ 31 w 55"/>
                <a:gd name="T15" fmla="*/ 2 h 40"/>
                <a:gd name="T16" fmla="*/ 42 w 55"/>
                <a:gd name="T17" fmla="*/ 0 h 40"/>
                <a:gd name="T18" fmla="*/ 52 w 55"/>
                <a:gd name="T19" fmla="*/ 0 h 40"/>
                <a:gd name="T20" fmla="*/ 52 w 55"/>
                <a:gd name="T21" fmla="*/ 0 h 40"/>
                <a:gd name="T22" fmla="*/ 54 w 55"/>
                <a:gd name="T23" fmla="*/ 3 h 40"/>
                <a:gd name="T24" fmla="*/ 52 w 55"/>
                <a:gd name="T25" fmla="*/ 5 h 40"/>
                <a:gd name="T26" fmla="*/ 52 w 55"/>
                <a:gd name="T27" fmla="*/ 5 h 40"/>
                <a:gd name="T28" fmla="*/ 52 w 55"/>
                <a:gd name="T29" fmla="*/ 5 h 40"/>
                <a:gd name="T30" fmla="*/ 52 w 55"/>
                <a:gd name="T31" fmla="*/ 5 h 40"/>
                <a:gd name="T32" fmla="*/ 48 w 55"/>
                <a:gd name="T33" fmla="*/ 6 h 40"/>
                <a:gd name="T34" fmla="*/ 47 w 55"/>
                <a:gd name="T35" fmla="*/ 7 h 40"/>
                <a:gd name="T36" fmla="*/ 41 w 55"/>
                <a:gd name="T37" fmla="*/ 10 h 40"/>
                <a:gd name="T38" fmla="*/ 37 w 55"/>
                <a:gd name="T39" fmla="*/ 14 h 40"/>
                <a:gd name="T40" fmla="*/ 31 w 55"/>
                <a:gd name="T41" fmla="*/ 21 h 40"/>
                <a:gd name="T42" fmla="*/ 26 w 55"/>
                <a:gd name="T43" fmla="*/ 27 h 40"/>
                <a:gd name="T44" fmla="*/ 26 w 55"/>
                <a:gd name="T45" fmla="*/ 19 h 40"/>
                <a:gd name="T46" fmla="*/ 27 w 55"/>
                <a:gd name="T47" fmla="*/ 18 h 40"/>
                <a:gd name="T48" fmla="*/ 33 w 55"/>
                <a:gd name="T49" fmla="*/ 11 h 40"/>
                <a:gd name="T50" fmla="*/ 26 w 55"/>
                <a:gd name="T51" fmla="*/ 10 h 40"/>
                <a:gd name="T52" fmla="*/ 20 w 55"/>
                <a:gd name="T53" fmla="*/ 17 h 40"/>
                <a:gd name="T54" fmla="*/ 16 w 55"/>
                <a:gd name="T55" fmla="*/ 24 h 40"/>
                <a:gd name="T56" fmla="*/ 15 w 55"/>
                <a:gd name="T57" fmla="*/ 26 h 40"/>
                <a:gd name="T58" fmla="*/ 14 w 55"/>
                <a:gd name="T59" fmla="*/ 27 h 40"/>
                <a:gd name="T60" fmla="*/ 14 w 55"/>
                <a:gd name="T61" fmla="*/ 27 h 40"/>
                <a:gd name="T62" fmla="*/ 11 w 55"/>
                <a:gd name="T63" fmla="*/ 32 h 40"/>
                <a:gd name="T64" fmla="*/ 18 w 55"/>
                <a:gd name="T65" fmla="*/ 28 h 40"/>
                <a:gd name="T66" fmla="*/ 26 w 55"/>
                <a:gd name="T67" fmla="*/ 19 h 40"/>
                <a:gd name="T68" fmla="*/ 26 w 55"/>
                <a:gd name="T69" fmla="*/ 27 h 40"/>
                <a:gd name="T70" fmla="*/ 21 w 55"/>
                <a:gd name="T71" fmla="*/ 32 h 40"/>
                <a:gd name="T72" fmla="*/ 12 w 55"/>
                <a:gd name="T73" fmla="*/ 37 h 40"/>
                <a:gd name="T74" fmla="*/ 3 w 55"/>
                <a:gd name="T75" fmla="*/ 40 h 40"/>
                <a:gd name="T76" fmla="*/ 3 w 55"/>
                <a:gd name="T77" fmla="*/ 40 h 40"/>
                <a:gd name="T78" fmla="*/ 0 w 55"/>
                <a:gd name="T79" fmla="*/ 38 h 40"/>
                <a:gd name="T80" fmla="*/ 2 w 55"/>
                <a:gd name="T81" fmla="*/ 35 h 40"/>
                <a:gd name="T82" fmla="*/ 10 w 55"/>
                <a:gd name="T83" fmla="*/ 25 h 40"/>
                <a:gd name="T84" fmla="*/ 10 w 55"/>
                <a:gd name="T85" fmla="*/ 25 h 40"/>
                <a:gd name="T86" fmla="*/ 10 w 55"/>
                <a:gd name="T87" fmla="*/ 24 h 40"/>
                <a:gd name="T88" fmla="*/ 11 w 55"/>
                <a:gd name="T89" fmla="*/ 22 h 40"/>
                <a:gd name="T90" fmla="*/ 16 w 55"/>
                <a:gd name="T91" fmla="*/ 14 h 40"/>
                <a:gd name="T92" fmla="*/ 23 w 55"/>
                <a:gd name="T93" fmla="*/ 6 h 40"/>
                <a:gd name="T94" fmla="*/ 26 w 55"/>
                <a:gd name="T95" fmla="*/ 4 h 40"/>
                <a:gd name="T96" fmla="*/ 26 w 55"/>
                <a:gd name="T97"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40">
                  <a:moveTo>
                    <a:pt x="33" y="11"/>
                  </a:moveTo>
                  <a:cubicBezTo>
                    <a:pt x="35" y="9"/>
                    <a:pt x="37" y="7"/>
                    <a:pt x="39" y="6"/>
                  </a:cubicBezTo>
                  <a:cubicBezTo>
                    <a:pt x="39" y="5"/>
                    <a:pt x="40" y="5"/>
                    <a:pt x="41" y="5"/>
                  </a:cubicBezTo>
                  <a:cubicBezTo>
                    <a:pt x="38" y="5"/>
                    <a:pt x="35" y="5"/>
                    <a:pt x="33" y="6"/>
                  </a:cubicBezTo>
                  <a:cubicBezTo>
                    <a:pt x="30" y="7"/>
                    <a:pt x="28" y="9"/>
                    <a:pt x="26" y="10"/>
                  </a:cubicBezTo>
                  <a:cubicBezTo>
                    <a:pt x="26" y="10"/>
                    <a:pt x="26" y="10"/>
                    <a:pt x="26" y="10"/>
                  </a:cubicBezTo>
                  <a:cubicBezTo>
                    <a:pt x="26" y="4"/>
                    <a:pt x="26" y="4"/>
                    <a:pt x="26" y="4"/>
                  </a:cubicBezTo>
                  <a:cubicBezTo>
                    <a:pt x="28" y="3"/>
                    <a:pt x="29" y="3"/>
                    <a:pt x="31" y="2"/>
                  </a:cubicBezTo>
                  <a:cubicBezTo>
                    <a:pt x="35" y="0"/>
                    <a:pt x="38" y="0"/>
                    <a:pt x="42" y="0"/>
                  </a:cubicBezTo>
                  <a:cubicBezTo>
                    <a:pt x="45" y="0"/>
                    <a:pt x="49" y="0"/>
                    <a:pt x="52" y="0"/>
                  </a:cubicBezTo>
                  <a:cubicBezTo>
                    <a:pt x="52" y="0"/>
                    <a:pt x="52" y="0"/>
                    <a:pt x="52" y="0"/>
                  </a:cubicBezTo>
                  <a:cubicBezTo>
                    <a:pt x="54" y="0"/>
                    <a:pt x="55" y="1"/>
                    <a:pt x="54" y="3"/>
                  </a:cubicBezTo>
                  <a:cubicBezTo>
                    <a:pt x="54" y="4"/>
                    <a:pt x="53" y="5"/>
                    <a:pt x="52" y="5"/>
                  </a:cubicBezTo>
                  <a:cubicBezTo>
                    <a:pt x="52" y="5"/>
                    <a:pt x="52" y="5"/>
                    <a:pt x="52" y="5"/>
                  </a:cubicBezTo>
                  <a:cubicBezTo>
                    <a:pt x="52" y="5"/>
                    <a:pt x="52" y="5"/>
                    <a:pt x="52" y="5"/>
                  </a:cubicBezTo>
                  <a:cubicBezTo>
                    <a:pt x="52" y="5"/>
                    <a:pt x="52" y="5"/>
                    <a:pt x="52" y="5"/>
                  </a:cubicBezTo>
                  <a:cubicBezTo>
                    <a:pt x="51" y="5"/>
                    <a:pt x="50" y="6"/>
                    <a:pt x="48" y="6"/>
                  </a:cubicBezTo>
                  <a:cubicBezTo>
                    <a:pt x="48" y="6"/>
                    <a:pt x="48" y="7"/>
                    <a:pt x="47" y="7"/>
                  </a:cubicBezTo>
                  <a:cubicBezTo>
                    <a:pt x="45" y="8"/>
                    <a:pt x="43" y="9"/>
                    <a:pt x="41" y="10"/>
                  </a:cubicBezTo>
                  <a:cubicBezTo>
                    <a:pt x="40" y="11"/>
                    <a:pt x="38" y="12"/>
                    <a:pt x="37" y="14"/>
                  </a:cubicBezTo>
                  <a:cubicBezTo>
                    <a:pt x="35" y="16"/>
                    <a:pt x="33" y="18"/>
                    <a:pt x="31" y="21"/>
                  </a:cubicBezTo>
                  <a:cubicBezTo>
                    <a:pt x="29" y="23"/>
                    <a:pt x="28" y="25"/>
                    <a:pt x="26" y="27"/>
                  </a:cubicBezTo>
                  <a:cubicBezTo>
                    <a:pt x="26" y="19"/>
                    <a:pt x="26" y="19"/>
                    <a:pt x="26" y="19"/>
                  </a:cubicBezTo>
                  <a:cubicBezTo>
                    <a:pt x="27" y="18"/>
                    <a:pt x="27" y="18"/>
                    <a:pt x="27" y="18"/>
                  </a:cubicBezTo>
                  <a:cubicBezTo>
                    <a:pt x="29" y="15"/>
                    <a:pt x="31" y="13"/>
                    <a:pt x="33" y="11"/>
                  </a:cubicBezTo>
                  <a:close/>
                  <a:moveTo>
                    <a:pt x="26" y="10"/>
                  </a:moveTo>
                  <a:cubicBezTo>
                    <a:pt x="24" y="12"/>
                    <a:pt x="22" y="14"/>
                    <a:pt x="20" y="17"/>
                  </a:cubicBezTo>
                  <a:cubicBezTo>
                    <a:pt x="19" y="19"/>
                    <a:pt x="17" y="22"/>
                    <a:pt x="16" y="24"/>
                  </a:cubicBezTo>
                  <a:cubicBezTo>
                    <a:pt x="15" y="25"/>
                    <a:pt x="15" y="26"/>
                    <a:pt x="15" y="26"/>
                  </a:cubicBezTo>
                  <a:cubicBezTo>
                    <a:pt x="14" y="27"/>
                    <a:pt x="14" y="27"/>
                    <a:pt x="14" y="27"/>
                  </a:cubicBezTo>
                  <a:cubicBezTo>
                    <a:pt x="14" y="27"/>
                    <a:pt x="14" y="27"/>
                    <a:pt x="14" y="27"/>
                  </a:cubicBezTo>
                  <a:cubicBezTo>
                    <a:pt x="13" y="29"/>
                    <a:pt x="12" y="31"/>
                    <a:pt x="11" y="32"/>
                  </a:cubicBezTo>
                  <a:cubicBezTo>
                    <a:pt x="14" y="31"/>
                    <a:pt x="16" y="30"/>
                    <a:pt x="18" y="28"/>
                  </a:cubicBezTo>
                  <a:cubicBezTo>
                    <a:pt x="21" y="26"/>
                    <a:pt x="24" y="22"/>
                    <a:pt x="26" y="19"/>
                  </a:cubicBezTo>
                  <a:cubicBezTo>
                    <a:pt x="26" y="27"/>
                    <a:pt x="26" y="27"/>
                    <a:pt x="26" y="27"/>
                  </a:cubicBezTo>
                  <a:cubicBezTo>
                    <a:pt x="24" y="29"/>
                    <a:pt x="23" y="30"/>
                    <a:pt x="21" y="32"/>
                  </a:cubicBezTo>
                  <a:cubicBezTo>
                    <a:pt x="18" y="34"/>
                    <a:pt x="15" y="36"/>
                    <a:pt x="12" y="37"/>
                  </a:cubicBezTo>
                  <a:cubicBezTo>
                    <a:pt x="9" y="38"/>
                    <a:pt x="6" y="39"/>
                    <a:pt x="3" y="40"/>
                  </a:cubicBezTo>
                  <a:cubicBezTo>
                    <a:pt x="3" y="40"/>
                    <a:pt x="3" y="40"/>
                    <a:pt x="3" y="40"/>
                  </a:cubicBezTo>
                  <a:cubicBezTo>
                    <a:pt x="2" y="40"/>
                    <a:pt x="0" y="39"/>
                    <a:pt x="0" y="38"/>
                  </a:cubicBezTo>
                  <a:cubicBezTo>
                    <a:pt x="0" y="37"/>
                    <a:pt x="0" y="35"/>
                    <a:pt x="2" y="35"/>
                  </a:cubicBezTo>
                  <a:cubicBezTo>
                    <a:pt x="5" y="34"/>
                    <a:pt x="8" y="29"/>
                    <a:pt x="10" y="25"/>
                  </a:cubicBezTo>
                  <a:cubicBezTo>
                    <a:pt x="10" y="25"/>
                    <a:pt x="10" y="25"/>
                    <a:pt x="10" y="25"/>
                  </a:cubicBezTo>
                  <a:cubicBezTo>
                    <a:pt x="10" y="24"/>
                    <a:pt x="10" y="24"/>
                    <a:pt x="10" y="24"/>
                  </a:cubicBezTo>
                  <a:cubicBezTo>
                    <a:pt x="11" y="23"/>
                    <a:pt x="11" y="23"/>
                    <a:pt x="11" y="22"/>
                  </a:cubicBezTo>
                  <a:cubicBezTo>
                    <a:pt x="13" y="19"/>
                    <a:pt x="14" y="16"/>
                    <a:pt x="16" y="14"/>
                  </a:cubicBezTo>
                  <a:cubicBezTo>
                    <a:pt x="18" y="11"/>
                    <a:pt x="21" y="9"/>
                    <a:pt x="23" y="6"/>
                  </a:cubicBezTo>
                  <a:cubicBezTo>
                    <a:pt x="24" y="6"/>
                    <a:pt x="25" y="5"/>
                    <a:pt x="26" y="4"/>
                  </a:cubicBezTo>
                  <a:lnTo>
                    <a:pt x="26" y="1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7" name="Freeform 237"/>
            <p:cNvSpPr>
              <a:spLocks noEditPoints="1"/>
            </p:cNvSpPr>
            <p:nvPr/>
          </p:nvSpPr>
          <p:spPr bwMode="auto">
            <a:xfrm>
              <a:off x="5259296" y="3001393"/>
              <a:ext cx="178898" cy="121072"/>
            </a:xfrm>
            <a:custGeom>
              <a:avLst/>
              <a:gdLst>
                <a:gd name="T0" fmla="*/ 35 w 70"/>
                <a:gd name="T1" fmla="*/ 18 h 47"/>
                <a:gd name="T2" fmla="*/ 43 w 70"/>
                <a:gd name="T3" fmla="*/ 5 h 47"/>
                <a:gd name="T4" fmla="*/ 68 w 70"/>
                <a:gd name="T5" fmla="*/ 1 h 47"/>
                <a:gd name="T6" fmla="*/ 66 w 70"/>
                <a:gd name="T7" fmla="*/ 7 h 47"/>
                <a:gd name="T8" fmla="*/ 62 w 70"/>
                <a:gd name="T9" fmla="*/ 11 h 47"/>
                <a:gd name="T10" fmla="*/ 39 w 70"/>
                <a:gd name="T11" fmla="*/ 42 h 47"/>
                <a:gd name="T12" fmla="*/ 36 w 70"/>
                <a:gd name="T13" fmla="*/ 38 h 47"/>
                <a:gd name="T14" fmla="*/ 58 w 70"/>
                <a:gd name="T15" fmla="*/ 8 h 47"/>
                <a:gd name="T16" fmla="*/ 46 w 70"/>
                <a:gd name="T17" fmla="*/ 9 h 47"/>
                <a:gd name="T18" fmla="*/ 30 w 70"/>
                <a:gd name="T19" fmla="*/ 23 h 47"/>
                <a:gd name="T20" fmla="*/ 34 w 70"/>
                <a:gd name="T21" fmla="*/ 12 h 47"/>
                <a:gd name="T22" fmla="*/ 34 w 70"/>
                <a:gd name="T23" fmla="*/ 12 h 47"/>
                <a:gd name="T24" fmla="*/ 30 w 70"/>
                <a:gd name="T25" fmla="*/ 41 h 47"/>
                <a:gd name="T26" fmla="*/ 30 w 70"/>
                <a:gd name="T27" fmla="*/ 46 h 47"/>
                <a:gd name="T28" fmla="*/ 30 w 70"/>
                <a:gd name="T29" fmla="*/ 23 h 47"/>
                <a:gd name="T30" fmla="*/ 26 w 70"/>
                <a:gd name="T31" fmla="*/ 28 h 47"/>
                <a:gd name="T32" fmla="*/ 26 w 70"/>
                <a:gd name="T33" fmla="*/ 20 h 47"/>
                <a:gd name="T34" fmla="*/ 30 w 70"/>
                <a:gd name="T35" fmla="*/ 16 h 47"/>
                <a:gd name="T36" fmla="*/ 30 w 70"/>
                <a:gd name="T37" fmla="*/ 23 h 47"/>
                <a:gd name="T38" fmla="*/ 30 w 70"/>
                <a:gd name="T39" fmla="*/ 46 h 47"/>
                <a:gd name="T40" fmla="*/ 26 w 70"/>
                <a:gd name="T41" fmla="*/ 28 h 47"/>
                <a:gd name="T42" fmla="*/ 26 w 70"/>
                <a:gd name="T43" fmla="*/ 20 h 47"/>
                <a:gd name="T44" fmla="*/ 26 w 70"/>
                <a:gd name="T45" fmla="*/ 19 h 47"/>
                <a:gd name="T46" fmla="*/ 26 w 70"/>
                <a:gd name="T47" fmla="*/ 20 h 47"/>
                <a:gd name="T48" fmla="*/ 26 w 70"/>
                <a:gd name="T49" fmla="*/ 42 h 47"/>
                <a:gd name="T50" fmla="*/ 26 w 70"/>
                <a:gd name="T51" fmla="*/ 42 h 47"/>
                <a:gd name="T52" fmla="*/ 26 w 70"/>
                <a:gd name="T53" fmla="*/ 21 h 47"/>
                <a:gd name="T54" fmla="*/ 26 w 70"/>
                <a:gd name="T55" fmla="*/ 19 h 47"/>
                <a:gd name="T56" fmla="*/ 26 w 70"/>
                <a:gd name="T57" fmla="*/ 21 h 47"/>
                <a:gd name="T58" fmla="*/ 26 w 70"/>
                <a:gd name="T59" fmla="*/ 42 h 47"/>
                <a:gd name="T60" fmla="*/ 26 w 70"/>
                <a:gd name="T61" fmla="*/ 47 h 47"/>
                <a:gd name="T62" fmla="*/ 20 w 70"/>
                <a:gd name="T63" fmla="*/ 34 h 47"/>
                <a:gd name="T64" fmla="*/ 26 w 70"/>
                <a:gd name="T65" fmla="*/ 21 h 47"/>
                <a:gd name="T66" fmla="*/ 26 w 70"/>
                <a:gd name="T67" fmla="*/ 19 h 47"/>
                <a:gd name="T68" fmla="*/ 26 w 70"/>
                <a:gd name="T69" fmla="*/ 21 h 47"/>
                <a:gd name="T70" fmla="*/ 26 w 70"/>
                <a:gd name="T71" fmla="*/ 42 h 47"/>
                <a:gd name="T72" fmla="*/ 20 w 70"/>
                <a:gd name="T73" fmla="*/ 43 h 47"/>
                <a:gd name="T74" fmla="*/ 12 w 70"/>
                <a:gd name="T75" fmla="*/ 39 h 47"/>
                <a:gd name="T76" fmla="*/ 12 w 70"/>
                <a:gd name="T77" fmla="*/ 34 h 47"/>
                <a:gd name="T78" fmla="*/ 20 w 70"/>
                <a:gd name="T79" fmla="*/ 26 h 47"/>
                <a:gd name="T80" fmla="*/ 20 w 70"/>
                <a:gd name="T81" fmla="*/ 34 h 47"/>
                <a:gd name="T82" fmla="*/ 20 w 70"/>
                <a:gd name="T83" fmla="*/ 43 h 47"/>
                <a:gd name="T84" fmla="*/ 12 w 70"/>
                <a:gd name="T85" fmla="*/ 46 h 47"/>
                <a:gd name="T86" fmla="*/ 9 w 70"/>
                <a:gd name="T87" fmla="*/ 41 h 47"/>
                <a:gd name="T88" fmla="*/ 12 w 70"/>
                <a:gd name="T89" fmla="*/ 46 h 47"/>
                <a:gd name="T90" fmla="*/ 12 w 70"/>
                <a:gd name="T91" fmla="*/ 32 h 47"/>
                <a:gd name="T92" fmla="*/ 12 w 70"/>
                <a:gd name="T93" fmla="*/ 34 h 47"/>
                <a:gd name="T94" fmla="*/ 8 w 70"/>
                <a:gd name="T95" fmla="*/ 36 h 47"/>
                <a:gd name="T96" fmla="*/ 5 w 70"/>
                <a:gd name="T97" fmla="*/ 37 h 47"/>
                <a:gd name="T98" fmla="*/ 5 w 70"/>
                <a:gd name="T99" fmla="*/ 39 h 47"/>
                <a:gd name="T100" fmla="*/ 1 w 70"/>
                <a:gd name="T101" fmla="*/ 42 h 47"/>
                <a:gd name="T102" fmla="*/ 2 w 70"/>
                <a:gd name="T103" fmla="*/ 38 h 47"/>
                <a:gd name="T104" fmla="*/ 1 w 70"/>
                <a:gd name="T105" fmla="*/ 38 h 47"/>
                <a:gd name="T106" fmla="*/ 1 w 70"/>
                <a:gd name="T10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46" y="9"/>
                  </a:moveTo>
                  <a:cubicBezTo>
                    <a:pt x="42" y="11"/>
                    <a:pt x="40" y="13"/>
                    <a:pt x="37" y="15"/>
                  </a:cubicBezTo>
                  <a:cubicBezTo>
                    <a:pt x="36" y="16"/>
                    <a:pt x="36" y="17"/>
                    <a:pt x="35" y="18"/>
                  </a:cubicBezTo>
                  <a:cubicBezTo>
                    <a:pt x="35" y="11"/>
                    <a:pt x="35" y="11"/>
                    <a:pt x="35" y="11"/>
                  </a:cubicBezTo>
                  <a:cubicBezTo>
                    <a:pt x="37" y="9"/>
                    <a:pt x="40" y="7"/>
                    <a:pt x="43" y="5"/>
                  </a:cubicBezTo>
                  <a:cubicBezTo>
                    <a:pt x="43" y="5"/>
                    <a:pt x="43" y="5"/>
                    <a:pt x="43" y="5"/>
                  </a:cubicBezTo>
                  <a:cubicBezTo>
                    <a:pt x="47" y="3"/>
                    <a:pt x="51" y="2"/>
                    <a:pt x="55" y="1"/>
                  </a:cubicBezTo>
                  <a:cubicBezTo>
                    <a:pt x="59" y="1"/>
                    <a:pt x="63" y="0"/>
                    <a:pt x="68" y="1"/>
                  </a:cubicBezTo>
                  <a:cubicBezTo>
                    <a:pt x="68" y="1"/>
                    <a:pt x="68" y="1"/>
                    <a:pt x="68" y="1"/>
                  </a:cubicBezTo>
                  <a:cubicBezTo>
                    <a:pt x="69" y="1"/>
                    <a:pt x="70" y="2"/>
                    <a:pt x="70" y="3"/>
                  </a:cubicBezTo>
                  <a:cubicBezTo>
                    <a:pt x="70" y="5"/>
                    <a:pt x="69" y="6"/>
                    <a:pt x="67" y="6"/>
                  </a:cubicBezTo>
                  <a:cubicBezTo>
                    <a:pt x="67" y="6"/>
                    <a:pt x="67" y="7"/>
                    <a:pt x="66" y="7"/>
                  </a:cubicBezTo>
                  <a:cubicBezTo>
                    <a:pt x="66" y="7"/>
                    <a:pt x="66" y="7"/>
                    <a:pt x="65" y="8"/>
                  </a:cubicBezTo>
                  <a:cubicBezTo>
                    <a:pt x="65" y="8"/>
                    <a:pt x="65" y="8"/>
                    <a:pt x="65" y="8"/>
                  </a:cubicBezTo>
                  <a:cubicBezTo>
                    <a:pt x="64" y="9"/>
                    <a:pt x="63" y="10"/>
                    <a:pt x="62" y="11"/>
                  </a:cubicBezTo>
                  <a:cubicBezTo>
                    <a:pt x="61" y="12"/>
                    <a:pt x="60" y="14"/>
                    <a:pt x="59" y="15"/>
                  </a:cubicBezTo>
                  <a:cubicBezTo>
                    <a:pt x="58" y="17"/>
                    <a:pt x="57" y="19"/>
                    <a:pt x="56" y="21"/>
                  </a:cubicBezTo>
                  <a:cubicBezTo>
                    <a:pt x="52" y="29"/>
                    <a:pt x="47" y="37"/>
                    <a:pt x="39" y="42"/>
                  </a:cubicBezTo>
                  <a:cubicBezTo>
                    <a:pt x="38" y="43"/>
                    <a:pt x="36" y="43"/>
                    <a:pt x="35" y="44"/>
                  </a:cubicBezTo>
                  <a:cubicBezTo>
                    <a:pt x="35" y="39"/>
                    <a:pt x="35" y="39"/>
                    <a:pt x="35" y="39"/>
                  </a:cubicBezTo>
                  <a:cubicBezTo>
                    <a:pt x="35" y="38"/>
                    <a:pt x="36" y="38"/>
                    <a:pt x="36" y="38"/>
                  </a:cubicBezTo>
                  <a:cubicBezTo>
                    <a:pt x="44" y="33"/>
                    <a:pt x="48" y="26"/>
                    <a:pt x="52" y="19"/>
                  </a:cubicBezTo>
                  <a:cubicBezTo>
                    <a:pt x="53" y="17"/>
                    <a:pt x="54" y="15"/>
                    <a:pt x="55" y="13"/>
                  </a:cubicBezTo>
                  <a:cubicBezTo>
                    <a:pt x="56" y="11"/>
                    <a:pt x="57" y="10"/>
                    <a:pt x="58" y="8"/>
                  </a:cubicBezTo>
                  <a:cubicBezTo>
                    <a:pt x="59" y="7"/>
                    <a:pt x="60" y="6"/>
                    <a:pt x="61" y="5"/>
                  </a:cubicBezTo>
                  <a:cubicBezTo>
                    <a:pt x="59" y="6"/>
                    <a:pt x="57" y="6"/>
                    <a:pt x="55" y="6"/>
                  </a:cubicBezTo>
                  <a:cubicBezTo>
                    <a:pt x="52" y="7"/>
                    <a:pt x="49" y="8"/>
                    <a:pt x="46" y="9"/>
                  </a:cubicBezTo>
                  <a:cubicBezTo>
                    <a:pt x="46" y="9"/>
                    <a:pt x="46" y="9"/>
                    <a:pt x="46" y="9"/>
                  </a:cubicBezTo>
                  <a:close/>
                  <a:moveTo>
                    <a:pt x="35" y="18"/>
                  </a:moveTo>
                  <a:cubicBezTo>
                    <a:pt x="33" y="19"/>
                    <a:pt x="32" y="21"/>
                    <a:pt x="30" y="23"/>
                  </a:cubicBezTo>
                  <a:cubicBezTo>
                    <a:pt x="30" y="23"/>
                    <a:pt x="30" y="23"/>
                    <a:pt x="30" y="23"/>
                  </a:cubicBezTo>
                  <a:cubicBezTo>
                    <a:pt x="30" y="16"/>
                    <a:pt x="30" y="16"/>
                    <a:pt x="30" y="16"/>
                  </a:cubicBezTo>
                  <a:cubicBezTo>
                    <a:pt x="34" y="12"/>
                    <a:pt x="34" y="12"/>
                    <a:pt x="34" y="12"/>
                  </a:cubicBezTo>
                  <a:cubicBezTo>
                    <a:pt x="33" y="13"/>
                    <a:pt x="31" y="14"/>
                    <a:pt x="30" y="16"/>
                  </a:cubicBezTo>
                  <a:cubicBezTo>
                    <a:pt x="30" y="15"/>
                    <a:pt x="30" y="15"/>
                    <a:pt x="30" y="15"/>
                  </a:cubicBezTo>
                  <a:cubicBezTo>
                    <a:pt x="34" y="12"/>
                    <a:pt x="34" y="12"/>
                    <a:pt x="34" y="12"/>
                  </a:cubicBezTo>
                  <a:cubicBezTo>
                    <a:pt x="34" y="12"/>
                    <a:pt x="35" y="11"/>
                    <a:pt x="35" y="11"/>
                  </a:cubicBezTo>
                  <a:cubicBezTo>
                    <a:pt x="35" y="18"/>
                    <a:pt x="35" y="18"/>
                    <a:pt x="35" y="18"/>
                  </a:cubicBezTo>
                  <a:close/>
                  <a:moveTo>
                    <a:pt x="30" y="41"/>
                  </a:moveTo>
                  <a:cubicBezTo>
                    <a:pt x="32" y="40"/>
                    <a:pt x="33" y="40"/>
                    <a:pt x="35" y="39"/>
                  </a:cubicBezTo>
                  <a:cubicBezTo>
                    <a:pt x="35" y="44"/>
                    <a:pt x="35" y="44"/>
                    <a:pt x="35" y="44"/>
                  </a:cubicBezTo>
                  <a:cubicBezTo>
                    <a:pt x="33" y="45"/>
                    <a:pt x="32" y="45"/>
                    <a:pt x="30" y="46"/>
                  </a:cubicBezTo>
                  <a:lnTo>
                    <a:pt x="30" y="41"/>
                  </a:lnTo>
                  <a:close/>
                  <a:moveTo>
                    <a:pt x="30" y="23"/>
                  </a:moveTo>
                  <a:cubicBezTo>
                    <a:pt x="30" y="23"/>
                    <a:pt x="30" y="23"/>
                    <a:pt x="30" y="23"/>
                  </a:cubicBezTo>
                  <a:cubicBezTo>
                    <a:pt x="30" y="24"/>
                    <a:pt x="30" y="24"/>
                    <a:pt x="30" y="24"/>
                  </a:cubicBezTo>
                  <a:cubicBezTo>
                    <a:pt x="30" y="24"/>
                    <a:pt x="30" y="24"/>
                    <a:pt x="30" y="24"/>
                  </a:cubicBezTo>
                  <a:cubicBezTo>
                    <a:pt x="29" y="25"/>
                    <a:pt x="28" y="27"/>
                    <a:pt x="26" y="28"/>
                  </a:cubicBezTo>
                  <a:cubicBezTo>
                    <a:pt x="26" y="20"/>
                    <a:pt x="26" y="20"/>
                    <a:pt x="26" y="20"/>
                  </a:cubicBezTo>
                  <a:cubicBezTo>
                    <a:pt x="26" y="20"/>
                    <a:pt x="26" y="20"/>
                    <a:pt x="26" y="20"/>
                  </a:cubicBezTo>
                  <a:cubicBezTo>
                    <a:pt x="26" y="20"/>
                    <a:pt x="26" y="20"/>
                    <a:pt x="26" y="20"/>
                  </a:cubicBezTo>
                  <a:cubicBezTo>
                    <a:pt x="26" y="19"/>
                    <a:pt x="26" y="19"/>
                    <a:pt x="26" y="19"/>
                  </a:cubicBezTo>
                  <a:cubicBezTo>
                    <a:pt x="30" y="15"/>
                    <a:pt x="30" y="15"/>
                    <a:pt x="30" y="15"/>
                  </a:cubicBezTo>
                  <a:cubicBezTo>
                    <a:pt x="30" y="16"/>
                    <a:pt x="30" y="16"/>
                    <a:pt x="30" y="16"/>
                  </a:cubicBezTo>
                  <a:cubicBezTo>
                    <a:pt x="29" y="17"/>
                    <a:pt x="28" y="19"/>
                    <a:pt x="26" y="20"/>
                  </a:cubicBezTo>
                  <a:cubicBezTo>
                    <a:pt x="30" y="16"/>
                    <a:pt x="30" y="16"/>
                    <a:pt x="30" y="16"/>
                  </a:cubicBezTo>
                  <a:cubicBezTo>
                    <a:pt x="30" y="23"/>
                    <a:pt x="30" y="23"/>
                    <a:pt x="30" y="23"/>
                  </a:cubicBezTo>
                  <a:close/>
                  <a:moveTo>
                    <a:pt x="26" y="42"/>
                  </a:moveTo>
                  <a:cubicBezTo>
                    <a:pt x="28" y="42"/>
                    <a:pt x="29" y="41"/>
                    <a:pt x="30" y="41"/>
                  </a:cubicBezTo>
                  <a:cubicBezTo>
                    <a:pt x="30" y="46"/>
                    <a:pt x="30" y="46"/>
                    <a:pt x="30" y="46"/>
                  </a:cubicBezTo>
                  <a:cubicBezTo>
                    <a:pt x="29" y="46"/>
                    <a:pt x="28" y="46"/>
                    <a:pt x="26" y="47"/>
                  </a:cubicBezTo>
                  <a:lnTo>
                    <a:pt x="26" y="42"/>
                  </a:lnTo>
                  <a:close/>
                  <a:moveTo>
                    <a:pt x="26" y="28"/>
                  </a:moveTo>
                  <a:cubicBezTo>
                    <a:pt x="26" y="28"/>
                    <a:pt x="26" y="28"/>
                    <a:pt x="26" y="28"/>
                  </a:cubicBezTo>
                  <a:cubicBezTo>
                    <a:pt x="26" y="21"/>
                    <a:pt x="26" y="21"/>
                    <a:pt x="26" y="21"/>
                  </a:cubicBezTo>
                  <a:cubicBezTo>
                    <a:pt x="26" y="20"/>
                    <a:pt x="26" y="20"/>
                    <a:pt x="26" y="20"/>
                  </a:cubicBezTo>
                  <a:cubicBezTo>
                    <a:pt x="26" y="21"/>
                    <a:pt x="26" y="21"/>
                    <a:pt x="26" y="21"/>
                  </a:cubicBezTo>
                  <a:cubicBezTo>
                    <a:pt x="26" y="19"/>
                    <a:pt x="26" y="19"/>
                    <a:pt x="26" y="19"/>
                  </a:cubicBezTo>
                  <a:cubicBezTo>
                    <a:pt x="26" y="19"/>
                    <a:pt x="26" y="19"/>
                    <a:pt x="26" y="19"/>
                  </a:cubicBezTo>
                  <a:cubicBezTo>
                    <a:pt x="26" y="20"/>
                    <a:pt x="26" y="20"/>
                    <a:pt x="26" y="20"/>
                  </a:cubicBezTo>
                  <a:cubicBezTo>
                    <a:pt x="26" y="20"/>
                    <a:pt x="26" y="20"/>
                    <a:pt x="26" y="20"/>
                  </a:cubicBezTo>
                  <a:cubicBezTo>
                    <a:pt x="26" y="20"/>
                    <a:pt x="26" y="20"/>
                    <a:pt x="26" y="20"/>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6" y="28"/>
                    <a:pt x="26" y="28"/>
                    <a:pt x="26" y="28"/>
                  </a:cubicBezTo>
                  <a:cubicBezTo>
                    <a:pt x="26" y="21"/>
                    <a:pt x="26" y="21"/>
                    <a:pt x="26" y="21"/>
                  </a:cubicBezTo>
                  <a:cubicBezTo>
                    <a:pt x="26" y="21"/>
                    <a:pt x="26" y="21"/>
                    <a:pt x="26" y="21"/>
                  </a:cubicBezTo>
                  <a:cubicBezTo>
                    <a:pt x="26" y="21"/>
                    <a:pt x="26" y="21"/>
                    <a:pt x="26" y="21"/>
                  </a:cubicBezTo>
                  <a:cubicBezTo>
                    <a:pt x="26" y="19"/>
                    <a:pt x="26" y="19"/>
                    <a:pt x="26" y="19"/>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4" y="30"/>
                    <a:pt x="23" y="32"/>
                    <a:pt x="20" y="34"/>
                  </a:cubicBezTo>
                  <a:cubicBezTo>
                    <a:pt x="20" y="27"/>
                    <a:pt x="20" y="27"/>
                    <a:pt x="20" y="27"/>
                  </a:cubicBezTo>
                  <a:cubicBezTo>
                    <a:pt x="23" y="25"/>
                    <a:pt x="24" y="23"/>
                    <a:pt x="26" y="21"/>
                  </a:cubicBezTo>
                  <a:cubicBezTo>
                    <a:pt x="26" y="21"/>
                    <a:pt x="26" y="21"/>
                    <a:pt x="26" y="21"/>
                  </a:cubicBezTo>
                  <a:cubicBezTo>
                    <a:pt x="20" y="26"/>
                    <a:pt x="20" y="26"/>
                    <a:pt x="20" y="26"/>
                  </a:cubicBezTo>
                  <a:cubicBezTo>
                    <a:pt x="20" y="24"/>
                    <a:pt x="20" y="24"/>
                    <a:pt x="20" y="24"/>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0" y="43"/>
                  </a:moveTo>
                  <a:cubicBezTo>
                    <a:pt x="22" y="42"/>
                    <a:pt x="24" y="42"/>
                    <a:pt x="26" y="42"/>
                  </a:cubicBezTo>
                  <a:cubicBezTo>
                    <a:pt x="26" y="47"/>
                    <a:pt x="26" y="47"/>
                    <a:pt x="26" y="47"/>
                  </a:cubicBezTo>
                  <a:cubicBezTo>
                    <a:pt x="24" y="47"/>
                    <a:pt x="22" y="47"/>
                    <a:pt x="20" y="47"/>
                  </a:cubicBezTo>
                  <a:lnTo>
                    <a:pt x="20" y="43"/>
                  </a:lnTo>
                  <a:close/>
                  <a:moveTo>
                    <a:pt x="20" y="34"/>
                  </a:moveTo>
                  <a:cubicBezTo>
                    <a:pt x="19" y="35"/>
                    <a:pt x="18" y="36"/>
                    <a:pt x="17" y="36"/>
                  </a:cubicBezTo>
                  <a:cubicBezTo>
                    <a:pt x="16" y="37"/>
                    <a:pt x="14" y="38"/>
                    <a:pt x="12" y="39"/>
                  </a:cubicBezTo>
                  <a:cubicBezTo>
                    <a:pt x="12" y="34"/>
                    <a:pt x="12" y="34"/>
                    <a:pt x="12" y="34"/>
                  </a:cubicBezTo>
                  <a:cubicBezTo>
                    <a:pt x="13" y="33"/>
                    <a:pt x="14" y="33"/>
                    <a:pt x="15" y="32"/>
                  </a:cubicBezTo>
                  <a:cubicBezTo>
                    <a:pt x="12" y="34"/>
                    <a:pt x="12" y="34"/>
                    <a:pt x="12" y="34"/>
                  </a:cubicBezTo>
                  <a:cubicBezTo>
                    <a:pt x="12" y="32"/>
                    <a:pt x="12" y="32"/>
                    <a:pt x="12" y="32"/>
                  </a:cubicBezTo>
                  <a:cubicBezTo>
                    <a:pt x="20" y="24"/>
                    <a:pt x="20" y="24"/>
                    <a:pt x="20" y="24"/>
                  </a:cubicBezTo>
                  <a:cubicBezTo>
                    <a:pt x="20" y="26"/>
                    <a:pt x="20" y="26"/>
                    <a:pt x="20" y="26"/>
                  </a:cubicBezTo>
                  <a:cubicBezTo>
                    <a:pt x="15" y="32"/>
                    <a:pt x="15" y="32"/>
                    <a:pt x="15" y="32"/>
                  </a:cubicBezTo>
                  <a:cubicBezTo>
                    <a:pt x="17" y="31"/>
                    <a:pt x="19" y="29"/>
                    <a:pt x="20" y="27"/>
                  </a:cubicBezTo>
                  <a:cubicBezTo>
                    <a:pt x="20" y="34"/>
                    <a:pt x="20" y="34"/>
                    <a:pt x="20" y="34"/>
                  </a:cubicBezTo>
                  <a:close/>
                  <a:moveTo>
                    <a:pt x="12" y="42"/>
                  </a:moveTo>
                  <a:cubicBezTo>
                    <a:pt x="15" y="42"/>
                    <a:pt x="17" y="43"/>
                    <a:pt x="20" y="43"/>
                  </a:cubicBezTo>
                  <a:cubicBezTo>
                    <a:pt x="20" y="43"/>
                    <a:pt x="20" y="43"/>
                    <a:pt x="20" y="43"/>
                  </a:cubicBezTo>
                  <a:cubicBezTo>
                    <a:pt x="20" y="47"/>
                    <a:pt x="20" y="47"/>
                    <a:pt x="20" y="47"/>
                  </a:cubicBezTo>
                  <a:cubicBezTo>
                    <a:pt x="20" y="47"/>
                    <a:pt x="20" y="47"/>
                    <a:pt x="20" y="47"/>
                  </a:cubicBezTo>
                  <a:cubicBezTo>
                    <a:pt x="17" y="47"/>
                    <a:pt x="15" y="47"/>
                    <a:pt x="12" y="46"/>
                  </a:cubicBezTo>
                  <a:lnTo>
                    <a:pt x="12" y="42"/>
                  </a:lnTo>
                  <a:close/>
                  <a:moveTo>
                    <a:pt x="12" y="39"/>
                  </a:moveTo>
                  <a:cubicBezTo>
                    <a:pt x="11" y="40"/>
                    <a:pt x="10" y="40"/>
                    <a:pt x="9" y="41"/>
                  </a:cubicBezTo>
                  <a:cubicBezTo>
                    <a:pt x="9" y="41"/>
                    <a:pt x="9" y="41"/>
                    <a:pt x="9" y="41"/>
                  </a:cubicBezTo>
                  <a:cubicBezTo>
                    <a:pt x="10" y="41"/>
                    <a:pt x="11" y="41"/>
                    <a:pt x="12" y="42"/>
                  </a:cubicBezTo>
                  <a:cubicBezTo>
                    <a:pt x="12" y="46"/>
                    <a:pt x="12" y="46"/>
                    <a:pt x="12" y="46"/>
                  </a:cubicBezTo>
                  <a:cubicBezTo>
                    <a:pt x="9" y="46"/>
                    <a:pt x="7" y="45"/>
                    <a:pt x="5" y="44"/>
                  </a:cubicBezTo>
                  <a:cubicBezTo>
                    <a:pt x="5" y="39"/>
                    <a:pt x="5" y="39"/>
                    <a:pt x="5" y="39"/>
                  </a:cubicBezTo>
                  <a:cubicBezTo>
                    <a:pt x="12" y="32"/>
                    <a:pt x="12" y="32"/>
                    <a:pt x="12" y="32"/>
                  </a:cubicBezTo>
                  <a:cubicBezTo>
                    <a:pt x="12" y="34"/>
                    <a:pt x="12" y="34"/>
                    <a:pt x="12" y="34"/>
                  </a:cubicBezTo>
                  <a:cubicBezTo>
                    <a:pt x="8" y="36"/>
                    <a:pt x="8" y="36"/>
                    <a:pt x="8" y="36"/>
                  </a:cubicBezTo>
                  <a:cubicBezTo>
                    <a:pt x="9" y="36"/>
                    <a:pt x="11" y="35"/>
                    <a:pt x="12" y="34"/>
                  </a:cubicBezTo>
                  <a:cubicBezTo>
                    <a:pt x="12" y="39"/>
                    <a:pt x="12" y="39"/>
                    <a:pt x="12" y="39"/>
                  </a:cubicBezTo>
                  <a:close/>
                  <a:moveTo>
                    <a:pt x="5" y="37"/>
                  </a:moveTo>
                  <a:cubicBezTo>
                    <a:pt x="6" y="37"/>
                    <a:pt x="7" y="37"/>
                    <a:pt x="8" y="36"/>
                  </a:cubicBezTo>
                  <a:cubicBezTo>
                    <a:pt x="5" y="37"/>
                    <a:pt x="5" y="37"/>
                    <a:pt x="5" y="37"/>
                  </a:cubicBezTo>
                  <a:close/>
                  <a:moveTo>
                    <a:pt x="5" y="37"/>
                  </a:moveTo>
                  <a:cubicBezTo>
                    <a:pt x="5" y="37"/>
                    <a:pt x="5" y="37"/>
                    <a:pt x="5" y="37"/>
                  </a:cubicBezTo>
                  <a:cubicBezTo>
                    <a:pt x="4" y="37"/>
                    <a:pt x="3" y="38"/>
                    <a:pt x="2" y="38"/>
                  </a:cubicBezTo>
                  <a:cubicBezTo>
                    <a:pt x="5" y="37"/>
                    <a:pt x="5" y="37"/>
                    <a:pt x="5" y="37"/>
                  </a:cubicBezTo>
                  <a:close/>
                  <a:moveTo>
                    <a:pt x="5" y="39"/>
                  </a:moveTo>
                  <a:cubicBezTo>
                    <a:pt x="5" y="44"/>
                    <a:pt x="5" y="44"/>
                    <a:pt x="5" y="44"/>
                  </a:cubicBezTo>
                  <a:cubicBezTo>
                    <a:pt x="4" y="44"/>
                    <a:pt x="2" y="43"/>
                    <a:pt x="1" y="42"/>
                  </a:cubicBezTo>
                  <a:cubicBezTo>
                    <a:pt x="1" y="42"/>
                    <a:pt x="1" y="42"/>
                    <a:pt x="1" y="42"/>
                  </a:cubicBezTo>
                  <a:cubicBezTo>
                    <a:pt x="5" y="39"/>
                    <a:pt x="5" y="39"/>
                    <a:pt x="5" y="39"/>
                  </a:cubicBezTo>
                  <a:close/>
                  <a:moveTo>
                    <a:pt x="1" y="38"/>
                  </a:moveTo>
                  <a:cubicBezTo>
                    <a:pt x="2" y="38"/>
                    <a:pt x="2" y="38"/>
                    <a:pt x="2" y="38"/>
                  </a:cubicBezTo>
                  <a:cubicBezTo>
                    <a:pt x="2" y="38"/>
                    <a:pt x="2" y="38"/>
                    <a:pt x="1" y="38"/>
                  </a:cubicBezTo>
                  <a:close/>
                  <a:moveTo>
                    <a:pt x="1" y="38"/>
                  </a:moveTo>
                  <a:cubicBezTo>
                    <a:pt x="1" y="38"/>
                    <a:pt x="1" y="38"/>
                    <a:pt x="1" y="38"/>
                  </a:cubicBezTo>
                  <a:cubicBezTo>
                    <a:pt x="0" y="40"/>
                    <a:pt x="0" y="40"/>
                    <a:pt x="0" y="40"/>
                  </a:cubicBezTo>
                  <a:cubicBezTo>
                    <a:pt x="0" y="39"/>
                    <a:pt x="0" y="38"/>
                    <a:pt x="1" y="38"/>
                  </a:cubicBezTo>
                  <a:close/>
                  <a:moveTo>
                    <a:pt x="1" y="42"/>
                  </a:moveTo>
                  <a:cubicBezTo>
                    <a:pt x="1" y="42"/>
                    <a:pt x="1" y="42"/>
                    <a:pt x="1" y="42"/>
                  </a:cubicBezTo>
                  <a:cubicBezTo>
                    <a:pt x="1" y="42"/>
                    <a:pt x="1" y="42"/>
                    <a:pt x="1" y="4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8" name="Freeform 238"/>
            <p:cNvSpPr>
              <a:spLocks noEditPoints="1"/>
            </p:cNvSpPr>
            <p:nvPr/>
          </p:nvSpPr>
          <p:spPr bwMode="auto">
            <a:xfrm>
              <a:off x="5248453" y="2907427"/>
              <a:ext cx="122880" cy="90352"/>
            </a:xfrm>
            <a:custGeom>
              <a:avLst/>
              <a:gdLst>
                <a:gd name="T0" fmla="*/ 23 w 48"/>
                <a:gd name="T1" fmla="*/ 16 h 35"/>
                <a:gd name="T2" fmla="*/ 23 w 48"/>
                <a:gd name="T3" fmla="*/ 15 h 35"/>
                <a:gd name="T4" fmla="*/ 29 w 48"/>
                <a:gd name="T5" fmla="*/ 9 h 35"/>
                <a:gd name="T6" fmla="*/ 34 w 48"/>
                <a:gd name="T7" fmla="*/ 5 h 35"/>
                <a:gd name="T8" fmla="*/ 34 w 48"/>
                <a:gd name="T9" fmla="*/ 5 h 35"/>
                <a:gd name="T10" fmla="*/ 29 w 48"/>
                <a:gd name="T11" fmla="*/ 6 h 35"/>
                <a:gd name="T12" fmla="*/ 23 w 48"/>
                <a:gd name="T13" fmla="*/ 9 h 35"/>
                <a:gd name="T14" fmla="*/ 23 w 48"/>
                <a:gd name="T15" fmla="*/ 10 h 35"/>
                <a:gd name="T16" fmla="*/ 23 w 48"/>
                <a:gd name="T17" fmla="*/ 4 h 35"/>
                <a:gd name="T18" fmla="*/ 27 w 48"/>
                <a:gd name="T19" fmla="*/ 1 h 35"/>
                <a:gd name="T20" fmla="*/ 36 w 48"/>
                <a:gd name="T21" fmla="*/ 0 h 35"/>
                <a:gd name="T22" fmla="*/ 36 w 48"/>
                <a:gd name="T23" fmla="*/ 0 h 35"/>
                <a:gd name="T24" fmla="*/ 45 w 48"/>
                <a:gd name="T25" fmla="*/ 0 h 35"/>
                <a:gd name="T26" fmla="*/ 45 w 48"/>
                <a:gd name="T27" fmla="*/ 0 h 35"/>
                <a:gd name="T28" fmla="*/ 48 w 48"/>
                <a:gd name="T29" fmla="*/ 3 h 35"/>
                <a:gd name="T30" fmla="*/ 45 w 48"/>
                <a:gd name="T31" fmla="*/ 5 h 35"/>
                <a:gd name="T32" fmla="*/ 45 w 48"/>
                <a:gd name="T33" fmla="*/ 5 h 35"/>
                <a:gd name="T34" fmla="*/ 45 w 48"/>
                <a:gd name="T35" fmla="*/ 5 h 35"/>
                <a:gd name="T36" fmla="*/ 45 w 48"/>
                <a:gd name="T37" fmla="*/ 5 h 35"/>
                <a:gd name="T38" fmla="*/ 42 w 48"/>
                <a:gd name="T39" fmla="*/ 6 h 35"/>
                <a:gd name="T40" fmla="*/ 41 w 48"/>
                <a:gd name="T41" fmla="*/ 6 h 35"/>
                <a:gd name="T42" fmla="*/ 36 w 48"/>
                <a:gd name="T43" fmla="*/ 9 h 35"/>
                <a:gd name="T44" fmla="*/ 32 w 48"/>
                <a:gd name="T45" fmla="*/ 12 h 35"/>
                <a:gd name="T46" fmla="*/ 27 w 48"/>
                <a:gd name="T47" fmla="*/ 18 h 35"/>
                <a:gd name="T48" fmla="*/ 23 w 48"/>
                <a:gd name="T49" fmla="*/ 24 h 35"/>
                <a:gd name="T50" fmla="*/ 23 w 48"/>
                <a:gd name="T51" fmla="*/ 16 h 35"/>
                <a:gd name="T52" fmla="*/ 18 w 48"/>
                <a:gd name="T53" fmla="*/ 15 h 35"/>
                <a:gd name="T54" fmla="*/ 14 w 48"/>
                <a:gd name="T55" fmla="*/ 21 h 35"/>
                <a:gd name="T56" fmla="*/ 13 w 48"/>
                <a:gd name="T57" fmla="*/ 23 h 35"/>
                <a:gd name="T58" fmla="*/ 13 w 48"/>
                <a:gd name="T59" fmla="*/ 23 h 35"/>
                <a:gd name="T60" fmla="*/ 13 w 48"/>
                <a:gd name="T61" fmla="*/ 24 h 35"/>
                <a:gd name="T62" fmla="*/ 13 w 48"/>
                <a:gd name="T63" fmla="*/ 24 h 35"/>
                <a:gd name="T64" fmla="*/ 11 w 48"/>
                <a:gd name="T65" fmla="*/ 27 h 35"/>
                <a:gd name="T66" fmla="*/ 16 w 48"/>
                <a:gd name="T67" fmla="*/ 24 h 35"/>
                <a:gd name="T68" fmla="*/ 23 w 48"/>
                <a:gd name="T69" fmla="*/ 16 h 35"/>
                <a:gd name="T70" fmla="*/ 23 w 48"/>
                <a:gd name="T71" fmla="*/ 24 h 35"/>
                <a:gd name="T72" fmla="*/ 19 w 48"/>
                <a:gd name="T73" fmla="*/ 28 h 35"/>
                <a:gd name="T74" fmla="*/ 11 w 48"/>
                <a:gd name="T75" fmla="*/ 32 h 35"/>
                <a:gd name="T76" fmla="*/ 3 w 48"/>
                <a:gd name="T77" fmla="*/ 35 h 35"/>
                <a:gd name="T78" fmla="*/ 3 w 48"/>
                <a:gd name="T79" fmla="*/ 35 h 35"/>
                <a:gd name="T80" fmla="*/ 0 w 48"/>
                <a:gd name="T81" fmla="*/ 33 h 35"/>
                <a:gd name="T82" fmla="*/ 2 w 48"/>
                <a:gd name="T83" fmla="*/ 30 h 35"/>
                <a:gd name="T84" fmla="*/ 9 w 48"/>
                <a:gd name="T85" fmla="*/ 22 h 35"/>
                <a:gd name="T86" fmla="*/ 9 w 48"/>
                <a:gd name="T87" fmla="*/ 22 h 35"/>
                <a:gd name="T88" fmla="*/ 9 w 48"/>
                <a:gd name="T89" fmla="*/ 21 h 35"/>
                <a:gd name="T90" fmla="*/ 9 w 48"/>
                <a:gd name="T91" fmla="*/ 21 h 35"/>
                <a:gd name="T92" fmla="*/ 9 w 48"/>
                <a:gd name="T93" fmla="*/ 21 h 35"/>
                <a:gd name="T94" fmla="*/ 10 w 48"/>
                <a:gd name="T95" fmla="*/ 19 h 35"/>
                <a:gd name="T96" fmla="*/ 14 w 48"/>
                <a:gd name="T97" fmla="*/ 12 h 35"/>
                <a:gd name="T98" fmla="*/ 20 w 48"/>
                <a:gd name="T99" fmla="*/ 5 h 35"/>
                <a:gd name="T100" fmla="*/ 23 w 48"/>
                <a:gd name="T101" fmla="*/ 4 h 35"/>
                <a:gd name="T102" fmla="*/ 23 w 48"/>
                <a:gd name="T103" fmla="*/ 10 h 35"/>
                <a:gd name="T104" fmla="*/ 18 w 48"/>
                <a:gd name="T105"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35">
                  <a:moveTo>
                    <a:pt x="23" y="16"/>
                  </a:moveTo>
                  <a:cubicBezTo>
                    <a:pt x="23" y="15"/>
                    <a:pt x="23" y="15"/>
                    <a:pt x="23" y="15"/>
                  </a:cubicBezTo>
                  <a:cubicBezTo>
                    <a:pt x="25" y="13"/>
                    <a:pt x="27" y="11"/>
                    <a:pt x="29" y="9"/>
                  </a:cubicBezTo>
                  <a:cubicBezTo>
                    <a:pt x="30" y="7"/>
                    <a:pt x="32" y="6"/>
                    <a:pt x="34" y="5"/>
                  </a:cubicBezTo>
                  <a:cubicBezTo>
                    <a:pt x="34" y="5"/>
                    <a:pt x="34" y="5"/>
                    <a:pt x="34" y="5"/>
                  </a:cubicBezTo>
                  <a:cubicBezTo>
                    <a:pt x="32" y="5"/>
                    <a:pt x="31" y="5"/>
                    <a:pt x="29" y="6"/>
                  </a:cubicBezTo>
                  <a:cubicBezTo>
                    <a:pt x="27" y="7"/>
                    <a:pt x="25" y="8"/>
                    <a:pt x="23" y="9"/>
                  </a:cubicBezTo>
                  <a:cubicBezTo>
                    <a:pt x="23" y="9"/>
                    <a:pt x="23" y="10"/>
                    <a:pt x="23" y="10"/>
                  </a:cubicBezTo>
                  <a:cubicBezTo>
                    <a:pt x="23" y="4"/>
                    <a:pt x="23" y="4"/>
                    <a:pt x="23" y="4"/>
                  </a:cubicBezTo>
                  <a:cubicBezTo>
                    <a:pt x="24" y="3"/>
                    <a:pt x="26" y="2"/>
                    <a:pt x="27" y="1"/>
                  </a:cubicBezTo>
                  <a:cubicBezTo>
                    <a:pt x="30" y="0"/>
                    <a:pt x="33" y="0"/>
                    <a:pt x="36" y="0"/>
                  </a:cubicBezTo>
                  <a:cubicBezTo>
                    <a:pt x="36" y="0"/>
                    <a:pt x="36" y="0"/>
                    <a:pt x="36" y="0"/>
                  </a:cubicBezTo>
                  <a:cubicBezTo>
                    <a:pt x="39" y="0"/>
                    <a:pt x="43" y="0"/>
                    <a:pt x="45" y="0"/>
                  </a:cubicBezTo>
                  <a:cubicBezTo>
                    <a:pt x="45" y="0"/>
                    <a:pt x="45" y="0"/>
                    <a:pt x="45" y="0"/>
                  </a:cubicBezTo>
                  <a:cubicBezTo>
                    <a:pt x="47" y="0"/>
                    <a:pt x="48" y="1"/>
                    <a:pt x="48" y="3"/>
                  </a:cubicBezTo>
                  <a:cubicBezTo>
                    <a:pt x="48" y="4"/>
                    <a:pt x="46" y="5"/>
                    <a:pt x="45" y="5"/>
                  </a:cubicBezTo>
                  <a:cubicBezTo>
                    <a:pt x="45" y="5"/>
                    <a:pt x="45" y="5"/>
                    <a:pt x="45" y="5"/>
                  </a:cubicBezTo>
                  <a:cubicBezTo>
                    <a:pt x="45" y="5"/>
                    <a:pt x="45" y="5"/>
                    <a:pt x="45" y="5"/>
                  </a:cubicBezTo>
                  <a:cubicBezTo>
                    <a:pt x="45" y="5"/>
                    <a:pt x="45" y="5"/>
                    <a:pt x="45" y="5"/>
                  </a:cubicBezTo>
                  <a:cubicBezTo>
                    <a:pt x="45" y="5"/>
                    <a:pt x="43" y="5"/>
                    <a:pt x="42" y="6"/>
                  </a:cubicBezTo>
                  <a:cubicBezTo>
                    <a:pt x="42" y="6"/>
                    <a:pt x="42" y="6"/>
                    <a:pt x="41" y="6"/>
                  </a:cubicBezTo>
                  <a:cubicBezTo>
                    <a:pt x="39" y="7"/>
                    <a:pt x="38" y="8"/>
                    <a:pt x="36" y="9"/>
                  </a:cubicBezTo>
                  <a:cubicBezTo>
                    <a:pt x="35" y="10"/>
                    <a:pt x="33" y="11"/>
                    <a:pt x="32" y="12"/>
                  </a:cubicBezTo>
                  <a:cubicBezTo>
                    <a:pt x="30" y="14"/>
                    <a:pt x="29" y="16"/>
                    <a:pt x="27" y="18"/>
                  </a:cubicBezTo>
                  <a:cubicBezTo>
                    <a:pt x="26" y="20"/>
                    <a:pt x="24" y="22"/>
                    <a:pt x="23" y="24"/>
                  </a:cubicBezTo>
                  <a:lnTo>
                    <a:pt x="23" y="16"/>
                  </a:lnTo>
                  <a:close/>
                  <a:moveTo>
                    <a:pt x="18" y="15"/>
                  </a:moveTo>
                  <a:cubicBezTo>
                    <a:pt x="17" y="17"/>
                    <a:pt x="16" y="19"/>
                    <a:pt x="14" y="21"/>
                  </a:cubicBezTo>
                  <a:cubicBezTo>
                    <a:pt x="14" y="22"/>
                    <a:pt x="14" y="22"/>
                    <a:pt x="13" y="23"/>
                  </a:cubicBezTo>
                  <a:cubicBezTo>
                    <a:pt x="13" y="23"/>
                    <a:pt x="13" y="23"/>
                    <a:pt x="13" y="23"/>
                  </a:cubicBezTo>
                  <a:cubicBezTo>
                    <a:pt x="13" y="24"/>
                    <a:pt x="13" y="24"/>
                    <a:pt x="13" y="24"/>
                  </a:cubicBezTo>
                  <a:cubicBezTo>
                    <a:pt x="13" y="24"/>
                    <a:pt x="13" y="24"/>
                    <a:pt x="13" y="24"/>
                  </a:cubicBezTo>
                  <a:cubicBezTo>
                    <a:pt x="12" y="25"/>
                    <a:pt x="12" y="26"/>
                    <a:pt x="11" y="27"/>
                  </a:cubicBezTo>
                  <a:cubicBezTo>
                    <a:pt x="13" y="26"/>
                    <a:pt x="14" y="25"/>
                    <a:pt x="16" y="24"/>
                  </a:cubicBezTo>
                  <a:cubicBezTo>
                    <a:pt x="18" y="22"/>
                    <a:pt x="21" y="19"/>
                    <a:pt x="23" y="16"/>
                  </a:cubicBezTo>
                  <a:cubicBezTo>
                    <a:pt x="23" y="24"/>
                    <a:pt x="23" y="24"/>
                    <a:pt x="23" y="24"/>
                  </a:cubicBezTo>
                  <a:cubicBezTo>
                    <a:pt x="21" y="25"/>
                    <a:pt x="20" y="27"/>
                    <a:pt x="19" y="28"/>
                  </a:cubicBezTo>
                  <a:cubicBezTo>
                    <a:pt x="16" y="30"/>
                    <a:pt x="14" y="31"/>
                    <a:pt x="11" y="32"/>
                  </a:cubicBezTo>
                  <a:cubicBezTo>
                    <a:pt x="9" y="33"/>
                    <a:pt x="6" y="34"/>
                    <a:pt x="3" y="35"/>
                  </a:cubicBezTo>
                  <a:cubicBezTo>
                    <a:pt x="3" y="35"/>
                    <a:pt x="3" y="35"/>
                    <a:pt x="3" y="35"/>
                  </a:cubicBezTo>
                  <a:cubicBezTo>
                    <a:pt x="2" y="35"/>
                    <a:pt x="1" y="34"/>
                    <a:pt x="0" y="33"/>
                  </a:cubicBezTo>
                  <a:cubicBezTo>
                    <a:pt x="0" y="32"/>
                    <a:pt x="1" y="30"/>
                    <a:pt x="2" y="30"/>
                  </a:cubicBezTo>
                  <a:cubicBezTo>
                    <a:pt x="5" y="29"/>
                    <a:pt x="7" y="25"/>
                    <a:pt x="9" y="22"/>
                  </a:cubicBezTo>
                  <a:cubicBezTo>
                    <a:pt x="9" y="22"/>
                    <a:pt x="9" y="22"/>
                    <a:pt x="9" y="22"/>
                  </a:cubicBezTo>
                  <a:cubicBezTo>
                    <a:pt x="9" y="21"/>
                    <a:pt x="9" y="21"/>
                    <a:pt x="9" y="21"/>
                  </a:cubicBezTo>
                  <a:cubicBezTo>
                    <a:pt x="9" y="21"/>
                    <a:pt x="9" y="21"/>
                    <a:pt x="9" y="21"/>
                  </a:cubicBezTo>
                  <a:cubicBezTo>
                    <a:pt x="9" y="21"/>
                    <a:pt x="9" y="21"/>
                    <a:pt x="9" y="21"/>
                  </a:cubicBezTo>
                  <a:cubicBezTo>
                    <a:pt x="10" y="19"/>
                    <a:pt x="10" y="19"/>
                    <a:pt x="10" y="19"/>
                  </a:cubicBezTo>
                  <a:cubicBezTo>
                    <a:pt x="11" y="17"/>
                    <a:pt x="13" y="14"/>
                    <a:pt x="14" y="12"/>
                  </a:cubicBezTo>
                  <a:cubicBezTo>
                    <a:pt x="16" y="10"/>
                    <a:pt x="18" y="7"/>
                    <a:pt x="20" y="5"/>
                  </a:cubicBezTo>
                  <a:cubicBezTo>
                    <a:pt x="21" y="5"/>
                    <a:pt x="22" y="4"/>
                    <a:pt x="23" y="4"/>
                  </a:cubicBezTo>
                  <a:cubicBezTo>
                    <a:pt x="23" y="10"/>
                    <a:pt x="23" y="10"/>
                    <a:pt x="23" y="10"/>
                  </a:cubicBezTo>
                  <a:cubicBezTo>
                    <a:pt x="21" y="11"/>
                    <a:pt x="20" y="13"/>
                    <a:pt x="18" y="15"/>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9" name="Freeform 239"/>
            <p:cNvSpPr>
              <a:spLocks noEditPoints="1"/>
            </p:cNvSpPr>
            <p:nvPr/>
          </p:nvSpPr>
          <p:spPr bwMode="auto">
            <a:xfrm>
              <a:off x="5255681" y="2907427"/>
              <a:ext cx="157214" cy="104808"/>
            </a:xfrm>
            <a:custGeom>
              <a:avLst/>
              <a:gdLst>
                <a:gd name="T0" fmla="*/ 58 w 61"/>
                <a:gd name="T1" fmla="*/ 7 h 41"/>
                <a:gd name="T2" fmla="*/ 57 w 61"/>
                <a:gd name="T3" fmla="*/ 7 h 41"/>
                <a:gd name="T4" fmla="*/ 57 w 61"/>
                <a:gd name="T5" fmla="*/ 7 h 41"/>
                <a:gd name="T6" fmla="*/ 55 w 61"/>
                <a:gd name="T7" fmla="*/ 10 h 41"/>
                <a:gd name="T8" fmla="*/ 52 w 61"/>
                <a:gd name="T9" fmla="*/ 13 h 41"/>
                <a:gd name="T10" fmla="*/ 52 w 61"/>
                <a:gd name="T11" fmla="*/ 13 h 41"/>
                <a:gd name="T12" fmla="*/ 49 w 61"/>
                <a:gd name="T13" fmla="*/ 19 h 41"/>
                <a:gd name="T14" fmla="*/ 35 w 61"/>
                <a:gd name="T15" fmla="*/ 36 h 41"/>
                <a:gd name="T16" fmla="*/ 31 w 61"/>
                <a:gd name="T17" fmla="*/ 38 h 41"/>
                <a:gd name="T18" fmla="*/ 31 w 61"/>
                <a:gd name="T19" fmla="*/ 33 h 41"/>
                <a:gd name="T20" fmla="*/ 32 w 61"/>
                <a:gd name="T21" fmla="*/ 32 h 41"/>
                <a:gd name="T22" fmla="*/ 45 w 61"/>
                <a:gd name="T23" fmla="*/ 16 h 41"/>
                <a:gd name="T24" fmla="*/ 48 w 61"/>
                <a:gd name="T25" fmla="*/ 11 h 41"/>
                <a:gd name="T26" fmla="*/ 48 w 61"/>
                <a:gd name="T27" fmla="*/ 11 h 41"/>
                <a:gd name="T28" fmla="*/ 51 w 61"/>
                <a:gd name="T29" fmla="*/ 7 h 41"/>
                <a:gd name="T30" fmla="*/ 52 w 61"/>
                <a:gd name="T31" fmla="*/ 5 h 41"/>
                <a:gd name="T32" fmla="*/ 49 w 61"/>
                <a:gd name="T33" fmla="*/ 6 h 41"/>
                <a:gd name="T34" fmla="*/ 40 w 61"/>
                <a:gd name="T35" fmla="*/ 9 h 41"/>
                <a:gd name="T36" fmla="*/ 33 w 61"/>
                <a:gd name="T37" fmla="*/ 14 h 41"/>
                <a:gd name="T38" fmla="*/ 31 w 61"/>
                <a:gd name="T39" fmla="*/ 16 h 41"/>
                <a:gd name="T40" fmla="*/ 31 w 61"/>
                <a:gd name="T41" fmla="*/ 9 h 41"/>
                <a:gd name="T42" fmla="*/ 38 w 61"/>
                <a:gd name="T43" fmla="*/ 4 h 41"/>
                <a:gd name="T44" fmla="*/ 48 w 61"/>
                <a:gd name="T45" fmla="*/ 1 h 41"/>
                <a:gd name="T46" fmla="*/ 59 w 61"/>
                <a:gd name="T47" fmla="*/ 1 h 41"/>
                <a:gd name="T48" fmla="*/ 59 w 61"/>
                <a:gd name="T49" fmla="*/ 1 h 41"/>
                <a:gd name="T50" fmla="*/ 61 w 61"/>
                <a:gd name="T51" fmla="*/ 3 h 41"/>
                <a:gd name="T52" fmla="*/ 59 w 61"/>
                <a:gd name="T53" fmla="*/ 5 h 41"/>
                <a:gd name="T54" fmla="*/ 59 w 61"/>
                <a:gd name="T55" fmla="*/ 6 h 41"/>
                <a:gd name="T56" fmla="*/ 58 w 61"/>
                <a:gd name="T57" fmla="*/ 7 h 41"/>
                <a:gd name="T58" fmla="*/ 58 w 61"/>
                <a:gd name="T59" fmla="*/ 7 h 41"/>
                <a:gd name="T60" fmla="*/ 31 w 61"/>
                <a:gd name="T61" fmla="*/ 38 h 41"/>
                <a:gd name="T62" fmla="*/ 18 w 61"/>
                <a:gd name="T63" fmla="*/ 41 h 41"/>
                <a:gd name="T64" fmla="*/ 2 w 61"/>
                <a:gd name="T65" fmla="*/ 37 h 41"/>
                <a:gd name="T66" fmla="*/ 2 w 61"/>
                <a:gd name="T67" fmla="*/ 37 h 41"/>
                <a:gd name="T68" fmla="*/ 1 w 61"/>
                <a:gd name="T69" fmla="*/ 35 h 41"/>
                <a:gd name="T70" fmla="*/ 3 w 61"/>
                <a:gd name="T71" fmla="*/ 32 h 41"/>
                <a:gd name="T72" fmla="*/ 7 w 61"/>
                <a:gd name="T73" fmla="*/ 31 h 41"/>
                <a:gd name="T74" fmla="*/ 14 w 61"/>
                <a:gd name="T75" fmla="*/ 28 h 41"/>
                <a:gd name="T76" fmla="*/ 23 w 61"/>
                <a:gd name="T77" fmla="*/ 18 h 41"/>
                <a:gd name="T78" fmla="*/ 23 w 61"/>
                <a:gd name="T79" fmla="*/ 18 h 41"/>
                <a:gd name="T80" fmla="*/ 23 w 61"/>
                <a:gd name="T81" fmla="*/ 18 h 41"/>
                <a:gd name="T82" fmla="*/ 23 w 61"/>
                <a:gd name="T83" fmla="*/ 18 h 41"/>
                <a:gd name="T84" fmla="*/ 23 w 61"/>
                <a:gd name="T85" fmla="*/ 17 h 41"/>
                <a:gd name="T86" fmla="*/ 30 w 61"/>
                <a:gd name="T87" fmla="*/ 10 h 41"/>
                <a:gd name="T88" fmla="*/ 31 w 61"/>
                <a:gd name="T89" fmla="*/ 9 h 41"/>
                <a:gd name="T90" fmla="*/ 31 w 61"/>
                <a:gd name="T91" fmla="*/ 16 h 41"/>
                <a:gd name="T92" fmla="*/ 27 w 61"/>
                <a:gd name="T93" fmla="*/ 20 h 41"/>
                <a:gd name="T94" fmla="*/ 27 w 61"/>
                <a:gd name="T95" fmla="*/ 21 h 41"/>
                <a:gd name="T96" fmla="*/ 27 w 61"/>
                <a:gd name="T97" fmla="*/ 21 h 41"/>
                <a:gd name="T98" fmla="*/ 27 w 61"/>
                <a:gd name="T99" fmla="*/ 21 h 41"/>
                <a:gd name="T100" fmla="*/ 16 w 61"/>
                <a:gd name="T101" fmla="*/ 32 h 41"/>
                <a:gd name="T102" fmla="*/ 10 w 61"/>
                <a:gd name="T103" fmla="*/ 35 h 41"/>
                <a:gd name="T104" fmla="*/ 18 w 61"/>
                <a:gd name="T105" fmla="*/ 36 h 41"/>
                <a:gd name="T106" fmla="*/ 31 w 61"/>
                <a:gd name="T107" fmla="*/ 33 h 41"/>
                <a:gd name="T108" fmla="*/ 31 w 61"/>
                <a:gd name="T10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41">
                  <a:moveTo>
                    <a:pt x="58" y="7"/>
                  </a:moveTo>
                  <a:cubicBezTo>
                    <a:pt x="58" y="7"/>
                    <a:pt x="58" y="7"/>
                    <a:pt x="57" y="7"/>
                  </a:cubicBezTo>
                  <a:cubicBezTo>
                    <a:pt x="57" y="7"/>
                    <a:pt x="57" y="7"/>
                    <a:pt x="57" y="7"/>
                  </a:cubicBezTo>
                  <a:cubicBezTo>
                    <a:pt x="56" y="8"/>
                    <a:pt x="55" y="9"/>
                    <a:pt x="55" y="10"/>
                  </a:cubicBezTo>
                  <a:cubicBezTo>
                    <a:pt x="54" y="11"/>
                    <a:pt x="53" y="12"/>
                    <a:pt x="52" y="13"/>
                  </a:cubicBezTo>
                  <a:cubicBezTo>
                    <a:pt x="52" y="13"/>
                    <a:pt x="52" y="13"/>
                    <a:pt x="52" y="13"/>
                  </a:cubicBezTo>
                  <a:cubicBezTo>
                    <a:pt x="51" y="15"/>
                    <a:pt x="50" y="17"/>
                    <a:pt x="49" y="19"/>
                  </a:cubicBezTo>
                  <a:cubicBezTo>
                    <a:pt x="46" y="25"/>
                    <a:pt x="42" y="32"/>
                    <a:pt x="35" y="36"/>
                  </a:cubicBezTo>
                  <a:cubicBezTo>
                    <a:pt x="34" y="37"/>
                    <a:pt x="32" y="38"/>
                    <a:pt x="31" y="38"/>
                  </a:cubicBezTo>
                  <a:cubicBezTo>
                    <a:pt x="31" y="33"/>
                    <a:pt x="31" y="33"/>
                    <a:pt x="31" y="33"/>
                  </a:cubicBezTo>
                  <a:cubicBezTo>
                    <a:pt x="31" y="33"/>
                    <a:pt x="32" y="33"/>
                    <a:pt x="32" y="32"/>
                  </a:cubicBezTo>
                  <a:cubicBezTo>
                    <a:pt x="38" y="29"/>
                    <a:pt x="42" y="23"/>
                    <a:pt x="45" y="16"/>
                  </a:cubicBezTo>
                  <a:cubicBezTo>
                    <a:pt x="46" y="15"/>
                    <a:pt x="47" y="13"/>
                    <a:pt x="48" y="11"/>
                  </a:cubicBezTo>
                  <a:cubicBezTo>
                    <a:pt x="48" y="11"/>
                    <a:pt x="48" y="11"/>
                    <a:pt x="48" y="11"/>
                  </a:cubicBezTo>
                  <a:cubicBezTo>
                    <a:pt x="49" y="10"/>
                    <a:pt x="50" y="8"/>
                    <a:pt x="51" y="7"/>
                  </a:cubicBezTo>
                  <a:cubicBezTo>
                    <a:pt x="51" y="6"/>
                    <a:pt x="52" y="6"/>
                    <a:pt x="52" y="5"/>
                  </a:cubicBezTo>
                  <a:cubicBezTo>
                    <a:pt x="51" y="5"/>
                    <a:pt x="50" y="6"/>
                    <a:pt x="49" y="6"/>
                  </a:cubicBezTo>
                  <a:cubicBezTo>
                    <a:pt x="46" y="6"/>
                    <a:pt x="43" y="7"/>
                    <a:pt x="40" y="9"/>
                  </a:cubicBezTo>
                  <a:cubicBezTo>
                    <a:pt x="38" y="10"/>
                    <a:pt x="35" y="12"/>
                    <a:pt x="33" y="14"/>
                  </a:cubicBezTo>
                  <a:cubicBezTo>
                    <a:pt x="32" y="14"/>
                    <a:pt x="32" y="15"/>
                    <a:pt x="31" y="16"/>
                  </a:cubicBezTo>
                  <a:cubicBezTo>
                    <a:pt x="31" y="9"/>
                    <a:pt x="31" y="9"/>
                    <a:pt x="31" y="9"/>
                  </a:cubicBezTo>
                  <a:cubicBezTo>
                    <a:pt x="33" y="7"/>
                    <a:pt x="35" y="6"/>
                    <a:pt x="38" y="4"/>
                  </a:cubicBezTo>
                  <a:cubicBezTo>
                    <a:pt x="41" y="3"/>
                    <a:pt x="44" y="2"/>
                    <a:pt x="48" y="1"/>
                  </a:cubicBezTo>
                  <a:cubicBezTo>
                    <a:pt x="52" y="0"/>
                    <a:pt x="55" y="0"/>
                    <a:pt x="59" y="1"/>
                  </a:cubicBezTo>
                  <a:cubicBezTo>
                    <a:pt x="59" y="1"/>
                    <a:pt x="59" y="1"/>
                    <a:pt x="59" y="1"/>
                  </a:cubicBezTo>
                  <a:cubicBezTo>
                    <a:pt x="60" y="1"/>
                    <a:pt x="61" y="2"/>
                    <a:pt x="61" y="3"/>
                  </a:cubicBezTo>
                  <a:cubicBezTo>
                    <a:pt x="61" y="4"/>
                    <a:pt x="60" y="6"/>
                    <a:pt x="59" y="5"/>
                  </a:cubicBezTo>
                  <a:cubicBezTo>
                    <a:pt x="59" y="5"/>
                    <a:pt x="59" y="5"/>
                    <a:pt x="59" y="6"/>
                  </a:cubicBezTo>
                  <a:cubicBezTo>
                    <a:pt x="58" y="6"/>
                    <a:pt x="58" y="6"/>
                    <a:pt x="58" y="7"/>
                  </a:cubicBezTo>
                  <a:cubicBezTo>
                    <a:pt x="58" y="7"/>
                    <a:pt x="58" y="7"/>
                    <a:pt x="58" y="7"/>
                  </a:cubicBezTo>
                  <a:close/>
                  <a:moveTo>
                    <a:pt x="31" y="38"/>
                  </a:moveTo>
                  <a:cubicBezTo>
                    <a:pt x="27" y="40"/>
                    <a:pt x="23" y="41"/>
                    <a:pt x="18" y="41"/>
                  </a:cubicBezTo>
                  <a:cubicBezTo>
                    <a:pt x="12" y="41"/>
                    <a:pt x="7" y="40"/>
                    <a:pt x="2" y="37"/>
                  </a:cubicBezTo>
                  <a:cubicBezTo>
                    <a:pt x="2" y="37"/>
                    <a:pt x="2" y="37"/>
                    <a:pt x="2" y="37"/>
                  </a:cubicBezTo>
                  <a:cubicBezTo>
                    <a:pt x="1" y="36"/>
                    <a:pt x="1" y="36"/>
                    <a:pt x="1" y="35"/>
                  </a:cubicBezTo>
                  <a:cubicBezTo>
                    <a:pt x="0" y="34"/>
                    <a:pt x="1" y="32"/>
                    <a:pt x="3" y="32"/>
                  </a:cubicBezTo>
                  <a:cubicBezTo>
                    <a:pt x="4" y="32"/>
                    <a:pt x="6" y="32"/>
                    <a:pt x="7" y="31"/>
                  </a:cubicBezTo>
                  <a:cubicBezTo>
                    <a:pt x="10" y="30"/>
                    <a:pt x="12" y="29"/>
                    <a:pt x="14" y="28"/>
                  </a:cubicBezTo>
                  <a:cubicBezTo>
                    <a:pt x="17" y="25"/>
                    <a:pt x="20" y="21"/>
                    <a:pt x="23" y="18"/>
                  </a:cubicBezTo>
                  <a:cubicBezTo>
                    <a:pt x="23" y="18"/>
                    <a:pt x="23" y="18"/>
                    <a:pt x="23" y="18"/>
                  </a:cubicBezTo>
                  <a:cubicBezTo>
                    <a:pt x="23" y="18"/>
                    <a:pt x="23" y="18"/>
                    <a:pt x="23" y="18"/>
                  </a:cubicBezTo>
                  <a:cubicBezTo>
                    <a:pt x="23" y="18"/>
                    <a:pt x="23" y="18"/>
                    <a:pt x="23" y="18"/>
                  </a:cubicBezTo>
                  <a:cubicBezTo>
                    <a:pt x="23" y="17"/>
                    <a:pt x="23" y="17"/>
                    <a:pt x="23" y="17"/>
                  </a:cubicBezTo>
                  <a:cubicBezTo>
                    <a:pt x="26" y="15"/>
                    <a:pt x="28" y="12"/>
                    <a:pt x="30" y="10"/>
                  </a:cubicBezTo>
                  <a:cubicBezTo>
                    <a:pt x="30" y="10"/>
                    <a:pt x="31" y="10"/>
                    <a:pt x="31" y="9"/>
                  </a:cubicBezTo>
                  <a:cubicBezTo>
                    <a:pt x="31" y="16"/>
                    <a:pt x="31" y="16"/>
                    <a:pt x="31" y="16"/>
                  </a:cubicBezTo>
                  <a:cubicBezTo>
                    <a:pt x="30" y="17"/>
                    <a:pt x="29" y="19"/>
                    <a:pt x="27" y="20"/>
                  </a:cubicBezTo>
                  <a:cubicBezTo>
                    <a:pt x="27" y="21"/>
                    <a:pt x="27" y="21"/>
                    <a:pt x="27" y="21"/>
                  </a:cubicBezTo>
                  <a:cubicBezTo>
                    <a:pt x="27" y="21"/>
                    <a:pt x="27" y="21"/>
                    <a:pt x="27" y="21"/>
                  </a:cubicBezTo>
                  <a:cubicBezTo>
                    <a:pt x="27" y="21"/>
                    <a:pt x="27" y="21"/>
                    <a:pt x="27" y="21"/>
                  </a:cubicBezTo>
                  <a:cubicBezTo>
                    <a:pt x="24" y="25"/>
                    <a:pt x="21" y="29"/>
                    <a:pt x="16" y="32"/>
                  </a:cubicBezTo>
                  <a:cubicBezTo>
                    <a:pt x="14" y="33"/>
                    <a:pt x="12" y="34"/>
                    <a:pt x="10" y="35"/>
                  </a:cubicBezTo>
                  <a:cubicBezTo>
                    <a:pt x="13" y="36"/>
                    <a:pt x="15" y="36"/>
                    <a:pt x="18" y="36"/>
                  </a:cubicBezTo>
                  <a:cubicBezTo>
                    <a:pt x="23" y="36"/>
                    <a:pt x="27" y="35"/>
                    <a:pt x="31" y="33"/>
                  </a:cubicBezTo>
                  <a:lnTo>
                    <a:pt x="31" y="3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0" name="Freeform 240"/>
            <p:cNvSpPr>
              <a:spLocks noEditPoints="1"/>
            </p:cNvSpPr>
            <p:nvPr/>
          </p:nvSpPr>
          <p:spPr bwMode="auto">
            <a:xfrm>
              <a:off x="5107503" y="3001393"/>
              <a:ext cx="140950" cy="103002"/>
            </a:xfrm>
            <a:custGeom>
              <a:avLst/>
              <a:gdLst>
                <a:gd name="T0" fmla="*/ 29 w 55"/>
                <a:gd name="T1" fmla="*/ 19 h 40"/>
                <a:gd name="T2" fmla="*/ 37 w 55"/>
                <a:gd name="T3" fmla="*/ 28 h 40"/>
                <a:gd name="T4" fmla="*/ 44 w 55"/>
                <a:gd name="T5" fmla="*/ 32 h 40"/>
                <a:gd name="T6" fmla="*/ 41 w 55"/>
                <a:gd name="T7" fmla="*/ 27 h 40"/>
                <a:gd name="T8" fmla="*/ 41 w 55"/>
                <a:gd name="T9" fmla="*/ 27 h 40"/>
                <a:gd name="T10" fmla="*/ 40 w 55"/>
                <a:gd name="T11" fmla="*/ 26 h 40"/>
                <a:gd name="T12" fmla="*/ 39 w 55"/>
                <a:gd name="T13" fmla="*/ 24 h 40"/>
                <a:gd name="T14" fmla="*/ 35 w 55"/>
                <a:gd name="T15" fmla="*/ 17 h 40"/>
                <a:gd name="T16" fmla="*/ 29 w 55"/>
                <a:gd name="T17" fmla="*/ 10 h 40"/>
                <a:gd name="T18" fmla="*/ 29 w 55"/>
                <a:gd name="T19" fmla="*/ 4 h 40"/>
                <a:gd name="T20" fmla="*/ 32 w 55"/>
                <a:gd name="T21" fmla="*/ 6 h 40"/>
                <a:gd name="T22" fmla="*/ 38 w 55"/>
                <a:gd name="T23" fmla="*/ 14 h 40"/>
                <a:gd name="T24" fmla="*/ 43 w 55"/>
                <a:gd name="T25" fmla="*/ 22 h 40"/>
                <a:gd name="T26" fmla="*/ 44 w 55"/>
                <a:gd name="T27" fmla="*/ 24 h 40"/>
                <a:gd name="T28" fmla="*/ 45 w 55"/>
                <a:gd name="T29" fmla="*/ 25 h 40"/>
                <a:gd name="T30" fmla="*/ 45 w 55"/>
                <a:gd name="T31" fmla="*/ 25 h 40"/>
                <a:gd name="T32" fmla="*/ 45 w 55"/>
                <a:gd name="T33" fmla="*/ 25 h 40"/>
                <a:gd name="T34" fmla="*/ 53 w 55"/>
                <a:gd name="T35" fmla="*/ 35 h 40"/>
                <a:gd name="T36" fmla="*/ 55 w 55"/>
                <a:gd name="T37" fmla="*/ 38 h 40"/>
                <a:gd name="T38" fmla="*/ 52 w 55"/>
                <a:gd name="T39" fmla="*/ 40 h 40"/>
                <a:gd name="T40" fmla="*/ 43 w 55"/>
                <a:gd name="T41" fmla="*/ 37 h 40"/>
                <a:gd name="T42" fmla="*/ 34 w 55"/>
                <a:gd name="T43" fmla="*/ 32 h 40"/>
                <a:gd name="T44" fmla="*/ 29 w 55"/>
                <a:gd name="T45" fmla="*/ 27 h 40"/>
                <a:gd name="T46" fmla="*/ 29 w 55"/>
                <a:gd name="T47" fmla="*/ 19 h 40"/>
                <a:gd name="T48" fmla="*/ 22 w 55"/>
                <a:gd name="T49" fmla="*/ 11 h 40"/>
                <a:gd name="T50" fmla="*/ 28 w 55"/>
                <a:gd name="T51" fmla="*/ 18 h 40"/>
                <a:gd name="T52" fmla="*/ 29 w 55"/>
                <a:gd name="T53" fmla="*/ 19 h 40"/>
                <a:gd name="T54" fmla="*/ 29 w 55"/>
                <a:gd name="T55" fmla="*/ 27 h 40"/>
                <a:gd name="T56" fmla="*/ 24 w 55"/>
                <a:gd name="T57" fmla="*/ 21 h 40"/>
                <a:gd name="T58" fmla="*/ 18 w 55"/>
                <a:gd name="T59" fmla="*/ 14 h 40"/>
                <a:gd name="T60" fmla="*/ 18 w 55"/>
                <a:gd name="T61" fmla="*/ 14 h 40"/>
                <a:gd name="T62" fmla="*/ 13 w 55"/>
                <a:gd name="T63" fmla="*/ 10 h 40"/>
                <a:gd name="T64" fmla="*/ 8 w 55"/>
                <a:gd name="T65" fmla="*/ 7 h 40"/>
                <a:gd name="T66" fmla="*/ 8 w 55"/>
                <a:gd name="T67" fmla="*/ 7 h 40"/>
                <a:gd name="T68" fmla="*/ 8 w 55"/>
                <a:gd name="T69" fmla="*/ 7 h 40"/>
                <a:gd name="T70" fmla="*/ 7 w 55"/>
                <a:gd name="T71" fmla="*/ 6 h 40"/>
                <a:gd name="T72" fmla="*/ 6 w 55"/>
                <a:gd name="T73" fmla="*/ 6 h 40"/>
                <a:gd name="T74" fmla="*/ 3 w 55"/>
                <a:gd name="T75" fmla="*/ 5 h 40"/>
                <a:gd name="T76" fmla="*/ 3 w 55"/>
                <a:gd name="T77" fmla="*/ 5 h 40"/>
                <a:gd name="T78" fmla="*/ 0 w 55"/>
                <a:gd name="T79" fmla="*/ 3 h 40"/>
                <a:gd name="T80" fmla="*/ 3 w 55"/>
                <a:gd name="T81" fmla="*/ 0 h 40"/>
                <a:gd name="T82" fmla="*/ 13 w 55"/>
                <a:gd name="T83" fmla="*/ 0 h 40"/>
                <a:gd name="T84" fmla="*/ 24 w 55"/>
                <a:gd name="T85" fmla="*/ 2 h 40"/>
                <a:gd name="T86" fmla="*/ 29 w 55"/>
                <a:gd name="T87" fmla="*/ 4 h 40"/>
                <a:gd name="T88" fmla="*/ 29 w 55"/>
                <a:gd name="T89" fmla="*/ 10 h 40"/>
                <a:gd name="T90" fmla="*/ 29 w 55"/>
                <a:gd name="T91" fmla="*/ 10 h 40"/>
                <a:gd name="T92" fmla="*/ 22 w 55"/>
                <a:gd name="T93" fmla="*/ 6 h 40"/>
                <a:gd name="T94" fmla="*/ 14 w 55"/>
                <a:gd name="T95" fmla="*/ 5 h 40"/>
                <a:gd name="T96" fmla="*/ 16 w 55"/>
                <a:gd name="T97" fmla="*/ 6 h 40"/>
                <a:gd name="T98" fmla="*/ 22 w 55"/>
                <a:gd name="T9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 h="40">
                  <a:moveTo>
                    <a:pt x="29" y="19"/>
                  </a:moveTo>
                  <a:cubicBezTo>
                    <a:pt x="31" y="22"/>
                    <a:pt x="34" y="26"/>
                    <a:pt x="37" y="28"/>
                  </a:cubicBezTo>
                  <a:cubicBezTo>
                    <a:pt x="39" y="30"/>
                    <a:pt x="41" y="31"/>
                    <a:pt x="44" y="32"/>
                  </a:cubicBezTo>
                  <a:cubicBezTo>
                    <a:pt x="43" y="31"/>
                    <a:pt x="42" y="29"/>
                    <a:pt x="41" y="27"/>
                  </a:cubicBezTo>
                  <a:cubicBezTo>
                    <a:pt x="41" y="27"/>
                    <a:pt x="41" y="27"/>
                    <a:pt x="41" y="27"/>
                  </a:cubicBezTo>
                  <a:cubicBezTo>
                    <a:pt x="40" y="26"/>
                    <a:pt x="40" y="26"/>
                    <a:pt x="40" y="26"/>
                  </a:cubicBezTo>
                  <a:cubicBezTo>
                    <a:pt x="40" y="26"/>
                    <a:pt x="40" y="25"/>
                    <a:pt x="39" y="24"/>
                  </a:cubicBezTo>
                  <a:cubicBezTo>
                    <a:pt x="38" y="22"/>
                    <a:pt x="36" y="19"/>
                    <a:pt x="35" y="17"/>
                  </a:cubicBezTo>
                  <a:cubicBezTo>
                    <a:pt x="33" y="14"/>
                    <a:pt x="31" y="12"/>
                    <a:pt x="29" y="10"/>
                  </a:cubicBezTo>
                  <a:cubicBezTo>
                    <a:pt x="29" y="4"/>
                    <a:pt x="29" y="4"/>
                    <a:pt x="29" y="4"/>
                  </a:cubicBezTo>
                  <a:cubicBezTo>
                    <a:pt x="30" y="5"/>
                    <a:pt x="31" y="6"/>
                    <a:pt x="32" y="6"/>
                  </a:cubicBezTo>
                  <a:cubicBezTo>
                    <a:pt x="34" y="9"/>
                    <a:pt x="37" y="11"/>
                    <a:pt x="38" y="14"/>
                  </a:cubicBezTo>
                  <a:cubicBezTo>
                    <a:pt x="40" y="16"/>
                    <a:pt x="42" y="19"/>
                    <a:pt x="43" y="22"/>
                  </a:cubicBezTo>
                  <a:cubicBezTo>
                    <a:pt x="44" y="23"/>
                    <a:pt x="44" y="23"/>
                    <a:pt x="44" y="24"/>
                  </a:cubicBezTo>
                  <a:cubicBezTo>
                    <a:pt x="45" y="25"/>
                    <a:pt x="45" y="25"/>
                    <a:pt x="45" y="25"/>
                  </a:cubicBezTo>
                  <a:cubicBezTo>
                    <a:pt x="45" y="25"/>
                    <a:pt x="45" y="25"/>
                    <a:pt x="45" y="25"/>
                  </a:cubicBezTo>
                  <a:cubicBezTo>
                    <a:pt x="45" y="25"/>
                    <a:pt x="45" y="25"/>
                    <a:pt x="45" y="25"/>
                  </a:cubicBezTo>
                  <a:cubicBezTo>
                    <a:pt x="47" y="29"/>
                    <a:pt x="50" y="34"/>
                    <a:pt x="53" y="35"/>
                  </a:cubicBezTo>
                  <a:cubicBezTo>
                    <a:pt x="54" y="35"/>
                    <a:pt x="55" y="36"/>
                    <a:pt x="55" y="38"/>
                  </a:cubicBezTo>
                  <a:cubicBezTo>
                    <a:pt x="55" y="39"/>
                    <a:pt x="54" y="40"/>
                    <a:pt x="52" y="40"/>
                  </a:cubicBezTo>
                  <a:cubicBezTo>
                    <a:pt x="49" y="39"/>
                    <a:pt x="46" y="38"/>
                    <a:pt x="43" y="37"/>
                  </a:cubicBezTo>
                  <a:cubicBezTo>
                    <a:pt x="40" y="36"/>
                    <a:pt x="37" y="34"/>
                    <a:pt x="34" y="32"/>
                  </a:cubicBezTo>
                  <a:cubicBezTo>
                    <a:pt x="32" y="30"/>
                    <a:pt x="30" y="29"/>
                    <a:pt x="29" y="27"/>
                  </a:cubicBezTo>
                  <a:lnTo>
                    <a:pt x="29" y="19"/>
                  </a:lnTo>
                  <a:close/>
                  <a:moveTo>
                    <a:pt x="22" y="11"/>
                  </a:moveTo>
                  <a:cubicBezTo>
                    <a:pt x="24" y="13"/>
                    <a:pt x="26" y="16"/>
                    <a:pt x="28" y="18"/>
                  </a:cubicBezTo>
                  <a:cubicBezTo>
                    <a:pt x="29" y="19"/>
                    <a:pt x="29" y="19"/>
                    <a:pt x="29" y="19"/>
                  </a:cubicBezTo>
                  <a:cubicBezTo>
                    <a:pt x="29" y="27"/>
                    <a:pt x="29" y="27"/>
                    <a:pt x="29" y="27"/>
                  </a:cubicBezTo>
                  <a:cubicBezTo>
                    <a:pt x="27" y="25"/>
                    <a:pt x="26" y="23"/>
                    <a:pt x="24" y="21"/>
                  </a:cubicBezTo>
                  <a:cubicBezTo>
                    <a:pt x="22" y="18"/>
                    <a:pt x="20" y="16"/>
                    <a:pt x="18" y="14"/>
                  </a:cubicBezTo>
                  <a:cubicBezTo>
                    <a:pt x="18" y="14"/>
                    <a:pt x="18" y="14"/>
                    <a:pt x="18" y="14"/>
                  </a:cubicBezTo>
                  <a:cubicBezTo>
                    <a:pt x="17" y="12"/>
                    <a:pt x="15" y="11"/>
                    <a:pt x="13" y="10"/>
                  </a:cubicBezTo>
                  <a:cubicBezTo>
                    <a:pt x="12" y="9"/>
                    <a:pt x="10" y="8"/>
                    <a:pt x="8" y="7"/>
                  </a:cubicBezTo>
                  <a:cubicBezTo>
                    <a:pt x="8" y="7"/>
                    <a:pt x="8" y="7"/>
                    <a:pt x="8" y="7"/>
                  </a:cubicBezTo>
                  <a:cubicBezTo>
                    <a:pt x="8" y="7"/>
                    <a:pt x="8" y="7"/>
                    <a:pt x="8" y="7"/>
                  </a:cubicBezTo>
                  <a:cubicBezTo>
                    <a:pt x="7" y="7"/>
                    <a:pt x="7" y="7"/>
                    <a:pt x="7" y="6"/>
                  </a:cubicBezTo>
                  <a:cubicBezTo>
                    <a:pt x="6" y="6"/>
                    <a:pt x="6" y="6"/>
                    <a:pt x="6" y="6"/>
                  </a:cubicBezTo>
                  <a:cubicBezTo>
                    <a:pt x="5" y="6"/>
                    <a:pt x="4" y="5"/>
                    <a:pt x="3" y="5"/>
                  </a:cubicBezTo>
                  <a:cubicBezTo>
                    <a:pt x="3" y="5"/>
                    <a:pt x="3" y="5"/>
                    <a:pt x="3" y="5"/>
                  </a:cubicBezTo>
                  <a:cubicBezTo>
                    <a:pt x="2" y="5"/>
                    <a:pt x="0" y="4"/>
                    <a:pt x="0" y="3"/>
                  </a:cubicBezTo>
                  <a:cubicBezTo>
                    <a:pt x="0" y="1"/>
                    <a:pt x="1" y="0"/>
                    <a:pt x="3" y="0"/>
                  </a:cubicBezTo>
                  <a:cubicBezTo>
                    <a:pt x="6" y="0"/>
                    <a:pt x="9" y="0"/>
                    <a:pt x="13" y="0"/>
                  </a:cubicBezTo>
                  <a:cubicBezTo>
                    <a:pt x="17" y="0"/>
                    <a:pt x="20" y="0"/>
                    <a:pt x="24" y="2"/>
                  </a:cubicBezTo>
                  <a:cubicBezTo>
                    <a:pt x="26" y="3"/>
                    <a:pt x="27" y="3"/>
                    <a:pt x="29" y="4"/>
                  </a:cubicBezTo>
                  <a:cubicBezTo>
                    <a:pt x="29" y="10"/>
                    <a:pt x="29" y="10"/>
                    <a:pt x="29" y="10"/>
                  </a:cubicBezTo>
                  <a:cubicBezTo>
                    <a:pt x="29" y="10"/>
                    <a:pt x="29" y="10"/>
                    <a:pt x="29" y="10"/>
                  </a:cubicBezTo>
                  <a:cubicBezTo>
                    <a:pt x="27" y="9"/>
                    <a:pt x="24" y="7"/>
                    <a:pt x="22" y="6"/>
                  </a:cubicBezTo>
                  <a:cubicBezTo>
                    <a:pt x="20" y="5"/>
                    <a:pt x="17" y="5"/>
                    <a:pt x="14" y="5"/>
                  </a:cubicBezTo>
                  <a:cubicBezTo>
                    <a:pt x="15" y="5"/>
                    <a:pt x="15" y="5"/>
                    <a:pt x="16" y="6"/>
                  </a:cubicBezTo>
                  <a:cubicBezTo>
                    <a:pt x="18" y="7"/>
                    <a:pt x="20" y="9"/>
                    <a:pt x="22" y="1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1" name="Freeform 241"/>
            <p:cNvSpPr>
              <a:spLocks noEditPoints="1"/>
            </p:cNvSpPr>
            <p:nvPr/>
          </p:nvSpPr>
          <p:spPr bwMode="auto">
            <a:xfrm>
              <a:off x="5058714" y="3001393"/>
              <a:ext cx="178898" cy="121072"/>
            </a:xfrm>
            <a:custGeom>
              <a:avLst/>
              <a:gdLst>
                <a:gd name="T0" fmla="*/ 35 w 70"/>
                <a:gd name="T1" fmla="*/ 39 h 47"/>
                <a:gd name="T2" fmla="*/ 50 w 70"/>
                <a:gd name="T3" fmla="*/ 43 h 47"/>
                <a:gd name="T4" fmla="*/ 61 w 70"/>
                <a:gd name="T5" fmla="*/ 41 h 47"/>
                <a:gd name="T6" fmla="*/ 61 w 70"/>
                <a:gd name="T7" fmla="*/ 41 h 47"/>
                <a:gd name="T8" fmla="*/ 53 w 70"/>
                <a:gd name="T9" fmla="*/ 36 h 47"/>
                <a:gd name="T10" fmla="*/ 40 w 70"/>
                <a:gd name="T11" fmla="*/ 24 h 47"/>
                <a:gd name="T12" fmla="*/ 40 w 70"/>
                <a:gd name="T13" fmla="*/ 23 h 47"/>
                <a:gd name="T14" fmla="*/ 35 w 70"/>
                <a:gd name="T15" fmla="*/ 18 h 47"/>
                <a:gd name="T16" fmla="*/ 35 w 70"/>
                <a:gd name="T17" fmla="*/ 11 h 47"/>
                <a:gd name="T18" fmla="*/ 36 w 70"/>
                <a:gd name="T19" fmla="*/ 12 h 47"/>
                <a:gd name="T20" fmla="*/ 36 w 70"/>
                <a:gd name="T21" fmla="*/ 12 h 47"/>
                <a:gd name="T22" fmla="*/ 36 w 70"/>
                <a:gd name="T23" fmla="*/ 12 h 47"/>
                <a:gd name="T24" fmla="*/ 43 w 70"/>
                <a:gd name="T25" fmla="*/ 20 h 47"/>
                <a:gd name="T26" fmla="*/ 44 w 70"/>
                <a:gd name="T27" fmla="*/ 21 h 47"/>
                <a:gd name="T28" fmla="*/ 55 w 70"/>
                <a:gd name="T29" fmla="*/ 32 h 47"/>
                <a:gd name="T30" fmla="*/ 62 w 70"/>
                <a:gd name="T31" fmla="*/ 36 h 47"/>
                <a:gd name="T32" fmla="*/ 68 w 70"/>
                <a:gd name="T33" fmla="*/ 38 h 47"/>
                <a:gd name="T34" fmla="*/ 68 w 70"/>
                <a:gd name="T35" fmla="*/ 38 h 47"/>
                <a:gd name="T36" fmla="*/ 70 w 70"/>
                <a:gd name="T37" fmla="*/ 39 h 47"/>
                <a:gd name="T38" fmla="*/ 69 w 70"/>
                <a:gd name="T39" fmla="*/ 42 h 47"/>
                <a:gd name="T40" fmla="*/ 50 w 70"/>
                <a:gd name="T41" fmla="*/ 47 h 47"/>
                <a:gd name="T42" fmla="*/ 35 w 70"/>
                <a:gd name="T43" fmla="*/ 44 h 47"/>
                <a:gd name="T44" fmla="*/ 35 w 70"/>
                <a:gd name="T45" fmla="*/ 39 h 47"/>
                <a:gd name="T46" fmla="*/ 15 w 70"/>
                <a:gd name="T47" fmla="*/ 13 h 47"/>
                <a:gd name="T48" fmla="*/ 18 w 70"/>
                <a:gd name="T49" fmla="*/ 19 h 47"/>
                <a:gd name="T50" fmla="*/ 33 w 70"/>
                <a:gd name="T51" fmla="*/ 38 h 47"/>
                <a:gd name="T52" fmla="*/ 35 w 70"/>
                <a:gd name="T53" fmla="*/ 39 h 47"/>
                <a:gd name="T54" fmla="*/ 35 w 70"/>
                <a:gd name="T55" fmla="*/ 44 h 47"/>
                <a:gd name="T56" fmla="*/ 31 w 70"/>
                <a:gd name="T57" fmla="*/ 42 h 47"/>
                <a:gd name="T58" fmla="*/ 14 w 70"/>
                <a:gd name="T59" fmla="*/ 21 h 47"/>
                <a:gd name="T60" fmla="*/ 11 w 70"/>
                <a:gd name="T61" fmla="*/ 15 h 47"/>
                <a:gd name="T62" fmla="*/ 11 w 70"/>
                <a:gd name="T63" fmla="*/ 15 h 47"/>
                <a:gd name="T64" fmla="*/ 11 w 70"/>
                <a:gd name="T65" fmla="*/ 15 h 47"/>
                <a:gd name="T66" fmla="*/ 8 w 70"/>
                <a:gd name="T67" fmla="*/ 11 h 47"/>
                <a:gd name="T68" fmla="*/ 4 w 70"/>
                <a:gd name="T69" fmla="*/ 8 h 47"/>
                <a:gd name="T70" fmla="*/ 4 w 70"/>
                <a:gd name="T71" fmla="*/ 8 h 47"/>
                <a:gd name="T72" fmla="*/ 4 w 70"/>
                <a:gd name="T73" fmla="*/ 8 h 47"/>
                <a:gd name="T74" fmla="*/ 4 w 70"/>
                <a:gd name="T75" fmla="*/ 7 h 47"/>
                <a:gd name="T76" fmla="*/ 4 w 70"/>
                <a:gd name="T77" fmla="*/ 7 h 47"/>
                <a:gd name="T78" fmla="*/ 4 w 70"/>
                <a:gd name="T79" fmla="*/ 7 h 47"/>
                <a:gd name="T80" fmla="*/ 3 w 70"/>
                <a:gd name="T81" fmla="*/ 6 h 47"/>
                <a:gd name="T82" fmla="*/ 0 w 70"/>
                <a:gd name="T83" fmla="*/ 3 h 47"/>
                <a:gd name="T84" fmla="*/ 2 w 70"/>
                <a:gd name="T85" fmla="*/ 1 h 47"/>
                <a:gd name="T86" fmla="*/ 15 w 70"/>
                <a:gd name="T87" fmla="*/ 1 h 47"/>
                <a:gd name="T88" fmla="*/ 27 w 70"/>
                <a:gd name="T89" fmla="*/ 5 h 47"/>
                <a:gd name="T90" fmla="*/ 35 w 70"/>
                <a:gd name="T91" fmla="*/ 11 h 47"/>
                <a:gd name="T92" fmla="*/ 35 w 70"/>
                <a:gd name="T93" fmla="*/ 18 h 47"/>
                <a:gd name="T94" fmla="*/ 33 w 70"/>
                <a:gd name="T95" fmla="*/ 15 h 47"/>
                <a:gd name="T96" fmla="*/ 33 w 70"/>
                <a:gd name="T97" fmla="*/ 15 h 47"/>
                <a:gd name="T98" fmla="*/ 24 w 70"/>
                <a:gd name="T99" fmla="*/ 9 h 47"/>
                <a:gd name="T100" fmla="*/ 14 w 70"/>
                <a:gd name="T101" fmla="*/ 6 h 47"/>
                <a:gd name="T102" fmla="*/ 9 w 70"/>
                <a:gd name="T103" fmla="*/ 5 h 47"/>
                <a:gd name="T104" fmla="*/ 12 w 70"/>
                <a:gd name="T105" fmla="*/ 8 h 47"/>
                <a:gd name="T106" fmla="*/ 15 w 70"/>
                <a:gd name="T10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35" y="39"/>
                  </a:moveTo>
                  <a:cubicBezTo>
                    <a:pt x="40" y="41"/>
                    <a:pt x="45" y="43"/>
                    <a:pt x="50" y="43"/>
                  </a:cubicBezTo>
                  <a:cubicBezTo>
                    <a:pt x="54" y="43"/>
                    <a:pt x="57" y="42"/>
                    <a:pt x="61" y="41"/>
                  </a:cubicBezTo>
                  <a:cubicBezTo>
                    <a:pt x="61" y="41"/>
                    <a:pt x="61" y="41"/>
                    <a:pt x="61" y="41"/>
                  </a:cubicBezTo>
                  <a:cubicBezTo>
                    <a:pt x="58" y="39"/>
                    <a:pt x="55" y="38"/>
                    <a:pt x="53" y="36"/>
                  </a:cubicBezTo>
                  <a:cubicBezTo>
                    <a:pt x="47" y="33"/>
                    <a:pt x="43" y="28"/>
                    <a:pt x="40" y="24"/>
                  </a:cubicBezTo>
                  <a:cubicBezTo>
                    <a:pt x="40" y="23"/>
                    <a:pt x="40" y="23"/>
                    <a:pt x="40" y="23"/>
                  </a:cubicBezTo>
                  <a:cubicBezTo>
                    <a:pt x="38" y="21"/>
                    <a:pt x="37" y="19"/>
                    <a:pt x="35" y="18"/>
                  </a:cubicBezTo>
                  <a:cubicBezTo>
                    <a:pt x="35" y="11"/>
                    <a:pt x="35" y="11"/>
                    <a:pt x="35" y="11"/>
                  </a:cubicBezTo>
                  <a:cubicBezTo>
                    <a:pt x="35" y="11"/>
                    <a:pt x="36" y="12"/>
                    <a:pt x="36" y="12"/>
                  </a:cubicBezTo>
                  <a:cubicBezTo>
                    <a:pt x="36" y="12"/>
                    <a:pt x="36" y="12"/>
                    <a:pt x="36" y="12"/>
                  </a:cubicBezTo>
                  <a:cubicBezTo>
                    <a:pt x="36" y="12"/>
                    <a:pt x="36" y="12"/>
                    <a:pt x="36" y="12"/>
                  </a:cubicBezTo>
                  <a:cubicBezTo>
                    <a:pt x="39" y="14"/>
                    <a:pt x="41" y="17"/>
                    <a:pt x="43" y="20"/>
                  </a:cubicBezTo>
                  <a:cubicBezTo>
                    <a:pt x="44" y="21"/>
                    <a:pt x="44" y="21"/>
                    <a:pt x="44" y="21"/>
                  </a:cubicBezTo>
                  <a:cubicBezTo>
                    <a:pt x="47" y="25"/>
                    <a:pt x="51" y="30"/>
                    <a:pt x="55" y="32"/>
                  </a:cubicBezTo>
                  <a:cubicBezTo>
                    <a:pt x="57" y="34"/>
                    <a:pt x="60" y="35"/>
                    <a:pt x="62" y="36"/>
                  </a:cubicBezTo>
                  <a:cubicBezTo>
                    <a:pt x="64" y="37"/>
                    <a:pt x="66" y="38"/>
                    <a:pt x="68" y="38"/>
                  </a:cubicBezTo>
                  <a:cubicBezTo>
                    <a:pt x="68" y="38"/>
                    <a:pt x="68" y="38"/>
                    <a:pt x="68" y="38"/>
                  </a:cubicBezTo>
                  <a:cubicBezTo>
                    <a:pt x="69" y="38"/>
                    <a:pt x="69" y="38"/>
                    <a:pt x="70" y="39"/>
                  </a:cubicBezTo>
                  <a:cubicBezTo>
                    <a:pt x="70" y="40"/>
                    <a:pt x="70" y="41"/>
                    <a:pt x="69" y="42"/>
                  </a:cubicBezTo>
                  <a:cubicBezTo>
                    <a:pt x="63" y="46"/>
                    <a:pt x="57" y="47"/>
                    <a:pt x="50" y="47"/>
                  </a:cubicBezTo>
                  <a:cubicBezTo>
                    <a:pt x="45" y="47"/>
                    <a:pt x="40" y="46"/>
                    <a:pt x="35" y="44"/>
                  </a:cubicBezTo>
                  <a:lnTo>
                    <a:pt x="35" y="39"/>
                  </a:lnTo>
                  <a:close/>
                  <a:moveTo>
                    <a:pt x="15" y="13"/>
                  </a:moveTo>
                  <a:cubicBezTo>
                    <a:pt x="16" y="15"/>
                    <a:pt x="17" y="17"/>
                    <a:pt x="18" y="19"/>
                  </a:cubicBezTo>
                  <a:cubicBezTo>
                    <a:pt x="22" y="26"/>
                    <a:pt x="26" y="33"/>
                    <a:pt x="33" y="38"/>
                  </a:cubicBezTo>
                  <a:cubicBezTo>
                    <a:pt x="34" y="38"/>
                    <a:pt x="34" y="38"/>
                    <a:pt x="35" y="39"/>
                  </a:cubicBezTo>
                  <a:cubicBezTo>
                    <a:pt x="35" y="44"/>
                    <a:pt x="35" y="44"/>
                    <a:pt x="35" y="44"/>
                  </a:cubicBezTo>
                  <a:cubicBezTo>
                    <a:pt x="34" y="43"/>
                    <a:pt x="32" y="43"/>
                    <a:pt x="31" y="42"/>
                  </a:cubicBezTo>
                  <a:cubicBezTo>
                    <a:pt x="22" y="37"/>
                    <a:pt x="18" y="29"/>
                    <a:pt x="14" y="21"/>
                  </a:cubicBezTo>
                  <a:cubicBezTo>
                    <a:pt x="13" y="19"/>
                    <a:pt x="12" y="17"/>
                    <a:pt x="11" y="15"/>
                  </a:cubicBezTo>
                  <a:cubicBezTo>
                    <a:pt x="11" y="15"/>
                    <a:pt x="11" y="15"/>
                    <a:pt x="11" y="15"/>
                  </a:cubicBezTo>
                  <a:cubicBezTo>
                    <a:pt x="11" y="15"/>
                    <a:pt x="11" y="15"/>
                    <a:pt x="11" y="15"/>
                  </a:cubicBezTo>
                  <a:cubicBezTo>
                    <a:pt x="10" y="14"/>
                    <a:pt x="9" y="12"/>
                    <a:pt x="8" y="11"/>
                  </a:cubicBezTo>
                  <a:cubicBezTo>
                    <a:pt x="7" y="10"/>
                    <a:pt x="6" y="9"/>
                    <a:pt x="4" y="8"/>
                  </a:cubicBezTo>
                  <a:cubicBezTo>
                    <a:pt x="4" y="8"/>
                    <a:pt x="4" y="8"/>
                    <a:pt x="4" y="8"/>
                  </a:cubicBezTo>
                  <a:cubicBezTo>
                    <a:pt x="4" y="8"/>
                    <a:pt x="4" y="8"/>
                    <a:pt x="4" y="8"/>
                  </a:cubicBezTo>
                  <a:cubicBezTo>
                    <a:pt x="4" y="7"/>
                    <a:pt x="4" y="7"/>
                    <a:pt x="4" y="7"/>
                  </a:cubicBezTo>
                  <a:cubicBezTo>
                    <a:pt x="4" y="7"/>
                    <a:pt x="4" y="7"/>
                    <a:pt x="4" y="7"/>
                  </a:cubicBezTo>
                  <a:cubicBezTo>
                    <a:pt x="4" y="7"/>
                    <a:pt x="4" y="7"/>
                    <a:pt x="4" y="7"/>
                  </a:cubicBezTo>
                  <a:cubicBezTo>
                    <a:pt x="3" y="7"/>
                    <a:pt x="3" y="6"/>
                    <a:pt x="3" y="6"/>
                  </a:cubicBezTo>
                  <a:cubicBezTo>
                    <a:pt x="1" y="6"/>
                    <a:pt x="0" y="5"/>
                    <a:pt x="0" y="3"/>
                  </a:cubicBezTo>
                  <a:cubicBezTo>
                    <a:pt x="0" y="2"/>
                    <a:pt x="1" y="1"/>
                    <a:pt x="2" y="1"/>
                  </a:cubicBezTo>
                  <a:cubicBezTo>
                    <a:pt x="7" y="0"/>
                    <a:pt x="11" y="1"/>
                    <a:pt x="15" y="1"/>
                  </a:cubicBezTo>
                  <a:cubicBezTo>
                    <a:pt x="19" y="2"/>
                    <a:pt x="23" y="3"/>
                    <a:pt x="27" y="5"/>
                  </a:cubicBezTo>
                  <a:cubicBezTo>
                    <a:pt x="30" y="7"/>
                    <a:pt x="33" y="9"/>
                    <a:pt x="35" y="11"/>
                  </a:cubicBezTo>
                  <a:cubicBezTo>
                    <a:pt x="35" y="18"/>
                    <a:pt x="35" y="18"/>
                    <a:pt x="35" y="18"/>
                  </a:cubicBezTo>
                  <a:cubicBezTo>
                    <a:pt x="34" y="17"/>
                    <a:pt x="34" y="16"/>
                    <a:pt x="33" y="15"/>
                  </a:cubicBezTo>
                  <a:cubicBezTo>
                    <a:pt x="33" y="15"/>
                    <a:pt x="33" y="15"/>
                    <a:pt x="33" y="15"/>
                  </a:cubicBezTo>
                  <a:cubicBezTo>
                    <a:pt x="30" y="13"/>
                    <a:pt x="28" y="11"/>
                    <a:pt x="24" y="9"/>
                  </a:cubicBezTo>
                  <a:cubicBezTo>
                    <a:pt x="21" y="8"/>
                    <a:pt x="18" y="7"/>
                    <a:pt x="14" y="6"/>
                  </a:cubicBezTo>
                  <a:cubicBezTo>
                    <a:pt x="13" y="6"/>
                    <a:pt x="11" y="6"/>
                    <a:pt x="9" y="5"/>
                  </a:cubicBezTo>
                  <a:cubicBezTo>
                    <a:pt x="10" y="6"/>
                    <a:pt x="11" y="7"/>
                    <a:pt x="12" y="8"/>
                  </a:cubicBezTo>
                  <a:cubicBezTo>
                    <a:pt x="13" y="10"/>
                    <a:pt x="14" y="11"/>
                    <a:pt x="15" y="1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2" name="Freeform 242"/>
            <p:cNvSpPr>
              <a:spLocks noEditPoints="1"/>
            </p:cNvSpPr>
            <p:nvPr/>
          </p:nvSpPr>
          <p:spPr bwMode="auto">
            <a:xfrm>
              <a:off x="5125573" y="2907427"/>
              <a:ext cx="122880" cy="90352"/>
            </a:xfrm>
            <a:custGeom>
              <a:avLst/>
              <a:gdLst>
                <a:gd name="T0" fmla="*/ 25 w 48"/>
                <a:gd name="T1" fmla="*/ 16 h 35"/>
                <a:gd name="T2" fmla="*/ 32 w 48"/>
                <a:gd name="T3" fmla="*/ 24 h 35"/>
                <a:gd name="T4" fmla="*/ 37 w 48"/>
                <a:gd name="T5" fmla="*/ 27 h 35"/>
                <a:gd name="T6" fmla="*/ 35 w 48"/>
                <a:gd name="T7" fmla="*/ 24 h 35"/>
                <a:gd name="T8" fmla="*/ 35 w 48"/>
                <a:gd name="T9" fmla="*/ 24 h 35"/>
                <a:gd name="T10" fmla="*/ 34 w 48"/>
                <a:gd name="T11" fmla="*/ 23 h 35"/>
                <a:gd name="T12" fmla="*/ 34 w 48"/>
                <a:gd name="T13" fmla="*/ 23 h 35"/>
                <a:gd name="T14" fmla="*/ 33 w 48"/>
                <a:gd name="T15" fmla="*/ 21 h 35"/>
                <a:gd name="T16" fmla="*/ 30 w 48"/>
                <a:gd name="T17" fmla="*/ 15 h 35"/>
                <a:gd name="T18" fmla="*/ 25 w 48"/>
                <a:gd name="T19" fmla="*/ 10 h 35"/>
                <a:gd name="T20" fmla="*/ 25 w 48"/>
                <a:gd name="T21" fmla="*/ 4 h 35"/>
                <a:gd name="T22" fmla="*/ 28 w 48"/>
                <a:gd name="T23" fmla="*/ 5 h 35"/>
                <a:gd name="T24" fmla="*/ 33 w 48"/>
                <a:gd name="T25" fmla="*/ 12 h 35"/>
                <a:gd name="T26" fmla="*/ 38 w 48"/>
                <a:gd name="T27" fmla="*/ 19 h 35"/>
                <a:gd name="T28" fmla="*/ 39 w 48"/>
                <a:gd name="T29" fmla="*/ 21 h 35"/>
                <a:gd name="T30" fmla="*/ 39 w 48"/>
                <a:gd name="T31" fmla="*/ 21 h 35"/>
                <a:gd name="T32" fmla="*/ 39 w 48"/>
                <a:gd name="T33" fmla="*/ 21 h 35"/>
                <a:gd name="T34" fmla="*/ 39 w 48"/>
                <a:gd name="T35" fmla="*/ 22 h 35"/>
                <a:gd name="T36" fmla="*/ 39 w 48"/>
                <a:gd name="T37" fmla="*/ 22 h 35"/>
                <a:gd name="T38" fmla="*/ 39 w 48"/>
                <a:gd name="T39" fmla="*/ 22 h 35"/>
                <a:gd name="T40" fmla="*/ 46 w 48"/>
                <a:gd name="T41" fmla="*/ 30 h 35"/>
                <a:gd name="T42" fmla="*/ 48 w 48"/>
                <a:gd name="T43" fmla="*/ 32 h 35"/>
                <a:gd name="T44" fmla="*/ 45 w 48"/>
                <a:gd name="T45" fmla="*/ 35 h 35"/>
                <a:gd name="T46" fmla="*/ 37 w 48"/>
                <a:gd name="T47" fmla="*/ 32 h 35"/>
                <a:gd name="T48" fmla="*/ 29 w 48"/>
                <a:gd name="T49" fmla="*/ 28 h 35"/>
                <a:gd name="T50" fmla="*/ 25 w 48"/>
                <a:gd name="T51" fmla="*/ 24 h 35"/>
                <a:gd name="T52" fmla="*/ 25 w 48"/>
                <a:gd name="T53" fmla="*/ 16 h 35"/>
                <a:gd name="T54" fmla="*/ 19 w 48"/>
                <a:gd name="T55" fmla="*/ 6 h 35"/>
                <a:gd name="T56" fmla="*/ 14 w 48"/>
                <a:gd name="T57" fmla="*/ 5 h 35"/>
                <a:gd name="T58" fmla="*/ 14 w 48"/>
                <a:gd name="T59" fmla="*/ 5 h 35"/>
                <a:gd name="T60" fmla="*/ 19 w 48"/>
                <a:gd name="T61" fmla="*/ 9 h 35"/>
                <a:gd name="T62" fmla="*/ 19 w 48"/>
                <a:gd name="T63" fmla="*/ 9 h 35"/>
                <a:gd name="T64" fmla="*/ 24 w 48"/>
                <a:gd name="T65" fmla="*/ 15 h 35"/>
                <a:gd name="T66" fmla="*/ 25 w 48"/>
                <a:gd name="T67" fmla="*/ 16 h 35"/>
                <a:gd name="T68" fmla="*/ 25 w 48"/>
                <a:gd name="T69" fmla="*/ 24 h 35"/>
                <a:gd name="T70" fmla="*/ 21 w 48"/>
                <a:gd name="T71" fmla="*/ 18 h 35"/>
                <a:gd name="T72" fmla="*/ 16 w 48"/>
                <a:gd name="T73" fmla="*/ 12 h 35"/>
                <a:gd name="T74" fmla="*/ 16 w 48"/>
                <a:gd name="T75" fmla="*/ 12 h 35"/>
                <a:gd name="T76" fmla="*/ 16 w 48"/>
                <a:gd name="T77" fmla="*/ 12 h 35"/>
                <a:gd name="T78" fmla="*/ 12 w 48"/>
                <a:gd name="T79" fmla="*/ 9 h 35"/>
                <a:gd name="T80" fmla="*/ 7 w 48"/>
                <a:gd name="T81" fmla="*/ 6 h 35"/>
                <a:gd name="T82" fmla="*/ 6 w 48"/>
                <a:gd name="T83" fmla="*/ 6 h 35"/>
                <a:gd name="T84" fmla="*/ 6 w 48"/>
                <a:gd name="T85" fmla="*/ 6 h 35"/>
                <a:gd name="T86" fmla="*/ 3 w 48"/>
                <a:gd name="T87" fmla="*/ 5 h 35"/>
                <a:gd name="T88" fmla="*/ 3 w 48"/>
                <a:gd name="T89" fmla="*/ 5 h 35"/>
                <a:gd name="T90" fmla="*/ 0 w 48"/>
                <a:gd name="T91" fmla="*/ 3 h 35"/>
                <a:gd name="T92" fmla="*/ 2 w 48"/>
                <a:gd name="T93" fmla="*/ 0 h 35"/>
                <a:gd name="T94" fmla="*/ 11 w 48"/>
                <a:gd name="T95" fmla="*/ 0 h 35"/>
                <a:gd name="T96" fmla="*/ 11 w 48"/>
                <a:gd name="T97" fmla="*/ 0 h 35"/>
                <a:gd name="T98" fmla="*/ 21 w 48"/>
                <a:gd name="T99" fmla="*/ 1 h 35"/>
                <a:gd name="T100" fmla="*/ 25 w 48"/>
                <a:gd name="T101" fmla="*/ 4 h 35"/>
                <a:gd name="T102" fmla="*/ 25 w 48"/>
                <a:gd name="T103" fmla="*/ 10 h 35"/>
                <a:gd name="T104" fmla="*/ 25 w 48"/>
                <a:gd name="T105" fmla="*/ 9 h 35"/>
                <a:gd name="T106" fmla="*/ 19 w 48"/>
                <a:gd name="T10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35">
                  <a:moveTo>
                    <a:pt x="25" y="16"/>
                  </a:moveTo>
                  <a:cubicBezTo>
                    <a:pt x="27" y="19"/>
                    <a:pt x="29" y="22"/>
                    <a:pt x="32" y="24"/>
                  </a:cubicBezTo>
                  <a:cubicBezTo>
                    <a:pt x="34" y="25"/>
                    <a:pt x="35" y="26"/>
                    <a:pt x="37" y="27"/>
                  </a:cubicBezTo>
                  <a:cubicBezTo>
                    <a:pt x="36" y="26"/>
                    <a:pt x="35" y="25"/>
                    <a:pt x="35" y="24"/>
                  </a:cubicBezTo>
                  <a:cubicBezTo>
                    <a:pt x="35" y="24"/>
                    <a:pt x="35" y="24"/>
                    <a:pt x="35" y="24"/>
                  </a:cubicBezTo>
                  <a:cubicBezTo>
                    <a:pt x="34" y="23"/>
                    <a:pt x="34" y="23"/>
                    <a:pt x="34" y="23"/>
                  </a:cubicBezTo>
                  <a:cubicBezTo>
                    <a:pt x="34" y="23"/>
                    <a:pt x="34" y="23"/>
                    <a:pt x="34" y="23"/>
                  </a:cubicBezTo>
                  <a:cubicBezTo>
                    <a:pt x="33" y="21"/>
                    <a:pt x="33" y="21"/>
                    <a:pt x="33" y="21"/>
                  </a:cubicBezTo>
                  <a:cubicBezTo>
                    <a:pt x="32" y="19"/>
                    <a:pt x="31" y="17"/>
                    <a:pt x="30" y="15"/>
                  </a:cubicBezTo>
                  <a:cubicBezTo>
                    <a:pt x="28" y="13"/>
                    <a:pt x="27" y="11"/>
                    <a:pt x="25" y="10"/>
                  </a:cubicBezTo>
                  <a:cubicBezTo>
                    <a:pt x="25" y="4"/>
                    <a:pt x="25" y="4"/>
                    <a:pt x="25" y="4"/>
                  </a:cubicBezTo>
                  <a:cubicBezTo>
                    <a:pt x="26" y="4"/>
                    <a:pt x="27" y="5"/>
                    <a:pt x="28" y="5"/>
                  </a:cubicBezTo>
                  <a:cubicBezTo>
                    <a:pt x="30" y="7"/>
                    <a:pt x="32" y="10"/>
                    <a:pt x="33" y="12"/>
                  </a:cubicBezTo>
                  <a:cubicBezTo>
                    <a:pt x="35" y="14"/>
                    <a:pt x="36" y="17"/>
                    <a:pt x="38" y="19"/>
                  </a:cubicBezTo>
                  <a:cubicBezTo>
                    <a:pt x="38" y="19"/>
                    <a:pt x="38" y="20"/>
                    <a:pt x="39" y="21"/>
                  </a:cubicBezTo>
                  <a:cubicBezTo>
                    <a:pt x="39" y="21"/>
                    <a:pt x="39" y="21"/>
                    <a:pt x="39" y="21"/>
                  </a:cubicBezTo>
                  <a:cubicBezTo>
                    <a:pt x="39" y="21"/>
                    <a:pt x="39" y="21"/>
                    <a:pt x="39" y="21"/>
                  </a:cubicBezTo>
                  <a:cubicBezTo>
                    <a:pt x="39" y="22"/>
                    <a:pt x="39" y="22"/>
                    <a:pt x="39" y="22"/>
                  </a:cubicBezTo>
                  <a:cubicBezTo>
                    <a:pt x="39" y="22"/>
                    <a:pt x="39" y="22"/>
                    <a:pt x="39" y="22"/>
                  </a:cubicBezTo>
                  <a:cubicBezTo>
                    <a:pt x="39" y="22"/>
                    <a:pt x="39" y="22"/>
                    <a:pt x="39" y="22"/>
                  </a:cubicBezTo>
                  <a:cubicBezTo>
                    <a:pt x="41" y="25"/>
                    <a:pt x="43" y="29"/>
                    <a:pt x="46" y="30"/>
                  </a:cubicBezTo>
                  <a:cubicBezTo>
                    <a:pt x="47" y="30"/>
                    <a:pt x="48" y="31"/>
                    <a:pt x="48" y="32"/>
                  </a:cubicBezTo>
                  <a:cubicBezTo>
                    <a:pt x="47" y="34"/>
                    <a:pt x="46" y="35"/>
                    <a:pt x="45" y="35"/>
                  </a:cubicBezTo>
                  <a:cubicBezTo>
                    <a:pt x="42" y="34"/>
                    <a:pt x="39" y="33"/>
                    <a:pt x="37" y="32"/>
                  </a:cubicBezTo>
                  <a:cubicBezTo>
                    <a:pt x="34" y="31"/>
                    <a:pt x="31" y="30"/>
                    <a:pt x="29" y="28"/>
                  </a:cubicBezTo>
                  <a:cubicBezTo>
                    <a:pt x="28" y="27"/>
                    <a:pt x="26" y="25"/>
                    <a:pt x="25" y="24"/>
                  </a:cubicBezTo>
                  <a:lnTo>
                    <a:pt x="25" y="16"/>
                  </a:lnTo>
                  <a:close/>
                  <a:moveTo>
                    <a:pt x="19" y="6"/>
                  </a:moveTo>
                  <a:cubicBezTo>
                    <a:pt x="17" y="5"/>
                    <a:pt x="16" y="5"/>
                    <a:pt x="14" y="5"/>
                  </a:cubicBezTo>
                  <a:cubicBezTo>
                    <a:pt x="14" y="5"/>
                    <a:pt x="14" y="5"/>
                    <a:pt x="14" y="5"/>
                  </a:cubicBezTo>
                  <a:cubicBezTo>
                    <a:pt x="16" y="6"/>
                    <a:pt x="18" y="7"/>
                    <a:pt x="19" y="9"/>
                  </a:cubicBezTo>
                  <a:cubicBezTo>
                    <a:pt x="19" y="9"/>
                    <a:pt x="19" y="9"/>
                    <a:pt x="19" y="9"/>
                  </a:cubicBezTo>
                  <a:cubicBezTo>
                    <a:pt x="21" y="11"/>
                    <a:pt x="23" y="13"/>
                    <a:pt x="24" y="15"/>
                  </a:cubicBezTo>
                  <a:cubicBezTo>
                    <a:pt x="25" y="16"/>
                    <a:pt x="25" y="16"/>
                    <a:pt x="25" y="16"/>
                  </a:cubicBezTo>
                  <a:cubicBezTo>
                    <a:pt x="25" y="24"/>
                    <a:pt x="25" y="24"/>
                    <a:pt x="25" y="24"/>
                  </a:cubicBezTo>
                  <a:cubicBezTo>
                    <a:pt x="24" y="22"/>
                    <a:pt x="22" y="20"/>
                    <a:pt x="21" y="18"/>
                  </a:cubicBezTo>
                  <a:cubicBezTo>
                    <a:pt x="19" y="16"/>
                    <a:pt x="17" y="14"/>
                    <a:pt x="16" y="12"/>
                  </a:cubicBezTo>
                  <a:cubicBezTo>
                    <a:pt x="16" y="12"/>
                    <a:pt x="16" y="12"/>
                    <a:pt x="16" y="12"/>
                  </a:cubicBezTo>
                  <a:cubicBezTo>
                    <a:pt x="16" y="12"/>
                    <a:pt x="16" y="12"/>
                    <a:pt x="16" y="12"/>
                  </a:cubicBezTo>
                  <a:cubicBezTo>
                    <a:pt x="15" y="11"/>
                    <a:pt x="13" y="10"/>
                    <a:pt x="12" y="9"/>
                  </a:cubicBezTo>
                  <a:cubicBezTo>
                    <a:pt x="10" y="8"/>
                    <a:pt x="8" y="7"/>
                    <a:pt x="7" y="6"/>
                  </a:cubicBezTo>
                  <a:cubicBezTo>
                    <a:pt x="6" y="6"/>
                    <a:pt x="6" y="6"/>
                    <a:pt x="6" y="6"/>
                  </a:cubicBezTo>
                  <a:cubicBezTo>
                    <a:pt x="6" y="6"/>
                    <a:pt x="6" y="6"/>
                    <a:pt x="6" y="6"/>
                  </a:cubicBezTo>
                  <a:cubicBezTo>
                    <a:pt x="5" y="5"/>
                    <a:pt x="3" y="5"/>
                    <a:pt x="3" y="5"/>
                  </a:cubicBezTo>
                  <a:cubicBezTo>
                    <a:pt x="3" y="5"/>
                    <a:pt x="3" y="5"/>
                    <a:pt x="3" y="5"/>
                  </a:cubicBezTo>
                  <a:cubicBezTo>
                    <a:pt x="2" y="5"/>
                    <a:pt x="0" y="4"/>
                    <a:pt x="0" y="3"/>
                  </a:cubicBezTo>
                  <a:cubicBezTo>
                    <a:pt x="0" y="1"/>
                    <a:pt x="1" y="0"/>
                    <a:pt x="2" y="0"/>
                  </a:cubicBezTo>
                  <a:cubicBezTo>
                    <a:pt x="5" y="0"/>
                    <a:pt x="8" y="0"/>
                    <a:pt x="11" y="0"/>
                  </a:cubicBezTo>
                  <a:cubicBezTo>
                    <a:pt x="11" y="0"/>
                    <a:pt x="11" y="0"/>
                    <a:pt x="11" y="0"/>
                  </a:cubicBezTo>
                  <a:cubicBezTo>
                    <a:pt x="15" y="0"/>
                    <a:pt x="18" y="0"/>
                    <a:pt x="21" y="1"/>
                  </a:cubicBezTo>
                  <a:cubicBezTo>
                    <a:pt x="22" y="2"/>
                    <a:pt x="24" y="3"/>
                    <a:pt x="25" y="4"/>
                  </a:cubicBezTo>
                  <a:cubicBezTo>
                    <a:pt x="25" y="10"/>
                    <a:pt x="25" y="10"/>
                    <a:pt x="25" y="10"/>
                  </a:cubicBezTo>
                  <a:cubicBezTo>
                    <a:pt x="25" y="10"/>
                    <a:pt x="25" y="9"/>
                    <a:pt x="25" y="9"/>
                  </a:cubicBezTo>
                  <a:cubicBezTo>
                    <a:pt x="23" y="8"/>
                    <a:pt x="21" y="7"/>
                    <a:pt x="19" y="6"/>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3" name="Freeform 243"/>
            <p:cNvSpPr>
              <a:spLocks noEditPoints="1"/>
            </p:cNvSpPr>
            <p:nvPr/>
          </p:nvSpPr>
          <p:spPr bwMode="auto">
            <a:xfrm>
              <a:off x="5080398" y="2907427"/>
              <a:ext cx="160828" cy="104808"/>
            </a:xfrm>
            <a:custGeom>
              <a:avLst/>
              <a:gdLst>
                <a:gd name="T0" fmla="*/ 31 w 62"/>
                <a:gd name="T1" fmla="*/ 9 h 41"/>
                <a:gd name="T2" fmla="*/ 32 w 62"/>
                <a:gd name="T3" fmla="*/ 10 h 41"/>
                <a:gd name="T4" fmla="*/ 38 w 62"/>
                <a:gd name="T5" fmla="*/ 17 h 41"/>
                <a:gd name="T6" fmla="*/ 38 w 62"/>
                <a:gd name="T7" fmla="*/ 17 h 41"/>
                <a:gd name="T8" fmla="*/ 38 w 62"/>
                <a:gd name="T9" fmla="*/ 18 h 41"/>
                <a:gd name="T10" fmla="*/ 39 w 62"/>
                <a:gd name="T11" fmla="*/ 18 h 41"/>
                <a:gd name="T12" fmla="*/ 48 w 62"/>
                <a:gd name="T13" fmla="*/ 28 h 41"/>
                <a:gd name="T14" fmla="*/ 54 w 62"/>
                <a:gd name="T15" fmla="*/ 31 h 41"/>
                <a:gd name="T16" fmla="*/ 59 w 62"/>
                <a:gd name="T17" fmla="*/ 32 h 41"/>
                <a:gd name="T18" fmla="*/ 59 w 62"/>
                <a:gd name="T19" fmla="*/ 32 h 41"/>
                <a:gd name="T20" fmla="*/ 61 w 62"/>
                <a:gd name="T21" fmla="*/ 33 h 41"/>
                <a:gd name="T22" fmla="*/ 60 w 62"/>
                <a:gd name="T23" fmla="*/ 37 h 41"/>
                <a:gd name="T24" fmla="*/ 44 w 62"/>
                <a:gd name="T25" fmla="*/ 41 h 41"/>
                <a:gd name="T26" fmla="*/ 31 w 62"/>
                <a:gd name="T27" fmla="*/ 38 h 41"/>
                <a:gd name="T28" fmla="*/ 31 w 62"/>
                <a:gd name="T29" fmla="*/ 33 h 41"/>
                <a:gd name="T30" fmla="*/ 44 w 62"/>
                <a:gd name="T31" fmla="*/ 36 h 41"/>
                <a:gd name="T32" fmla="*/ 52 w 62"/>
                <a:gd name="T33" fmla="*/ 35 h 41"/>
                <a:gd name="T34" fmla="*/ 46 w 62"/>
                <a:gd name="T35" fmla="*/ 32 h 41"/>
                <a:gd name="T36" fmla="*/ 35 w 62"/>
                <a:gd name="T37" fmla="*/ 21 h 41"/>
                <a:gd name="T38" fmla="*/ 35 w 62"/>
                <a:gd name="T39" fmla="*/ 21 h 41"/>
                <a:gd name="T40" fmla="*/ 35 w 62"/>
                <a:gd name="T41" fmla="*/ 20 h 41"/>
                <a:gd name="T42" fmla="*/ 35 w 62"/>
                <a:gd name="T43" fmla="*/ 20 h 41"/>
                <a:gd name="T44" fmla="*/ 35 w 62"/>
                <a:gd name="T45" fmla="*/ 20 h 41"/>
                <a:gd name="T46" fmla="*/ 31 w 62"/>
                <a:gd name="T47" fmla="*/ 16 h 41"/>
                <a:gd name="T48" fmla="*/ 31 w 62"/>
                <a:gd name="T49" fmla="*/ 9 h 41"/>
                <a:gd name="T50" fmla="*/ 4 w 62"/>
                <a:gd name="T51" fmla="*/ 7 h 41"/>
                <a:gd name="T52" fmla="*/ 3 w 62"/>
                <a:gd name="T53" fmla="*/ 5 h 41"/>
                <a:gd name="T54" fmla="*/ 1 w 62"/>
                <a:gd name="T55" fmla="*/ 3 h 41"/>
                <a:gd name="T56" fmla="*/ 3 w 62"/>
                <a:gd name="T57" fmla="*/ 1 h 41"/>
                <a:gd name="T58" fmla="*/ 14 w 62"/>
                <a:gd name="T59" fmla="*/ 1 h 41"/>
                <a:gd name="T60" fmla="*/ 24 w 62"/>
                <a:gd name="T61" fmla="*/ 4 h 41"/>
                <a:gd name="T62" fmla="*/ 31 w 62"/>
                <a:gd name="T63" fmla="*/ 9 h 41"/>
                <a:gd name="T64" fmla="*/ 31 w 62"/>
                <a:gd name="T65" fmla="*/ 16 h 41"/>
                <a:gd name="T66" fmla="*/ 29 w 62"/>
                <a:gd name="T67" fmla="*/ 14 h 41"/>
                <a:gd name="T68" fmla="*/ 22 w 62"/>
                <a:gd name="T69" fmla="*/ 9 h 41"/>
                <a:gd name="T70" fmla="*/ 13 w 62"/>
                <a:gd name="T71" fmla="*/ 6 h 41"/>
                <a:gd name="T72" fmla="*/ 10 w 62"/>
                <a:gd name="T73" fmla="*/ 5 h 41"/>
                <a:gd name="T74" fmla="*/ 11 w 62"/>
                <a:gd name="T75" fmla="*/ 7 h 41"/>
                <a:gd name="T76" fmla="*/ 14 w 62"/>
                <a:gd name="T77" fmla="*/ 11 h 41"/>
                <a:gd name="T78" fmla="*/ 17 w 62"/>
                <a:gd name="T79" fmla="*/ 16 h 41"/>
                <a:gd name="T80" fmla="*/ 30 w 62"/>
                <a:gd name="T81" fmla="*/ 32 h 41"/>
                <a:gd name="T82" fmla="*/ 31 w 62"/>
                <a:gd name="T83" fmla="*/ 33 h 41"/>
                <a:gd name="T84" fmla="*/ 31 w 62"/>
                <a:gd name="T85" fmla="*/ 38 h 41"/>
                <a:gd name="T86" fmla="*/ 27 w 62"/>
                <a:gd name="T87" fmla="*/ 36 h 41"/>
                <a:gd name="T88" fmla="*/ 13 w 62"/>
                <a:gd name="T89" fmla="*/ 19 h 41"/>
                <a:gd name="T90" fmla="*/ 10 w 62"/>
                <a:gd name="T91" fmla="*/ 13 h 41"/>
                <a:gd name="T92" fmla="*/ 7 w 62"/>
                <a:gd name="T93" fmla="*/ 10 h 41"/>
                <a:gd name="T94" fmla="*/ 4 w 62"/>
                <a:gd name="T95" fmla="*/ 7 h 41"/>
                <a:gd name="T96" fmla="*/ 4 w 62"/>
                <a:gd name="T9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41">
                  <a:moveTo>
                    <a:pt x="31" y="9"/>
                  </a:moveTo>
                  <a:cubicBezTo>
                    <a:pt x="31" y="10"/>
                    <a:pt x="32" y="10"/>
                    <a:pt x="32" y="10"/>
                  </a:cubicBezTo>
                  <a:cubicBezTo>
                    <a:pt x="34" y="12"/>
                    <a:pt x="36" y="15"/>
                    <a:pt x="38" y="17"/>
                  </a:cubicBezTo>
                  <a:cubicBezTo>
                    <a:pt x="38" y="17"/>
                    <a:pt x="38" y="17"/>
                    <a:pt x="38" y="17"/>
                  </a:cubicBezTo>
                  <a:cubicBezTo>
                    <a:pt x="38" y="18"/>
                    <a:pt x="38" y="18"/>
                    <a:pt x="38" y="18"/>
                  </a:cubicBezTo>
                  <a:cubicBezTo>
                    <a:pt x="39" y="18"/>
                    <a:pt x="39" y="18"/>
                    <a:pt x="39" y="18"/>
                  </a:cubicBezTo>
                  <a:cubicBezTo>
                    <a:pt x="41" y="21"/>
                    <a:pt x="45" y="25"/>
                    <a:pt x="48" y="28"/>
                  </a:cubicBezTo>
                  <a:cubicBezTo>
                    <a:pt x="50" y="29"/>
                    <a:pt x="52" y="30"/>
                    <a:pt x="54" y="31"/>
                  </a:cubicBezTo>
                  <a:cubicBezTo>
                    <a:pt x="56" y="32"/>
                    <a:pt x="58" y="32"/>
                    <a:pt x="59" y="32"/>
                  </a:cubicBezTo>
                  <a:cubicBezTo>
                    <a:pt x="59" y="32"/>
                    <a:pt x="59" y="32"/>
                    <a:pt x="59" y="32"/>
                  </a:cubicBezTo>
                  <a:cubicBezTo>
                    <a:pt x="60" y="32"/>
                    <a:pt x="61" y="33"/>
                    <a:pt x="61" y="33"/>
                  </a:cubicBezTo>
                  <a:cubicBezTo>
                    <a:pt x="62" y="34"/>
                    <a:pt x="61" y="36"/>
                    <a:pt x="60" y="37"/>
                  </a:cubicBezTo>
                  <a:cubicBezTo>
                    <a:pt x="55" y="40"/>
                    <a:pt x="49" y="41"/>
                    <a:pt x="44" y="41"/>
                  </a:cubicBezTo>
                  <a:cubicBezTo>
                    <a:pt x="39" y="41"/>
                    <a:pt x="35" y="40"/>
                    <a:pt x="31" y="38"/>
                  </a:cubicBezTo>
                  <a:cubicBezTo>
                    <a:pt x="31" y="33"/>
                    <a:pt x="31" y="33"/>
                    <a:pt x="31" y="33"/>
                  </a:cubicBezTo>
                  <a:cubicBezTo>
                    <a:pt x="35" y="35"/>
                    <a:pt x="39" y="36"/>
                    <a:pt x="44" y="36"/>
                  </a:cubicBezTo>
                  <a:cubicBezTo>
                    <a:pt x="47" y="36"/>
                    <a:pt x="49" y="36"/>
                    <a:pt x="52" y="35"/>
                  </a:cubicBezTo>
                  <a:cubicBezTo>
                    <a:pt x="50" y="34"/>
                    <a:pt x="47" y="33"/>
                    <a:pt x="46" y="32"/>
                  </a:cubicBezTo>
                  <a:cubicBezTo>
                    <a:pt x="41" y="29"/>
                    <a:pt x="38" y="25"/>
                    <a:pt x="35" y="21"/>
                  </a:cubicBezTo>
                  <a:cubicBezTo>
                    <a:pt x="35" y="21"/>
                    <a:pt x="35" y="21"/>
                    <a:pt x="35" y="21"/>
                  </a:cubicBezTo>
                  <a:cubicBezTo>
                    <a:pt x="35" y="20"/>
                    <a:pt x="35" y="20"/>
                    <a:pt x="35" y="20"/>
                  </a:cubicBezTo>
                  <a:cubicBezTo>
                    <a:pt x="35" y="20"/>
                    <a:pt x="35" y="20"/>
                    <a:pt x="35" y="20"/>
                  </a:cubicBezTo>
                  <a:cubicBezTo>
                    <a:pt x="35" y="20"/>
                    <a:pt x="35" y="20"/>
                    <a:pt x="35" y="20"/>
                  </a:cubicBezTo>
                  <a:cubicBezTo>
                    <a:pt x="33" y="19"/>
                    <a:pt x="32" y="17"/>
                    <a:pt x="31" y="16"/>
                  </a:cubicBezTo>
                  <a:lnTo>
                    <a:pt x="31" y="9"/>
                  </a:lnTo>
                  <a:close/>
                  <a:moveTo>
                    <a:pt x="4" y="7"/>
                  </a:moveTo>
                  <a:cubicBezTo>
                    <a:pt x="4" y="6"/>
                    <a:pt x="3" y="6"/>
                    <a:pt x="3" y="5"/>
                  </a:cubicBezTo>
                  <a:cubicBezTo>
                    <a:pt x="2" y="6"/>
                    <a:pt x="1" y="5"/>
                    <a:pt x="1" y="3"/>
                  </a:cubicBezTo>
                  <a:cubicBezTo>
                    <a:pt x="0" y="2"/>
                    <a:pt x="1" y="1"/>
                    <a:pt x="3" y="1"/>
                  </a:cubicBezTo>
                  <a:cubicBezTo>
                    <a:pt x="7" y="0"/>
                    <a:pt x="10" y="0"/>
                    <a:pt x="14" y="1"/>
                  </a:cubicBezTo>
                  <a:cubicBezTo>
                    <a:pt x="17" y="2"/>
                    <a:pt x="21" y="3"/>
                    <a:pt x="24" y="4"/>
                  </a:cubicBezTo>
                  <a:cubicBezTo>
                    <a:pt x="26" y="6"/>
                    <a:pt x="29" y="7"/>
                    <a:pt x="31" y="9"/>
                  </a:cubicBezTo>
                  <a:cubicBezTo>
                    <a:pt x="31" y="16"/>
                    <a:pt x="31" y="16"/>
                    <a:pt x="31" y="16"/>
                  </a:cubicBezTo>
                  <a:cubicBezTo>
                    <a:pt x="30" y="15"/>
                    <a:pt x="29" y="14"/>
                    <a:pt x="29" y="14"/>
                  </a:cubicBezTo>
                  <a:cubicBezTo>
                    <a:pt x="27" y="12"/>
                    <a:pt x="24" y="10"/>
                    <a:pt x="22" y="9"/>
                  </a:cubicBezTo>
                  <a:cubicBezTo>
                    <a:pt x="19" y="7"/>
                    <a:pt x="16" y="6"/>
                    <a:pt x="13" y="6"/>
                  </a:cubicBezTo>
                  <a:cubicBezTo>
                    <a:pt x="12" y="6"/>
                    <a:pt x="11" y="5"/>
                    <a:pt x="10" y="5"/>
                  </a:cubicBezTo>
                  <a:cubicBezTo>
                    <a:pt x="10" y="6"/>
                    <a:pt x="11" y="6"/>
                    <a:pt x="11" y="7"/>
                  </a:cubicBezTo>
                  <a:cubicBezTo>
                    <a:pt x="12" y="8"/>
                    <a:pt x="13" y="10"/>
                    <a:pt x="14" y="11"/>
                  </a:cubicBezTo>
                  <a:cubicBezTo>
                    <a:pt x="15" y="13"/>
                    <a:pt x="16" y="15"/>
                    <a:pt x="17" y="16"/>
                  </a:cubicBezTo>
                  <a:cubicBezTo>
                    <a:pt x="20" y="23"/>
                    <a:pt x="23" y="29"/>
                    <a:pt x="30" y="32"/>
                  </a:cubicBezTo>
                  <a:cubicBezTo>
                    <a:pt x="30" y="33"/>
                    <a:pt x="30" y="33"/>
                    <a:pt x="31" y="33"/>
                  </a:cubicBezTo>
                  <a:cubicBezTo>
                    <a:pt x="31" y="38"/>
                    <a:pt x="31" y="38"/>
                    <a:pt x="31" y="38"/>
                  </a:cubicBezTo>
                  <a:cubicBezTo>
                    <a:pt x="30" y="38"/>
                    <a:pt x="28" y="37"/>
                    <a:pt x="27" y="36"/>
                  </a:cubicBezTo>
                  <a:cubicBezTo>
                    <a:pt x="20" y="32"/>
                    <a:pt x="16" y="25"/>
                    <a:pt x="13" y="19"/>
                  </a:cubicBezTo>
                  <a:cubicBezTo>
                    <a:pt x="12" y="17"/>
                    <a:pt x="11" y="15"/>
                    <a:pt x="10" y="13"/>
                  </a:cubicBezTo>
                  <a:cubicBezTo>
                    <a:pt x="9" y="12"/>
                    <a:pt x="8" y="11"/>
                    <a:pt x="7" y="10"/>
                  </a:cubicBezTo>
                  <a:cubicBezTo>
                    <a:pt x="6" y="9"/>
                    <a:pt x="5" y="8"/>
                    <a:pt x="4" y="7"/>
                  </a:cubicBezTo>
                  <a:cubicBezTo>
                    <a:pt x="4" y="7"/>
                    <a:pt x="4" y="7"/>
                    <a:pt x="4" y="7"/>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4" name="Freeform 244"/>
            <p:cNvSpPr>
              <a:spLocks noEditPoints="1"/>
            </p:cNvSpPr>
            <p:nvPr/>
          </p:nvSpPr>
          <p:spPr bwMode="auto">
            <a:xfrm>
              <a:off x="5241225" y="2836952"/>
              <a:ext cx="72282" cy="137336"/>
            </a:xfrm>
            <a:custGeom>
              <a:avLst/>
              <a:gdLst>
                <a:gd name="T0" fmla="*/ 19 w 28"/>
                <a:gd name="T1" fmla="*/ 20 h 53"/>
                <a:gd name="T2" fmla="*/ 14 w 28"/>
                <a:gd name="T3" fmla="*/ 26 h 53"/>
                <a:gd name="T4" fmla="*/ 14 w 28"/>
                <a:gd name="T5" fmla="*/ 27 h 53"/>
                <a:gd name="T6" fmla="*/ 14 w 28"/>
                <a:gd name="T7" fmla="*/ 19 h 53"/>
                <a:gd name="T8" fmla="*/ 15 w 28"/>
                <a:gd name="T9" fmla="*/ 17 h 53"/>
                <a:gd name="T10" fmla="*/ 18 w 28"/>
                <a:gd name="T11" fmla="*/ 13 h 53"/>
                <a:gd name="T12" fmla="*/ 19 w 28"/>
                <a:gd name="T13" fmla="*/ 7 h 53"/>
                <a:gd name="T14" fmla="*/ 20 w 28"/>
                <a:gd name="T15" fmla="*/ 6 h 53"/>
                <a:gd name="T16" fmla="*/ 20 w 28"/>
                <a:gd name="T17" fmla="*/ 6 h 53"/>
                <a:gd name="T18" fmla="*/ 20 w 28"/>
                <a:gd name="T19" fmla="*/ 3 h 53"/>
                <a:gd name="T20" fmla="*/ 20 w 28"/>
                <a:gd name="T21" fmla="*/ 3 h 53"/>
                <a:gd name="T22" fmla="*/ 22 w 28"/>
                <a:gd name="T23" fmla="*/ 0 h 53"/>
                <a:gd name="T24" fmla="*/ 25 w 28"/>
                <a:gd name="T25" fmla="*/ 2 h 53"/>
                <a:gd name="T26" fmla="*/ 25 w 28"/>
                <a:gd name="T27" fmla="*/ 2 h 53"/>
                <a:gd name="T28" fmla="*/ 25 w 28"/>
                <a:gd name="T29" fmla="*/ 2 h 53"/>
                <a:gd name="T30" fmla="*/ 25 w 28"/>
                <a:gd name="T31" fmla="*/ 2 h 53"/>
                <a:gd name="T32" fmla="*/ 27 w 28"/>
                <a:gd name="T33" fmla="*/ 10 h 53"/>
                <a:gd name="T34" fmla="*/ 27 w 28"/>
                <a:gd name="T35" fmla="*/ 10 h 53"/>
                <a:gd name="T36" fmla="*/ 27 w 28"/>
                <a:gd name="T37" fmla="*/ 20 h 53"/>
                <a:gd name="T38" fmla="*/ 25 w 28"/>
                <a:gd name="T39" fmla="*/ 27 h 53"/>
                <a:gd name="T40" fmla="*/ 20 w 28"/>
                <a:gd name="T41" fmla="*/ 34 h 53"/>
                <a:gd name="T42" fmla="*/ 20 w 28"/>
                <a:gd name="T43" fmla="*/ 35 h 53"/>
                <a:gd name="T44" fmla="*/ 14 w 28"/>
                <a:gd name="T45" fmla="*/ 40 h 53"/>
                <a:gd name="T46" fmla="*/ 14 w 28"/>
                <a:gd name="T47" fmla="*/ 33 h 53"/>
                <a:gd name="T48" fmla="*/ 16 w 28"/>
                <a:gd name="T49" fmla="*/ 31 h 53"/>
                <a:gd name="T50" fmla="*/ 16 w 28"/>
                <a:gd name="T51" fmla="*/ 31 h 53"/>
                <a:gd name="T52" fmla="*/ 20 w 28"/>
                <a:gd name="T53" fmla="*/ 25 h 53"/>
                <a:gd name="T54" fmla="*/ 22 w 28"/>
                <a:gd name="T55" fmla="*/ 19 h 53"/>
                <a:gd name="T56" fmla="*/ 23 w 28"/>
                <a:gd name="T57" fmla="*/ 14 h 53"/>
                <a:gd name="T58" fmla="*/ 22 w 28"/>
                <a:gd name="T59" fmla="*/ 14 h 53"/>
                <a:gd name="T60" fmla="*/ 19 w 28"/>
                <a:gd name="T61" fmla="*/ 20 h 53"/>
                <a:gd name="T62" fmla="*/ 14 w 28"/>
                <a:gd name="T63" fmla="*/ 27 h 53"/>
                <a:gd name="T64" fmla="*/ 8 w 28"/>
                <a:gd name="T65" fmla="*/ 36 h 53"/>
                <a:gd name="T66" fmla="*/ 8 w 28"/>
                <a:gd name="T67" fmla="*/ 36 h 53"/>
                <a:gd name="T68" fmla="*/ 8 w 28"/>
                <a:gd name="T69" fmla="*/ 36 h 53"/>
                <a:gd name="T70" fmla="*/ 6 w 28"/>
                <a:gd name="T71" fmla="*/ 41 h 53"/>
                <a:gd name="T72" fmla="*/ 8 w 28"/>
                <a:gd name="T73" fmla="*/ 38 h 53"/>
                <a:gd name="T74" fmla="*/ 9 w 28"/>
                <a:gd name="T75" fmla="*/ 38 h 53"/>
                <a:gd name="T76" fmla="*/ 9 w 28"/>
                <a:gd name="T77" fmla="*/ 38 h 53"/>
                <a:gd name="T78" fmla="*/ 11 w 28"/>
                <a:gd name="T79" fmla="*/ 37 h 53"/>
                <a:gd name="T80" fmla="*/ 14 w 28"/>
                <a:gd name="T81" fmla="*/ 33 h 53"/>
                <a:gd name="T82" fmla="*/ 14 w 28"/>
                <a:gd name="T83" fmla="*/ 40 h 53"/>
                <a:gd name="T84" fmla="*/ 14 w 28"/>
                <a:gd name="T85" fmla="*/ 40 h 53"/>
                <a:gd name="T86" fmla="*/ 12 w 28"/>
                <a:gd name="T87" fmla="*/ 41 h 53"/>
                <a:gd name="T88" fmla="*/ 12 w 28"/>
                <a:gd name="T89" fmla="*/ 42 h 53"/>
                <a:gd name="T90" fmla="*/ 12 w 28"/>
                <a:gd name="T91" fmla="*/ 42 h 53"/>
                <a:gd name="T92" fmla="*/ 5 w 28"/>
                <a:gd name="T93" fmla="*/ 51 h 53"/>
                <a:gd name="T94" fmla="*/ 5 w 28"/>
                <a:gd name="T95" fmla="*/ 51 h 53"/>
                <a:gd name="T96" fmla="*/ 3 w 28"/>
                <a:gd name="T97" fmla="*/ 53 h 53"/>
                <a:gd name="T98" fmla="*/ 0 w 28"/>
                <a:gd name="T99" fmla="*/ 51 h 53"/>
                <a:gd name="T100" fmla="*/ 1 w 28"/>
                <a:gd name="T101" fmla="*/ 42 h 53"/>
                <a:gd name="T102" fmla="*/ 3 w 28"/>
                <a:gd name="T103" fmla="*/ 34 h 53"/>
                <a:gd name="T104" fmla="*/ 3 w 28"/>
                <a:gd name="T105" fmla="*/ 34 h 53"/>
                <a:gd name="T106" fmla="*/ 11 w 28"/>
                <a:gd name="T107" fmla="*/ 23 h 53"/>
                <a:gd name="T108" fmla="*/ 14 w 28"/>
                <a:gd name="T109" fmla="*/ 19 h 53"/>
                <a:gd name="T110" fmla="*/ 14 w 28"/>
                <a:gd name="T111"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53">
                  <a:moveTo>
                    <a:pt x="19" y="20"/>
                  </a:moveTo>
                  <a:cubicBezTo>
                    <a:pt x="18" y="22"/>
                    <a:pt x="16" y="24"/>
                    <a:pt x="14" y="26"/>
                  </a:cubicBezTo>
                  <a:cubicBezTo>
                    <a:pt x="14" y="27"/>
                    <a:pt x="14" y="27"/>
                    <a:pt x="14" y="27"/>
                  </a:cubicBezTo>
                  <a:cubicBezTo>
                    <a:pt x="14" y="19"/>
                    <a:pt x="14" y="19"/>
                    <a:pt x="14" y="19"/>
                  </a:cubicBezTo>
                  <a:cubicBezTo>
                    <a:pt x="15" y="19"/>
                    <a:pt x="15" y="18"/>
                    <a:pt x="15" y="17"/>
                  </a:cubicBezTo>
                  <a:cubicBezTo>
                    <a:pt x="16" y="16"/>
                    <a:pt x="17" y="14"/>
                    <a:pt x="18" y="13"/>
                  </a:cubicBezTo>
                  <a:cubicBezTo>
                    <a:pt x="18" y="11"/>
                    <a:pt x="19" y="9"/>
                    <a:pt x="19" y="7"/>
                  </a:cubicBezTo>
                  <a:cubicBezTo>
                    <a:pt x="19" y="7"/>
                    <a:pt x="19" y="7"/>
                    <a:pt x="20" y="6"/>
                  </a:cubicBezTo>
                  <a:cubicBezTo>
                    <a:pt x="20" y="6"/>
                    <a:pt x="20" y="6"/>
                    <a:pt x="20" y="6"/>
                  </a:cubicBezTo>
                  <a:cubicBezTo>
                    <a:pt x="20" y="5"/>
                    <a:pt x="20" y="3"/>
                    <a:pt x="20" y="3"/>
                  </a:cubicBezTo>
                  <a:cubicBezTo>
                    <a:pt x="20" y="3"/>
                    <a:pt x="20" y="3"/>
                    <a:pt x="20" y="3"/>
                  </a:cubicBezTo>
                  <a:cubicBezTo>
                    <a:pt x="20" y="2"/>
                    <a:pt x="20" y="0"/>
                    <a:pt x="22" y="0"/>
                  </a:cubicBezTo>
                  <a:cubicBezTo>
                    <a:pt x="23" y="0"/>
                    <a:pt x="24" y="0"/>
                    <a:pt x="25" y="2"/>
                  </a:cubicBezTo>
                  <a:cubicBezTo>
                    <a:pt x="25" y="2"/>
                    <a:pt x="25" y="2"/>
                    <a:pt x="25" y="2"/>
                  </a:cubicBezTo>
                  <a:cubicBezTo>
                    <a:pt x="25" y="2"/>
                    <a:pt x="25" y="2"/>
                    <a:pt x="25" y="2"/>
                  </a:cubicBezTo>
                  <a:cubicBezTo>
                    <a:pt x="25" y="2"/>
                    <a:pt x="25" y="2"/>
                    <a:pt x="25" y="2"/>
                  </a:cubicBezTo>
                  <a:cubicBezTo>
                    <a:pt x="26" y="5"/>
                    <a:pt x="26" y="8"/>
                    <a:pt x="27" y="10"/>
                  </a:cubicBezTo>
                  <a:cubicBezTo>
                    <a:pt x="27" y="10"/>
                    <a:pt x="27" y="10"/>
                    <a:pt x="27" y="10"/>
                  </a:cubicBezTo>
                  <a:cubicBezTo>
                    <a:pt x="27" y="14"/>
                    <a:pt x="28" y="17"/>
                    <a:pt x="27" y="20"/>
                  </a:cubicBezTo>
                  <a:cubicBezTo>
                    <a:pt x="27" y="22"/>
                    <a:pt x="26" y="25"/>
                    <a:pt x="25" y="27"/>
                  </a:cubicBezTo>
                  <a:cubicBezTo>
                    <a:pt x="23" y="30"/>
                    <a:pt x="22" y="32"/>
                    <a:pt x="20" y="34"/>
                  </a:cubicBezTo>
                  <a:cubicBezTo>
                    <a:pt x="20" y="35"/>
                    <a:pt x="20" y="35"/>
                    <a:pt x="20" y="35"/>
                  </a:cubicBezTo>
                  <a:cubicBezTo>
                    <a:pt x="18" y="37"/>
                    <a:pt x="16" y="38"/>
                    <a:pt x="14" y="40"/>
                  </a:cubicBezTo>
                  <a:cubicBezTo>
                    <a:pt x="14" y="33"/>
                    <a:pt x="14" y="33"/>
                    <a:pt x="14" y="33"/>
                  </a:cubicBezTo>
                  <a:cubicBezTo>
                    <a:pt x="15" y="33"/>
                    <a:pt x="16" y="32"/>
                    <a:pt x="16" y="31"/>
                  </a:cubicBezTo>
                  <a:cubicBezTo>
                    <a:pt x="16" y="31"/>
                    <a:pt x="16" y="31"/>
                    <a:pt x="16" y="31"/>
                  </a:cubicBezTo>
                  <a:cubicBezTo>
                    <a:pt x="18" y="29"/>
                    <a:pt x="19" y="27"/>
                    <a:pt x="20" y="25"/>
                  </a:cubicBezTo>
                  <a:cubicBezTo>
                    <a:pt x="21" y="23"/>
                    <a:pt x="22" y="21"/>
                    <a:pt x="22" y="19"/>
                  </a:cubicBezTo>
                  <a:cubicBezTo>
                    <a:pt x="23" y="17"/>
                    <a:pt x="23" y="16"/>
                    <a:pt x="23" y="14"/>
                  </a:cubicBezTo>
                  <a:cubicBezTo>
                    <a:pt x="22" y="14"/>
                    <a:pt x="22" y="14"/>
                    <a:pt x="22" y="14"/>
                  </a:cubicBezTo>
                  <a:cubicBezTo>
                    <a:pt x="22" y="16"/>
                    <a:pt x="21" y="18"/>
                    <a:pt x="19" y="20"/>
                  </a:cubicBezTo>
                  <a:close/>
                  <a:moveTo>
                    <a:pt x="14" y="27"/>
                  </a:moveTo>
                  <a:cubicBezTo>
                    <a:pt x="12" y="30"/>
                    <a:pt x="9" y="33"/>
                    <a:pt x="8" y="36"/>
                  </a:cubicBezTo>
                  <a:cubicBezTo>
                    <a:pt x="8" y="36"/>
                    <a:pt x="8" y="36"/>
                    <a:pt x="8" y="36"/>
                  </a:cubicBezTo>
                  <a:cubicBezTo>
                    <a:pt x="8" y="36"/>
                    <a:pt x="8" y="36"/>
                    <a:pt x="8" y="36"/>
                  </a:cubicBezTo>
                  <a:cubicBezTo>
                    <a:pt x="7" y="37"/>
                    <a:pt x="6" y="39"/>
                    <a:pt x="6" y="41"/>
                  </a:cubicBezTo>
                  <a:cubicBezTo>
                    <a:pt x="7" y="40"/>
                    <a:pt x="8" y="39"/>
                    <a:pt x="8" y="38"/>
                  </a:cubicBezTo>
                  <a:cubicBezTo>
                    <a:pt x="9" y="38"/>
                    <a:pt x="9" y="38"/>
                    <a:pt x="9" y="38"/>
                  </a:cubicBezTo>
                  <a:cubicBezTo>
                    <a:pt x="9" y="38"/>
                    <a:pt x="9" y="38"/>
                    <a:pt x="9" y="38"/>
                  </a:cubicBezTo>
                  <a:cubicBezTo>
                    <a:pt x="10" y="37"/>
                    <a:pt x="10" y="37"/>
                    <a:pt x="11" y="37"/>
                  </a:cubicBezTo>
                  <a:cubicBezTo>
                    <a:pt x="12" y="36"/>
                    <a:pt x="13" y="35"/>
                    <a:pt x="14" y="33"/>
                  </a:cubicBezTo>
                  <a:cubicBezTo>
                    <a:pt x="14" y="40"/>
                    <a:pt x="14" y="40"/>
                    <a:pt x="14" y="40"/>
                  </a:cubicBezTo>
                  <a:cubicBezTo>
                    <a:pt x="14" y="40"/>
                    <a:pt x="14" y="40"/>
                    <a:pt x="14" y="40"/>
                  </a:cubicBezTo>
                  <a:cubicBezTo>
                    <a:pt x="12" y="41"/>
                    <a:pt x="12" y="41"/>
                    <a:pt x="12" y="41"/>
                  </a:cubicBezTo>
                  <a:cubicBezTo>
                    <a:pt x="12" y="42"/>
                    <a:pt x="12" y="42"/>
                    <a:pt x="12" y="42"/>
                  </a:cubicBezTo>
                  <a:cubicBezTo>
                    <a:pt x="12" y="42"/>
                    <a:pt x="12" y="42"/>
                    <a:pt x="12" y="42"/>
                  </a:cubicBezTo>
                  <a:cubicBezTo>
                    <a:pt x="9" y="44"/>
                    <a:pt x="5" y="48"/>
                    <a:pt x="5" y="51"/>
                  </a:cubicBezTo>
                  <a:cubicBezTo>
                    <a:pt x="5" y="51"/>
                    <a:pt x="5" y="51"/>
                    <a:pt x="5" y="51"/>
                  </a:cubicBezTo>
                  <a:cubicBezTo>
                    <a:pt x="5" y="52"/>
                    <a:pt x="4" y="53"/>
                    <a:pt x="3" y="53"/>
                  </a:cubicBezTo>
                  <a:cubicBezTo>
                    <a:pt x="1" y="53"/>
                    <a:pt x="0" y="52"/>
                    <a:pt x="0" y="51"/>
                  </a:cubicBezTo>
                  <a:cubicBezTo>
                    <a:pt x="0" y="48"/>
                    <a:pt x="0" y="45"/>
                    <a:pt x="1" y="42"/>
                  </a:cubicBezTo>
                  <a:cubicBezTo>
                    <a:pt x="1" y="39"/>
                    <a:pt x="2" y="36"/>
                    <a:pt x="3" y="34"/>
                  </a:cubicBezTo>
                  <a:cubicBezTo>
                    <a:pt x="3" y="34"/>
                    <a:pt x="3" y="34"/>
                    <a:pt x="3" y="34"/>
                  </a:cubicBezTo>
                  <a:cubicBezTo>
                    <a:pt x="5" y="30"/>
                    <a:pt x="8" y="27"/>
                    <a:pt x="11" y="23"/>
                  </a:cubicBezTo>
                  <a:cubicBezTo>
                    <a:pt x="12" y="22"/>
                    <a:pt x="13" y="21"/>
                    <a:pt x="14" y="19"/>
                  </a:cubicBezTo>
                  <a:lnTo>
                    <a:pt x="14" y="2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5" name="Freeform 245"/>
            <p:cNvSpPr>
              <a:spLocks noEditPoints="1"/>
            </p:cNvSpPr>
            <p:nvPr/>
          </p:nvSpPr>
          <p:spPr bwMode="auto">
            <a:xfrm>
              <a:off x="5210506" y="2797198"/>
              <a:ext cx="86738" cy="171671"/>
            </a:xfrm>
            <a:custGeom>
              <a:avLst/>
              <a:gdLst>
                <a:gd name="T0" fmla="*/ 17 w 34"/>
                <a:gd name="T1" fmla="*/ 15 h 67"/>
                <a:gd name="T2" fmla="*/ 21 w 34"/>
                <a:gd name="T3" fmla="*/ 12 h 67"/>
                <a:gd name="T4" fmla="*/ 24 w 34"/>
                <a:gd name="T5" fmla="*/ 9 h 67"/>
                <a:gd name="T6" fmla="*/ 26 w 34"/>
                <a:gd name="T7" fmla="*/ 5 h 67"/>
                <a:gd name="T8" fmla="*/ 26 w 34"/>
                <a:gd name="T9" fmla="*/ 5 h 67"/>
                <a:gd name="T10" fmla="*/ 26 w 34"/>
                <a:gd name="T11" fmla="*/ 5 h 67"/>
                <a:gd name="T12" fmla="*/ 26 w 34"/>
                <a:gd name="T13" fmla="*/ 5 h 67"/>
                <a:gd name="T14" fmla="*/ 27 w 34"/>
                <a:gd name="T15" fmla="*/ 3 h 67"/>
                <a:gd name="T16" fmla="*/ 27 w 34"/>
                <a:gd name="T17" fmla="*/ 3 h 67"/>
                <a:gd name="T18" fmla="*/ 29 w 34"/>
                <a:gd name="T19" fmla="*/ 1 h 67"/>
                <a:gd name="T20" fmla="*/ 32 w 34"/>
                <a:gd name="T21" fmla="*/ 2 h 67"/>
                <a:gd name="T22" fmla="*/ 34 w 34"/>
                <a:gd name="T23" fmla="*/ 13 h 67"/>
                <a:gd name="T24" fmla="*/ 33 w 34"/>
                <a:gd name="T25" fmla="*/ 23 h 67"/>
                <a:gd name="T26" fmla="*/ 29 w 34"/>
                <a:gd name="T27" fmla="*/ 33 h 67"/>
                <a:gd name="T28" fmla="*/ 23 w 34"/>
                <a:gd name="T29" fmla="*/ 41 h 67"/>
                <a:gd name="T30" fmla="*/ 23 w 34"/>
                <a:gd name="T31" fmla="*/ 41 h 67"/>
                <a:gd name="T32" fmla="*/ 17 w 34"/>
                <a:gd name="T33" fmla="*/ 49 h 67"/>
                <a:gd name="T34" fmla="*/ 17 w 34"/>
                <a:gd name="T35" fmla="*/ 40 h 67"/>
                <a:gd name="T36" fmla="*/ 19 w 34"/>
                <a:gd name="T37" fmla="*/ 38 h 67"/>
                <a:gd name="T38" fmla="*/ 19 w 34"/>
                <a:gd name="T39" fmla="*/ 37 h 67"/>
                <a:gd name="T40" fmla="*/ 25 w 34"/>
                <a:gd name="T41" fmla="*/ 30 h 67"/>
                <a:gd name="T42" fmla="*/ 28 w 34"/>
                <a:gd name="T43" fmla="*/ 22 h 67"/>
                <a:gd name="T44" fmla="*/ 29 w 34"/>
                <a:gd name="T45" fmla="*/ 13 h 67"/>
                <a:gd name="T46" fmla="*/ 29 w 34"/>
                <a:gd name="T47" fmla="*/ 10 h 67"/>
                <a:gd name="T48" fmla="*/ 27 w 34"/>
                <a:gd name="T49" fmla="*/ 12 h 67"/>
                <a:gd name="T50" fmla="*/ 24 w 34"/>
                <a:gd name="T51" fmla="*/ 15 h 67"/>
                <a:gd name="T52" fmla="*/ 20 w 34"/>
                <a:gd name="T53" fmla="*/ 19 h 67"/>
                <a:gd name="T54" fmla="*/ 19 w 34"/>
                <a:gd name="T55" fmla="*/ 19 h 67"/>
                <a:gd name="T56" fmla="*/ 17 w 34"/>
                <a:gd name="T57" fmla="*/ 21 h 67"/>
                <a:gd name="T58" fmla="*/ 17 w 34"/>
                <a:gd name="T59" fmla="*/ 15 h 67"/>
                <a:gd name="T60" fmla="*/ 13 w 34"/>
                <a:gd name="T61" fmla="*/ 59 h 67"/>
                <a:gd name="T62" fmla="*/ 13 w 34"/>
                <a:gd name="T63" fmla="*/ 64 h 67"/>
                <a:gd name="T64" fmla="*/ 12 w 34"/>
                <a:gd name="T65" fmla="*/ 66 h 67"/>
                <a:gd name="T66" fmla="*/ 9 w 34"/>
                <a:gd name="T67" fmla="*/ 66 h 67"/>
                <a:gd name="T68" fmla="*/ 1 w 34"/>
                <a:gd name="T69" fmla="*/ 51 h 67"/>
                <a:gd name="T70" fmla="*/ 2 w 34"/>
                <a:gd name="T71" fmla="*/ 34 h 67"/>
                <a:gd name="T72" fmla="*/ 16 w 34"/>
                <a:gd name="T73" fmla="*/ 16 h 67"/>
                <a:gd name="T74" fmla="*/ 16 w 34"/>
                <a:gd name="T75" fmla="*/ 16 h 67"/>
                <a:gd name="T76" fmla="*/ 17 w 34"/>
                <a:gd name="T77" fmla="*/ 15 h 67"/>
                <a:gd name="T78" fmla="*/ 17 w 34"/>
                <a:gd name="T79" fmla="*/ 21 h 67"/>
                <a:gd name="T80" fmla="*/ 7 w 34"/>
                <a:gd name="T81" fmla="*/ 35 h 67"/>
                <a:gd name="T82" fmla="*/ 6 w 34"/>
                <a:gd name="T83" fmla="*/ 50 h 67"/>
                <a:gd name="T84" fmla="*/ 9 w 34"/>
                <a:gd name="T85" fmla="*/ 58 h 67"/>
                <a:gd name="T86" fmla="*/ 11 w 34"/>
                <a:gd name="T87" fmla="*/ 51 h 67"/>
                <a:gd name="T88" fmla="*/ 17 w 34"/>
                <a:gd name="T89" fmla="*/ 40 h 67"/>
                <a:gd name="T90" fmla="*/ 17 w 34"/>
                <a:gd name="T91" fmla="*/ 49 h 67"/>
                <a:gd name="T92" fmla="*/ 15 w 34"/>
                <a:gd name="T93" fmla="*/ 52 h 67"/>
                <a:gd name="T94" fmla="*/ 13 w 34"/>
                <a:gd name="T95"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67">
                  <a:moveTo>
                    <a:pt x="17" y="15"/>
                  </a:moveTo>
                  <a:cubicBezTo>
                    <a:pt x="18" y="14"/>
                    <a:pt x="20" y="13"/>
                    <a:pt x="21" y="12"/>
                  </a:cubicBezTo>
                  <a:cubicBezTo>
                    <a:pt x="22" y="11"/>
                    <a:pt x="23" y="10"/>
                    <a:pt x="24" y="9"/>
                  </a:cubicBezTo>
                  <a:cubicBezTo>
                    <a:pt x="24" y="8"/>
                    <a:pt x="25" y="6"/>
                    <a:pt x="26" y="5"/>
                  </a:cubicBezTo>
                  <a:cubicBezTo>
                    <a:pt x="26" y="5"/>
                    <a:pt x="26" y="5"/>
                    <a:pt x="26" y="5"/>
                  </a:cubicBezTo>
                  <a:cubicBezTo>
                    <a:pt x="26" y="5"/>
                    <a:pt x="26" y="5"/>
                    <a:pt x="26" y="5"/>
                  </a:cubicBezTo>
                  <a:cubicBezTo>
                    <a:pt x="26" y="5"/>
                    <a:pt x="26" y="5"/>
                    <a:pt x="26" y="5"/>
                  </a:cubicBezTo>
                  <a:cubicBezTo>
                    <a:pt x="26" y="4"/>
                    <a:pt x="27" y="4"/>
                    <a:pt x="27" y="3"/>
                  </a:cubicBezTo>
                  <a:cubicBezTo>
                    <a:pt x="27" y="3"/>
                    <a:pt x="27" y="3"/>
                    <a:pt x="27" y="3"/>
                  </a:cubicBezTo>
                  <a:cubicBezTo>
                    <a:pt x="27" y="2"/>
                    <a:pt x="27" y="1"/>
                    <a:pt x="29" y="1"/>
                  </a:cubicBezTo>
                  <a:cubicBezTo>
                    <a:pt x="30" y="0"/>
                    <a:pt x="31" y="1"/>
                    <a:pt x="32" y="2"/>
                  </a:cubicBezTo>
                  <a:cubicBezTo>
                    <a:pt x="33" y="6"/>
                    <a:pt x="34" y="9"/>
                    <a:pt x="34" y="13"/>
                  </a:cubicBezTo>
                  <a:cubicBezTo>
                    <a:pt x="34" y="17"/>
                    <a:pt x="34" y="20"/>
                    <a:pt x="33" y="23"/>
                  </a:cubicBezTo>
                  <a:cubicBezTo>
                    <a:pt x="32" y="27"/>
                    <a:pt x="30" y="30"/>
                    <a:pt x="29" y="33"/>
                  </a:cubicBezTo>
                  <a:cubicBezTo>
                    <a:pt x="27" y="35"/>
                    <a:pt x="25" y="38"/>
                    <a:pt x="23" y="41"/>
                  </a:cubicBezTo>
                  <a:cubicBezTo>
                    <a:pt x="23" y="41"/>
                    <a:pt x="23" y="41"/>
                    <a:pt x="23" y="41"/>
                  </a:cubicBezTo>
                  <a:cubicBezTo>
                    <a:pt x="21" y="43"/>
                    <a:pt x="19" y="46"/>
                    <a:pt x="17" y="49"/>
                  </a:cubicBezTo>
                  <a:cubicBezTo>
                    <a:pt x="17" y="40"/>
                    <a:pt x="17" y="40"/>
                    <a:pt x="17" y="40"/>
                  </a:cubicBezTo>
                  <a:cubicBezTo>
                    <a:pt x="18" y="39"/>
                    <a:pt x="18" y="39"/>
                    <a:pt x="19" y="38"/>
                  </a:cubicBezTo>
                  <a:cubicBezTo>
                    <a:pt x="19" y="37"/>
                    <a:pt x="19" y="37"/>
                    <a:pt x="19" y="37"/>
                  </a:cubicBezTo>
                  <a:cubicBezTo>
                    <a:pt x="21" y="35"/>
                    <a:pt x="23" y="33"/>
                    <a:pt x="25" y="30"/>
                  </a:cubicBezTo>
                  <a:cubicBezTo>
                    <a:pt x="26" y="28"/>
                    <a:pt x="27" y="25"/>
                    <a:pt x="28" y="22"/>
                  </a:cubicBezTo>
                  <a:cubicBezTo>
                    <a:pt x="29" y="19"/>
                    <a:pt x="29" y="16"/>
                    <a:pt x="29" y="13"/>
                  </a:cubicBezTo>
                  <a:cubicBezTo>
                    <a:pt x="29" y="12"/>
                    <a:pt x="29" y="11"/>
                    <a:pt x="29" y="10"/>
                  </a:cubicBezTo>
                  <a:cubicBezTo>
                    <a:pt x="28" y="10"/>
                    <a:pt x="28" y="11"/>
                    <a:pt x="27" y="12"/>
                  </a:cubicBezTo>
                  <a:cubicBezTo>
                    <a:pt x="26" y="13"/>
                    <a:pt x="25" y="14"/>
                    <a:pt x="24" y="15"/>
                  </a:cubicBezTo>
                  <a:cubicBezTo>
                    <a:pt x="22" y="17"/>
                    <a:pt x="21" y="18"/>
                    <a:pt x="20" y="19"/>
                  </a:cubicBezTo>
                  <a:cubicBezTo>
                    <a:pt x="19" y="19"/>
                    <a:pt x="19" y="19"/>
                    <a:pt x="19" y="19"/>
                  </a:cubicBezTo>
                  <a:cubicBezTo>
                    <a:pt x="19" y="20"/>
                    <a:pt x="18" y="21"/>
                    <a:pt x="17" y="21"/>
                  </a:cubicBezTo>
                  <a:lnTo>
                    <a:pt x="17" y="15"/>
                  </a:lnTo>
                  <a:close/>
                  <a:moveTo>
                    <a:pt x="13" y="59"/>
                  </a:moveTo>
                  <a:cubicBezTo>
                    <a:pt x="13" y="61"/>
                    <a:pt x="13" y="62"/>
                    <a:pt x="13" y="64"/>
                  </a:cubicBezTo>
                  <a:cubicBezTo>
                    <a:pt x="13" y="65"/>
                    <a:pt x="13" y="65"/>
                    <a:pt x="12" y="66"/>
                  </a:cubicBezTo>
                  <a:cubicBezTo>
                    <a:pt x="12" y="67"/>
                    <a:pt x="10" y="67"/>
                    <a:pt x="9" y="66"/>
                  </a:cubicBezTo>
                  <a:cubicBezTo>
                    <a:pt x="5" y="62"/>
                    <a:pt x="2" y="56"/>
                    <a:pt x="1" y="51"/>
                  </a:cubicBezTo>
                  <a:cubicBezTo>
                    <a:pt x="0" y="45"/>
                    <a:pt x="0" y="39"/>
                    <a:pt x="2" y="34"/>
                  </a:cubicBezTo>
                  <a:cubicBezTo>
                    <a:pt x="5" y="26"/>
                    <a:pt x="10" y="21"/>
                    <a:pt x="16" y="16"/>
                  </a:cubicBezTo>
                  <a:cubicBezTo>
                    <a:pt x="16" y="16"/>
                    <a:pt x="16" y="16"/>
                    <a:pt x="16" y="16"/>
                  </a:cubicBezTo>
                  <a:cubicBezTo>
                    <a:pt x="17" y="15"/>
                    <a:pt x="17" y="15"/>
                    <a:pt x="17" y="15"/>
                  </a:cubicBezTo>
                  <a:cubicBezTo>
                    <a:pt x="17" y="21"/>
                    <a:pt x="17" y="21"/>
                    <a:pt x="17" y="21"/>
                  </a:cubicBezTo>
                  <a:cubicBezTo>
                    <a:pt x="13" y="25"/>
                    <a:pt x="9" y="29"/>
                    <a:pt x="7" y="35"/>
                  </a:cubicBezTo>
                  <a:cubicBezTo>
                    <a:pt x="5" y="40"/>
                    <a:pt x="5" y="45"/>
                    <a:pt x="6" y="50"/>
                  </a:cubicBezTo>
                  <a:cubicBezTo>
                    <a:pt x="6" y="53"/>
                    <a:pt x="7" y="55"/>
                    <a:pt x="9" y="58"/>
                  </a:cubicBezTo>
                  <a:cubicBezTo>
                    <a:pt x="9" y="55"/>
                    <a:pt x="10" y="53"/>
                    <a:pt x="11" y="51"/>
                  </a:cubicBezTo>
                  <a:cubicBezTo>
                    <a:pt x="12" y="47"/>
                    <a:pt x="15" y="43"/>
                    <a:pt x="17" y="40"/>
                  </a:cubicBezTo>
                  <a:cubicBezTo>
                    <a:pt x="17" y="49"/>
                    <a:pt x="17" y="49"/>
                    <a:pt x="17" y="49"/>
                  </a:cubicBezTo>
                  <a:cubicBezTo>
                    <a:pt x="16" y="50"/>
                    <a:pt x="16" y="51"/>
                    <a:pt x="15" y="52"/>
                  </a:cubicBezTo>
                  <a:cubicBezTo>
                    <a:pt x="15" y="54"/>
                    <a:pt x="14" y="57"/>
                    <a:pt x="13" y="5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6" name="Freeform 254"/>
            <p:cNvSpPr>
              <a:spLocks noEditPoints="1"/>
            </p:cNvSpPr>
            <p:nvPr/>
          </p:nvSpPr>
          <p:spPr bwMode="auto">
            <a:xfrm>
              <a:off x="7129592" y="2925499"/>
              <a:ext cx="276479" cy="224075"/>
            </a:xfrm>
            <a:custGeom>
              <a:avLst/>
              <a:gdLst>
                <a:gd name="T0" fmla="*/ 93 w 108"/>
                <a:gd name="T1" fmla="*/ 22 h 87"/>
                <a:gd name="T2" fmla="*/ 88 w 108"/>
                <a:gd name="T3" fmla="*/ 1 h 87"/>
                <a:gd name="T4" fmla="*/ 108 w 108"/>
                <a:gd name="T5" fmla="*/ 32 h 87"/>
                <a:gd name="T6" fmla="*/ 106 w 108"/>
                <a:gd name="T7" fmla="*/ 84 h 87"/>
                <a:gd name="T8" fmla="*/ 86 w 108"/>
                <a:gd name="T9" fmla="*/ 87 h 87"/>
                <a:gd name="T10" fmla="*/ 103 w 108"/>
                <a:gd name="T11" fmla="*/ 81 h 87"/>
                <a:gd name="T12" fmla="*/ 104 w 108"/>
                <a:gd name="T13" fmla="*/ 68 h 87"/>
                <a:gd name="T14" fmla="*/ 97 w 108"/>
                <a:gd name="T15" fmla="*/ 62 h 87"/>
                <a:gd name="T16" fmla="*/ 97 w 108"/>
                <a:gd name="T17" fmla="*/ 46 h 87"/>
                <a:gd name="T18" fmla="*/ 94 w 108"/>
                <a:gd name="T19" fmla="*/ 51 h 87"/>
                <a:gd name="T20" fmla="*/ 86 w 108"/>
                <a:gd name="T21" fmla="*/ 62 h 87"/>
                <a:gd name="T22" fmla="*/ 89 w 108"/>
                <a:gd name="T23" fmla="*/ 28 h 87"/>
                <a:gd name="T24" fmla="*/ 86 w 108"/>
                <a:gd name="T25" fmla="*/ 16 h 87"/>
                <a:gd name="T26" fmla="*/ 84 w 108"/>
                <a:gd name="T27" fmla="*/ 5 h 87"/>
                <a:gd name="T28" fmla="*/ 86 w 108"/>
                <a:gd name="T29" fmla="*/ 0 h 87"/>
                <a:gd name="T30" fmla="*/ 86 w 108"/>
                <a:gd name="T31" fmla="*/ 8 h 87"/>
                <a:gd name="T32" fmla="*/ 84 w 108"/>
                <a:gd name="T33" fmla="*/ 68 h 87"/>
                <a:gd name="T34" fmla="*/ 86 w 108"/>
                <a:gd name="T35" fmla="*/ 82 h 87"/>
                <a:gd name="T36" fmla="*/ 86 w 108"/>
                <a:gd name="T37" fmla="*/ 87 h 87"/>
                <a:gd name="T38" fmla="*/ 79 w 108"/>
                <a:gd name="T39" fmla="*/ 70 h 87"/>
                <a:gd name="T40" fmla="*/ 86 w 108"/>
                <a:gd name="T41" fmla="*/ 16 h 87"/>
                <a:gd name="T42" fmla="*/ 54 w 108"/>
                <a:gd name="T43" fmla="*/ 6 h 87"/>
                <a:gd name="T44" fmla="*/ 85 w 108"/>
                <a:gd name="T45" fmla="*/ 23 h 87"/>
                <a:gd name="T46" fmla="*/ 86 w 108"/>
                <a:gd name="T47" fmla="*/ 28 h 87"/>
                <a:gd name="T48" fmla="*/ 86 w 108"/>
                <a:gd name="T49" fmla="*/ 51 h 87"/>
                <a:gd name="T50" fmla="*/ 86 w 108"/>
                <a:gd name="T51" fmla="*/ 57 h 87"/>
                <a:gd name="T52" fmla="*/ 74 w 108"/>
                <a:gd name="T53" fmla="*/ 59 h 87"/>
                <a:gd name="T54" fmla="*/ 86 w 108"/>
                <a:gd name="T55" fmla="*/ 46 h 87"/>
                <a:gd name="T56" fmla="*/ 22 w 108"/>
                <a:gd name="T57" fmla="*/ 8 h 87"/>
                <a:gd name="T58" fmla="*/ 54 w 108"/>
                <a:gd name="T59" fmla="*/ 0 h 87"/>
                <a:gd name="T60" fmla="*/ 22 w 108"/>
                <a:gd name="T61" fmla="*/ 82 h 87"/>
                <a:gd name="T62" fmla="*/ 24 w 108"/>
                <a:gd name="T63" fmla="*/ 81 h 87"/>
                <a:gd name="T64" fmla="*/ 27 w 108"/>
                <a:gd name="T65" fmla="*/ 65 h 87"/>
                <a:gd name="T66" fmla="*/ 29 w 108"/>
                <a:gd name="T67" fmla="*/ 70 h 87"/>
                <a:gd name="T68" fmla="*/ 27 w 108"/>
                <a:gd name="T69" fmla="*/ 85 h 87"/>
                <a:gd name="T70" fmla="*/ 22 w 108"/>
                <a:gd name="T71" fmla="*/ 82 h 87"/>
                <a:gd name="T72" fmla="*/ 28 w 108"/>
                <a:gd name="T73" fmla="*/ 6 h 87"/>
                <a:gd name="T74" fmla="*/ 22 w 108"/>
                <a:gd name="T75" fmla="*/ 28 h 87"/>
                <a:gd name="T76" fmla="*/ 23 w 108"/>
                <a:gd name="T77" fmla="*/ 23 h 87"/>
                <a:gd name="T78" fmla="*/ 54 w 108"/>
                <a:gd name="T79" fmla="*/ 6 h 87"/>
                <a:gd name="T80" fmla="*/ 30 w 108"/>
                <a:gd name="T81" fmla="*/ 57 h 87"/>
                <a:gd name="T82" fmla="*/ 22 w 108"/>
                <a:gd name="T83" fmla="*/ 46 h 87"/>
                <a:gd name="T84" fmla="*/ 35 w 108"/>
                <a:gd name="T85" fmla="*/ 59 h 87"/>
                <a:gd name="T86" fmla="*/ 22 w 108"/>
                <a:gd name="T87" fmla="*/ 8 h 87"/>
                <a:gd name="T88" fmla="*/ 15 w 108"/>
                <a:gd name="T89" fmla="*/ 22 h 87"/>
                <a:gd name="T90" fmla="*/ 5 w 108"/>
                <a:gd name="T91" fmla="*/ 68 h 87"/>
                <a:gd name="T92" fmla="*/ 6 w 108"/>
                <a:gd name="T93" fmla="*/ 81 h 87"/>
                <a:gd name="T94" fmla="*/ 22 w 108"/>
                <a:gd name="T95" fmla="*/ 87 h 87"/>
                <a:gd name="T96" fmla="*/ 2 w 108"/>
                <a:gd name="T97" fmla="*/ 85 h 87"/>
                <a:gd name="T98" fmla="*/ 0 w 108"/>
                <a:gd name="T99" fmla="*/ 65 h 87"/>
                <a:gd name="T100" fmla="*/ 1 w 108"/>
                <a:gd name="T101" fmla="*/ 30 h 87"/>
                <a:gd name="T102" fmla="*/ 22 w 108"/>
                <a:gd name="T103" fmla="*/ 0 h 87"/>
                <a:gd name="T104" fmla="*/ 17 w 108"/>
                <a:gd name="T105" fmla="*/ 24 h 87"/>
                <a:gd name="T106" fmla="*/ 22 w 108"/>
                <a:gd name="T107" fmla="*/ 28 h 87"/>
                <a:gd name="T108" fmla="*/ 12 w 108"/>
                <a:gd name="T109" fmla="*/ 46 h 87"/>
                <a:gd name="T110" fmla="*/ 12 w 108"/>
                <a:gd name="T111" fmla="*/ 62 h 87"/>
                <a:gd name="T112" fmla="*/ 14 w 108"/>
                <a:gd name="T113" fmla="*/ 57 h 87"/>
                <a:gd name="T114" fmla="*/ 22 w 108"/>
                <a:gd name="T115"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7">
                  <a:moveTo>
                    <a:pt x="104" y="33"/>
                  </a:moveTo>
                  <a:cubicBezTo>
                    <a:pt x="94" y="22"/>
                    <a:pt x="94" y="22"/>
                    <a:pt x="94" y="22"/>
                  </a:cubicBezTo>
                  <a:cubicBezTo>
                    <a:pt x="94" y="22"/>
                    <a:pt x="93" y="22"/>
                    <a:pt x="93" y="22"/>
                  </a:cubicBezTo>
                  <a:cubicBezTo>
                    <a:pt x="86" y="8"/>
                    <a:pt x="86" y="8"/>
                    <a:pt x="86" y="8"/>
                  </a:cubicBezTo>
                  <a:cubicBezTo>
                    <a:pt x="86" y="0"/>
                    <a:pt x="86" y="0"/>
                    <a:pt x="86" y="0"/>
                  </a:cubicBezTo>
                  <a:cubicBezTo>
                    <a:pt x="87" y="0"/>
                    <a:pt x="88" y="0"/>
                    <a:pt x="88" y="1"/>
                  </a:cubicBezTo>
                  <a:cubicBezTo>
                    <a:pt x="97" y="19"/>
                    <a:pt x="97" y="19"/>
                    <a:pt x="97" y="19"/>
                  </a:cubicBezTo>
                  <a:cubicBezTo>
                    <a:pt x="108" y="30"/>
                    <a:pt x="108" y="30"/>
                    <a:pt x="108" y="30"/>
                  </a:cubicBezTo>
                  <a:cubicBezTo>
                    <a:pt x="108" y="31"/>
                    <a:pt x="108" y="31"/>
                    <a:pt x="108" y="32"/>
                  </a:cubicBezTo>
                  <a:cubicBezTo>
                    <a:pt x="108" y="68"/>
                    <a:pt x="108" y="68"/>
                    <a:pt x="108" y="68"/>
                  </a:cubicBezTo>
                  <a:cubicBezTo>
                    <a:pt x="108" y="80"/>
                    <a:pt x="108" y="80"/>
                    <a:pt x="108" y="80"/>
                  </a:cubicBezTo>
                  <a:cubicBezTo>
                    <a:pt x="108" y="81"/>
                    <a:pt x="108" y="83"/>
                    <a:pt x="106" y="84"/>
                  </a:cubicBezTo>
                  <a:cubicBezTo>
                    <a:pt x="106" y="84"/>
                    <a:pt x="106" y="85"/>
                    <a:pt x="106" y="85"/>
                  </a:cubicBezTo>
                  <a:cubicBezTo>
                    <a:pt x="105" y="86"/>
                    <a:pt x="103" y="87"/>
                    <a:pt x="101" y="87"/>
                  </a:cubicBezTo>
                  <a:cubicBezTo>
                    <a:pt x="86" y="87"/>
                    <a:pt x="86" y="87"/>
                    <a:pt x="86" y="87"/>
                  </a:cubicBezTo>
                  <a:cubicBezTo>
                    <a:pt x="86" y="82"/>
                    <a:pt x="86" y="82"/>
                    <a:pt x="86" y="82"/>
                  </a:cubicBezTo>
                  <a:cubicBezTo>
                    <a:pt x="101" y="82"/>
                    <a:pt x="101" y="82"/>
                    <a:pt x="101" y="82"/>
                  </a:cubicBezTo>
                  <a:cubicBezTo>
                    <a:pt x="102" y="82"/>
                    <a:pt x="102" y="82"/>
                    <a:pt x="103" y="81"/>
                  </a:cubicBezTo>
                  <a:cubicBezTo>
                    <a:pt x="103" y="81"/>
                    <a:pt x="103" y="81"/>
                    <a:pt x="103" y="81"/>
                  </a:cubicBezTo>
                  <a:cubicBezTo>
                    <a:pt x="103" y="81"/>
                    <a:pt x="104" y="80"/>
                    <a:pt x="104" y="80"/>
                  </a:cubicBezTo>
                  <a:cubicBezTo>
                    <a:pt x="104" y="68"/>
                    <a:pt x="104" y="68"/>
                    <a:pt x="104" y="68"/>
                  </a:cubicBezTo>
                  <a:cubicBezTo>
                    <a:pt x="104" y="33"/>
                    <a:pt x="104" y="33"/>
                    <a:pt x="104" y="33"/>
                  </a:cubicBezTo>
                  <a:close/>
                  <a:moveTo>
                    <a:pt x="86" y="62"/>
                  </a:moveTo>
                  <a:cubicBezTo>
                    <a:pt x="97" y="62"/>
                    <a:pt x="97" y="62"/>
                    <a:pt x="97" y="62"/>
                  </a:cubicBezTo>
                  <a:cubicBezTo>
                    <a:pt x="98" y="62"/>
                    <a:pt x="99" y="61"/>
                    <a:pt x="99" y="59"/>
                  </a:cubicBezTo>
                  <a:cubicBezTo>
                    <a:pt x="99" y="49"/>
                    <a:pt x="99" y="49"/>
                    <a:pt x="99" y="49"/>
                  </a:cubicBezTo>
                  <a:cubicBezTo>
                    <a:pt x="99" y="47"/>
                    <a:pt x="98" y="46"/>
                    <a:pt x="97" y="46"/>
                  </a:cubicBezTo>
                  <a:cubicBezTo>
                    <a:pt x="86" y="46"/>
                    <a:pt x="86" y="46"/>
                    <a:pt x="86" y="46"/>
                  </a:cubicBezTo>
                  <a:cubicBezTo>
                    <a:pt x="86" y="51"/>
                    <a:pt x="86" y="51"/>
                    <a:pt x="86" y="51"/>
                  </a:cubicBezTo>
                  <a:cubicBezTo>
                    <a:pt x="94" y="51"/>
                    <a:pt x="94" y="51"/>
                    <a:pt x="94" y="51"/>
                  </a:cubicBezTo>
                  <a:cubicBezTo>
                    <a:pt x="94" y="57"/>
                    <a:pt x="94" y="57"/>
                    <a:pt x="94" y="57"/>
                  </a:cubicBezTo>
                  <a:cubicBezTo>
                    <a:pt x="86" y="57"/>
                    <a:pt x="86" y="57"/>
                    <a:pt x="86" y="57"/>
                  </a:cubicBezTo>
                  <a:cubicBezTo>
                    <a:pt x="86" y="62"/>
                    <a:pt x="86" y="62"/>
                    <a:pt x="86" y="62"/>
                  </a:cubicBezTo>
                  <a:close/>
                  <a:moveTo>
                    <a:pt x="86" y="28"/>
                  </a:moveTo>
                  <a:cubicBezTo>
                    <a:pt x="89" y="28"/>
                    <a:pt x="89" y="28"/>
                    <a:pt x="89" y="28"/>
                  </a:cubicBezTo>
                  <a:cubicBezTo>
                    <a:pt x="89" y="28"/>
                    <a:pt x="89" y="28"/>
                    <a:pt x="89" y="28"/>
                  </a:cubicBezTo>
                  <a:cubicBezTo>
                    <a:pt x="89" y="28"/>
                    <a:pt x="90" y="28"/>
                    <a:pt x="90" y="28"/>
                  </a:cubicBezTo>
                  <a:cubicBezTo>
                    <a:pt x="91" y="27"/>
                    <a:pt x="92" y="26"/>
                    <a:pt x="91" y="25"/>
                  </a:cubicBezTo>
                  <a:cubicBezTo>
                    <a:pt x="86" y="16"/>
                    <a:pt x="86" y="16"/>
                    <a:pt x="86" y="16"/>
                  </a:cubicBezTo>
                  <a:lnTo>
                    <a:pt x="86" y="28"/>
                  </a:lnTo>
                  <a:close/>
                  <a:moveTo>
                    <a:pt x="86" y="8"/>
                  </a:moveTo>
                  <a:cubicBezTo>
                    <a:pt x="84" y="5"/>
                    <a:pt x="84" y="5"/>
                    <a:pt x="84" y="5"/>
                  </a:cubicBezTo>
                  <a:cubicBezTo>
                    <a:pt x="54" y="5"/>
                    <a:pt x="54" y="5"/>
                    <a:pt x="54" y="5"/>
                  </a:cubicBezTo>
                  <a:cubicBezTo>
                    <a:pt x="54" y="0"/>
                    <a:pt x="54" y="0"/>
                    <a:pt x="54" y="0"/>
                  </a:cubicBezTo>
                  <a:cubicBezTo>
                    <a:pt x="86" y="0"/>
                    <a:pt x="86" y="0"/>
                    <a:pt x="86" y="0"/>
                  </a:cubicBezTo>
                  <a:cubicBezTo>
                    <a:pt x="86" y="0"/>
                    <a:pt x="86" y="0"/>
                    <a:pt x="86" y="0"/>
                  </a:cubicBezTo>
                  <a:cubicBezTo>
                    <a:pt x="86" y="0"/>
                    <a:pt x="86" y="0"/>
                    <a:pt x="86" y="0"/>
                  </a:cubicBezTo>
                  <a:cubicBezTo>
                    <a:pt x="86" y="8"/>
                    <a:pt x="86" y="8"/>
                    <a:pt x="86" y="8"/>
                  </a:cubicBezTo>
                  <a:close/>
                  <a:moveTo>
                    <a:pt x="54" y="65"/>
                  </a:moveTo>
                  <a:cubicBezTo>
                    <a:pt x="81" y="65"/>
                    <a:pt x="81" y="65"/>
                    <a:pt x="81" y="65"/>
                  </a:cubicBezTo>
                  <a:cubicBezTo>
                    <a:pt x="83" y="65"/>
                    <a:pt x="84" y="66"/>
                    <a:pt x="84" y="68"/>
                  </a:cubicBezTo>
                  <a:cubicBezTo>
                    <a:pt x="84" y="80"/>
                    <a:pt x="84" y="80"/>
                    <a:pt x="84" y="80"/>
                  </a:cubicBezTo>
                  <a:cubicBezTo>
                    <a:pt x="84" y="80"/>
                    <a:pt x="84" y="81"/>
                    <a:pt x="84" y="81"/>
                  </a:cubicBezTo>
                  <a:cubicBezTo>
                    <a:pt x="85" y="82"/>
                    <a:pt x="85" y="82"/>
                    <a:pt x="86" y="82"/>
                  </a:cubicBezTo>
                  <a:cubicBezTo>
                    <a:pt x="86" y="82"/>
                    <a:pt x="86" y="82"/>
                    <a:pt x="86" y="82"/>
                  </a:cubicBezTo>
                  <a:cubicBezTo>
                    <a:pt x="86" y="87"/>
                    <a:pt x="86" y="87"/>
                    <a:pt x="86" y="87"/>
                  </a:cubicBezTo>
                  <a:cubicBezTo>
                    <a:pt x="86" y="87"/>
                    <a:pt x="86" y="87"/>
                    <a:pt x="86" y="87"/>
                  </a:cubicBezTo>
                  <a:cubicBezTo>
                    <a:pt x="84" y="87"/>
                    <a:pt x="82" y="86"/>
                    <a:pt x="81" y="85"/>
                  </a:cubicBezTo>
                  <a:cubicBezTo>
                    <a:pt x="80" y="83"/>
                    <a:pt x="79" y="82"/>
                    <a:pt x="79" y="80"/>
                  </a:cubicBezTo>
                  <a:cubicBezTo>
                    <a:pt x="79" y="70"/>
                    <a:pt x="79" y="70"/>
                    <a:pt x="79" y="70"/>
                  </a:cubicBezTo>
                  <a:cubicBezTo>
                    <a:pt x="54" y="70"/>
                    <a:pt x="54" y="70"/>
                    <a:pt x="54" y="70"/>
                  </a:cubicBezTo>
                  <a:cubicBezTo>
                    <a:pt x="54" y="65"/>
                    <a:pt x="54" y="65"/>
                    <a:pt x="54" y="65"/>
                  </a:cubicBezTo>
                  <a:close/>
                  <a:moveTo>
                    <a:pt x="86" y="16"/>
                  </a:moveTo>
                  <a:cubicBezTo>
                    <a:pt x="82" y="8"/>
                    <a:pt x="82" y="8"/>
                    <a:pt x="82" y="8"/>
                  </a:cubicBezTo>
                  <a:cubicBezTo>
                    <a:pt x="82" y="7"/>
                    <a:pt x="81" y="6"/>
                    <a:pt x="80" y="6"/>
                  </a:cubicBezTo>
                  <a:cubicBezTo>
                    <a:pt x="54" y="6"/>
                    <a:pt x="54" y="6"/>
                    <a:pt x="54" y="6"/>
                  </a:cubicBezTo>
                  <a:cubicBezTo>
                    <a:pt x="54" y="11"/>
                    <a:pt x="54" y="11"/>
                    <a:pt x="54" y="11"/>
                  </a:cubicBezTo>
                  <a:cubicBezTo>
                    <a:pt x="79" y="11"/>
                    <a:pt x="79" y="11"/>
                    <a:pt x="79" y="11"/>
                  </a:cubicBezTo>
                  <a:cubicBezTo>
                    <a:pt x="85" y="23"/>
                    <a:pt x="85" y="23"/>
                    <a:pt x="85" y="23"/>
                  </a:cubicBezTo>
                  <a:cubicBezTo>
                    <a:pt x="54" y="23"/>
                    <a:pt x="54" y="23"/>
                    <a:pt x="54" y="23"/>
                  </a:cubicBezTo>
                  <a:cubicBezTo>
                    <a:pt x="54" y="28"/>
                    <a:pt x="54" y="28"/>
                    <a:pt x="54" y="28"/>
                  </a:cubicBezTo>
                  <a:cubicBezTo>
                    <a:pt x="86" y="28"/>
                    <a:pt x="86" y="28"/>
                    <a:pt x="86" y="28"/>
                  </a:cubicBezTo>
                  <a:cubicBezTo>
                    <a:pt x="86" y="16"/>
                    <a:pt x="86" y="16"/>
                    <a:pt x="86" y="16"/>
                  </a:cubicBezTo>
                  <a:close/>
                  <a:moveTo>
                    <a:pt x="86" y="46"/>
                  </a:moveTo>
                  <a:cubicBezTo>
                    <a:pt x="86" y="51"/>
                    <a:pt x="86" y="51"/>
                    <a:pt x="86" y="51"/>
                  </a:cubicBezTo>
                  <a:cubicBezTo>
                    <a:pt x="78" y="51"/>
                    <a:pt x="78" y="51"/>
                    <a:pt x="78" y="51"/>
                  </a:cubicBezTo>
                  <a:cubicBezTo>
                    <a:pt x="78" y="57"/>
                    <a:pt x="78" y="57"/>
                    <a:pt x="78" y="57"/>
                  </a:cubicBezTo>
                  <a:cubicBezTo>
                    <a:pt x="86" y="57"/>
                    <a:pt x="86" y="57"/>
                    <a:pt x="86" y="57"/>
                  </a:cubicBezTo>
                  <a:cubicBezTo>
                    <a:pt x="86" y="62"/>
                    <a:pt x="86" y="62"/>
                    <a:pt x="86" y="62"/>
                  </a:cubicBezTo>
                  <a:cubicBezTo>
                    <a:pt x="76" y="62"/>
                    <a:pt x="76" y="62"/>
                    <a:pt x="76" y="62"/>
                  </a:cubicBezTo>
                  <a:cubicBezTo>
                    <a:pt x="75" y="62"/>
                    <a:pt x="74" y="61"/>
                    <a:pt x="74" y="59"/>
                  </a:cubicBezTo>
                  <a:cubicBezTo>
                    <a:pt x="74" y="49"/>
                    <a:pt x="74" y="49"/>
                    <a:pt x="74" y="49"/>
                  </a:cubicBezTo>
                  <a:cubicBezTo>
                    <a:pt x="74" y="47"/>
                    <a:pt x="75" y="46"/>
                    <a:pt x="76" y="46"/>
                  </a:cubicBezTo>
                  <a:lnTo>
                    <a:pt x="86" y="46"/>
                  </a:lnTo>
                  <a:close/>
                  <a:moveTo>
                    <a:pt x="54" y="5"/>
                  </a:moveTo>
                  <a:cubicBezTo>
                    <a:pt x="24" y="5"/>
                    <a:pt x="24" y="5"/>
                    <a:pt x="24" y="5"/>
                  </a:cubicBezTo>
                  <a:cubicBezTo>
                    <a:pt x="22" y="8"/>
                    <a:pt x="22" y="8"/>
                    <a:pt x="22" y="8"/>
                  </a:cubicBezTo>
                  <a:cubicBezTo>
                    <a:pt x="22" y="0"/>
                    <a:pt x="22" y="0"/>
                    <a:pt x="22" y="0"/>
                  </a:cubicBezTo>
                  <a:cubicBezTo>
                    <a:pt x="22" y="0"/>
                    <a:pt x="22" y="0"/>
                    <a:pt x="22" y="0"/>
                  </a:cubicBezTo>
                  <a:cubicBezTo>
                    <a:pt x="54" y="0"/>
                    <a:pt x="54" y="0"/>
                    <a:pt x="54" y="0"/>
                  </a:cubicBezTo>
                  <a:cubicBezTo>
                    <a:pt x="54" y="5"/>
                    <a:pt x="54" y="5"/>
                    <a:pt x="54" y="5"/>
                  </a:cubicBezTo>
                  <a:close/>
                  <a:moveTo>
                    <a:pt x="22" y="82"/>
                  </a:moveTo>
                  <a:cubicBezTo>
                    <a:pt x="22" y="82"/>
                    <a:pt x="22" y="82"/>
                    <a:pt x="22" y="82"/>
                  </a:cubicBezTo>
                  <a:cubicBezTo>
                    <a:pt x="23" y="82"/>
                    <a:pt x="24" y="82"/>
                    <a:pt x="24" y="81"/>
                  </a:cubicBezTo>
                  <a:cubicBezTo>
                    <a:pt x="24" y="81"/>
                    <a:pt x="24" y="81"/>
                    <a:pt x="24" y="81"/>
                  </a:cubicBezTo>
                  <a:cubicBezTo>
                    <a:pt x="24" y="81"/>
                    <a:pt x="24" y="81"/>
                    <a:pt x="24" y="81"/>
                  </a:cubicBezTo>
                  <a:cubicBezTo>
                    <a:pt x="24" y="81"/>
                    <a:pt x="25" y="80"/>
                    <a:pt x="25" y="80"/>
                  </a:cubicBezTo>
                  <a:cubicBezTo>
                    <a:pt x="25" y="68"/>
                    <a:pt x="25" y="68"/>
                    <a:pt x="25" y="68"/>
                  </a:cubicBezTo>
                  <a:cubicBezTo>
                    <a:pt x="25" y="66"/>
                    <a:pt x="26" y="65"/>
                    <a:pt x="27" y="65"/>
                  </a:cubicBezTo>
                  <a:cubicBezTo>
                    <a:pt x="54" y="65"/>
                    <a:pt x="54" y="65"/>
                    <a:pt x="54" y="65"/>
                  </a:cubicBezTo>
                  <a:cubicBezTo>
                    <a:pt x="54" y="70"/>
                    <a:pt x="54" y="70"/>
                    <a:pt x="54" y="70"/>
                  </a:cubicBezTo>
                  <a:cubicBezTo>
                    <a:pt x="29" y="70"/>
                    <a:pt x="29" y="70"/>
                    <a:pt x="29" y="70"/>
                  </a:cubicBezTo>
                  <a:cubicBezTo>
                    <a:pt x="29" y="80"/>
                    <a:pt x="29" y="80"/>
                    <a:pt x="29" y="80"/>
                  </a:cubicBezTo>
                  <a:cubicBezTo>
                    <a:pt x="29" y="82"/>
                    <a:pt x="29" y="83"/>
                    <a:pt x="27" y="85"/>
                  </a:cubicBezTo>
                  <a:cubicBezTo>
                    <a:pt x="27" y="85"/>
                    <a:pt x="27" y="85"/>
                    <a:pt x="27" y="85"/>
                  </a:cubicBezTo>
                  <a:cubicBezTo>
                    <a:pt x="26" y="86"/>
                    <a:pt x="24" y="87"/>
                    <a:pt x="22" y="87"/>
                  </a:cubicBezTo>
                  <a:cubicBezTo>
                    <a:pt x="22" y="87"/>
                    <a:pt x="22" y="87"/>
                    <a:pt x="22" y="87"/>
                  </a:cubicBezTo>
                  <a:cubicBezTo>
                    <a:pt x="22" y="82"/>
                    <a:pt x="22" y="82"/>
                    <a:pt x="22" y="82"/>
                  </a:cubicBezTo>
                  <a:close/>
                  <a:moveTo>
                    <a:pt x="54" y="6"/>
                  </a:moveTo>
                  <a:cubicBezTo>
                    <a:pt x="28" y="6"/>
                    <a:pt x="28" y="6"/>
                    <a:pt x="28" y="6"/>
                  </a:cubicBezTo>
                  <a:cubicBezTo>
                    <a:pt x="28" y="6"/>
                    <a:pt x="28" y="6"/>
                    <a:pt x="28" y="6"/>
                  </a:cubicBezTo>
                  <a:cubicBezTo>
                    <a:pt x="27" y="6"/>
                    <a:pt x="27" y="7"/>
                    <a:pt x="26" y="8"/>
                  </a:cubicBezTo>
                  <a:cubicBezTo>
                    <a:pt x="22" y="16"/>
                    <a:pt x="22" y="16"/>
                    <a:pt x="22" y="16"/>
                  </a:cubicBezTo>
                  <a:cubicBezTo>
                    <a:pt x="22" y="28"/>
                    <a:pt x="22" y="28"/>
                    <a:pt x="22" y="28"/>
                  </a:cubicBezTo>
                  <a:cubicBezTo>
                    <a:pt x="54" y="28"/>
                    <a:pt x="54" y="28"/>
                    <a:pt x="54" y="28"/>
                  </a:cubicBezTo>
                  <a:cubicBezTo>
                    <a:pt x="54" y="23"/>
                    <a:pt x="54" y="23"/>
                    <a:pt x="54" y="23"/>
                  </a:cubicBezTo>
                  <a:cubicBezTo>
                    <a:pt x="23" y="23"/>
                    <a:pt x="23" y="23"/>
                    <a:pt x="23" y="23"/>
                  </a:cubicBezTo>
                  <a:cubicBezTo>
                    <a:pt x="30" y="11"/>
                    <a:pt x="30" y="11"/>
                    <a:pt x="30" y="11"/>
                  </a:cubicBezTo>
                  <a:cubicBezTo>
                    <a:pt x="54" y="11"/>
                    <a:pt x="54" y="11"/>
                    <a:pt x="54" y="11"/>
                  </a:cubicBezTo>
                  <a:cubicBezTo>
                    <a:pt x="54" y="6"/>
                    <a:pt x="54" y="6"/>
                    <a:pt x="54" y="6"/>
                  </a:cubicBezTo>
                  <a:close/>
                  <a:moveTo>
                    <a:pt x="22" y="62"/>
                  </a:moveTo>
                  <a:cubicBezTo>
                    <a:pt x="22" y="57"/>
                    <a:pt x="22" y="57"/>
                    <a:pt x="22" y="57"/>
                  </a:cubicBezTo>
                  <a:cubicBezTo>
                    <a:pt x="30" y="57"/>
                    <a:pt x="30" y="57"/>
                    <a:pt x="30" y="57"/>
                  </a:cubicBezTo>
                  <a:cubicBezTo>
                    <a:pt x="30" y="51"/>
                    <a:pt x="30" y="51"/>
                    <a:pt x="30" y="51"/>
                  </a:cubicBezTo>
                  <a:cubicBezTo>
                    <a:pt x="22" y="51"/>
                    <a:pt x="22" y="51"/>
                    <a:pt x="22" y="51"/>
                  </a:cubicBezTo>
                  <a:cubicBezTo>
                    <a:pt x="22" y="46"/>
                    <a:pt x="22" y="46"/>
                    <a:pt x="22" y="46"/>
                  </a:cubicBezTo>
                  <a:cubicBezTo>
                    <a:pt x="32" y="46"/>
                    <a:pt x="32" y="46"/>
                    <a:pt x="32" y="46"/>
                  </a:cubicBezTo>
                  <a:cubicBezTo>
                    <a:pt x="34" y="46"/>
                    <a:pt x="35" y="47"/>
                    <a:pt x="35" y="49"/>
                  </a:cubicBezTo>
                  <a:cubicBezTo>
                    <a:pt x="35" y="59"/>
                    <a:pt x="35" y="59"/>
                    <a:pt x="35" y="59"/>
                  </a:cubicBezTo>
                  <a:cubicBezTo>
                    <a:pt x="35" y="61"/>
                    <a:pt x="34" y="62"/>
                    <a:pt x="32" y="62"/>
                  </a:cubicBezTo>
                  <a:lnTo>
                    <a:pt x="22" y="62"/>
                  </a:lnTo>
                  <a:close/>
                  <a:moveTo>
                    <a:pt x="22" y="8"/>
                  </a:moveTo>
                  <a:cubicBezTo>
                    <a:pt x="15" y="22"/>
                    <a:pt x="15" y="22"/>
                    <a:pt x="15" y="22"/>
                  </a:cubicBezTo>
                  <a:cubicBezTo>
                    <a:pt x="15" y="22"/>
                    <a:pt x="15" y="22"/>
                    <a:pt x="15" y="22"/>
                  </a:cubicBezTo>
                  <a:cubicBezTo>
                    <a:pt x="15" y="22"/>
                    <a:pt x="15" y="22"/>
                    <a:pt x="15" y="22"/>
                  </a:cubicBezTo>
                  <a:cubicBezTo>
                    <a:pt x="5" y="33"/>
                    <a:pt x="5" y="33"/>
                    <a:pt x="5" y="33"/>
                  </a:cubicBezTo>
                  <a:cubicBezTo>
                    <a:pt x="5" y="65"/>
                    <a:pt x="5" y="65"/>
                    <a:pt x="5" y="65"/>
                  </a:cubicBezTo>
                  <a:cubicBezTo>
                    <a:pt x="5" y="68"/>
                    <a:pt x="5" y="68"/>
                    <a:pt x="5" y="68"/>
                  </a:cubicBezTo>
                  <a:cubicBezTo>
                    <a:pt x="5" y="80"/>
                    <a:pt x="5" y="80"/>
                    <a:pt x="5" y="80"/>
                  </a:cubicBezTo>
                  <a:cubicBezTo>
                    <a:pt x="5" y="80"/>
                    <a:pt x="5" y="81"/>
                    <a:pt x="5" y="81"/>
                  </a:cubicBezTo>
                  <a:cubicBezTo>
                    <a:pt x="6" y="81"/>
                    <a:pt x="6" y="81"/>
                    <a:pt x="6" y="81"/>
                  </a:cubicBezTo>
                  <a:cubicBezTo>
                    <a:pt x="6" y="82"/>
                    <a:pt x="7" y="82"/>
                    <a:pt x="7" y="82"/>
                  </a:cubicBezTo>
                  <a:cubicBezTo>
                    <a:pt x="22" y="82"/>
                    <a:pt x="22" y="82"/>
                    <a:pt x="22" y="82"/>
                  </a:cubicBezTo>
                  <a:cubicBezTo>
                    <a:pt x="22" y="87"/>
                    <a:pt x="22" y="87"/>
                    <a:pt x="22" y="87"/>
                  </a:cubicBezTo>
                  <a:cubicBezTo>
                    <a:pt x="7" y="87"/>
                    <a:pt x="7" y="87"/>
                    <a:pt x="7" y="87"/>
                  </a:cubicBezTo>
                  <a:cubicBezTo>
                    <a:pt x="5" y="87"/>
                    <a:pt x="4" y="86"/>
                    <a:pt x="2" y="85"/>
                  </a:cubicBezTo>
                  <a:cubicBezTo>
                    <a:pt x="2" y="85"/>
                    <a:pt x="2" y="85"/>
                    <a:pt x="2" y="85"/>
                  </a:cubicBezTo>
                  <a:cubicBezTo>
                    <a:pt x="1" y="83"/>
                    <a:pt x="0" y="82"/>
                    <a:pt x="0" y="80"/>
                  </a:cubicBezTo>
                  <a:cubicBezTo>
                    <a:pt x="0" y="68"/>
                    <a:pt x="0" y="68"/>
                    <a:pt x="0" y="68"/>
                  </a:cubicBezTo>
                  <a:cubicBezTo>
                    <a:pt x="0" y="65"/>
                    <a:pt x="0" y="65"/>
                    <a:pt x="0" y="65"/>
                  </a:cubicBezTo>
                  <a:cubicBezTo>
                    <a:pt x="0" y="32"/>
                    <a:pt x="0" y="32"/>
                    <a:pt x="0" y="32"/>
                  </a:cubicBezTo>
                  <a:cubicBezTo>
                    <a:pt x="0" y="32"/>
                    <a:pt x="0" y="32"/>
                    <a:pt x="0" y="32"/>
                  </a:cubicBezTo>
                  <a:cubicBezTo>
                    <a:pt x="0" y="31"/>
                    <a:pt x="0" y="31"/>
                    <a:pt x="1" y="30"/>
                  </a:cubicBezTo>
                  <a:cubicBezTo>
                    <a:pt x="11" y="19"/>
                    <a:pt x="11" y="19"/>
                    <a:pt x="11" y="19"/>
                  </a:cubicBezTo>
                  <a:cubicBezTo>
                    <a:pt x="20" y="1"/>
                    <a:pt x="20" y="1"/>
                    <a:pt x="20" y="1"/>
                  </a:cubicBezTo>
                  <a:cubicBezTo>
                    <a:pt x="21" y="1"/>
                    <a:pt x="21" y="0"/>
                    <a:pt x="22" y="0"/>
                  </a:cubicBezTo>
                  <a:cubicBezTo>
                    <a:pt x="22" y="8"/>
                    <a:pt x="22" y="8"/>
                    <a:pt x="22" y="8"/>
                  </a:cubicBezTo>
                  <a:close/>
                  <a:moveTo>
                    <a:pt x="22" y="16"/>
                  </a:moveTo>
                  <a:cubicBezTo>
                    <a:pt x="17" y="24"/>
                    <a:pt x="17" y="24"/>
                    <a:pt x="17" y="24"/>
                  </a:cubicBezTo>
                  <a:cubicBezTo>
                    <a:pt x="17" y="25"/>
                    <a:pt x="17" y="25"/>
                    <a:pt x="17" y="26"/>
                  </a:cubicBezTo>
                  <a:cubicBezTo>
                    <a:pt x="17" y="27"/>
                    <a:pt x="18" y="28"/>
                    <a:pt x="20" y="28"/>
                  </a:cubicBezTo>
                  <a:cubicBezTo>
                    <a:pt x="22" y="28"/>
                    <a:pt x="22" y="28"/>
                    <a:pt x="22" y="28"/>
                  </a:cubicBezTo>
                  <a:cubicBezTo>
                    <a:pt x="22" y="16"/>
                    <a:pt x="22" y="16"/>
                    <a:pt x="22" y="16"/>
                  </a:cubicBezTo>
                  <a:close/>
                  <a:moveTo>
                    <a:pt x="22" y="46"/>
                  </a:moveTo>
                  <a:cubicBezTo>
                    <a:pt x="12" y="46"/>
                    <a:pt x="12" y="46"/>
                    <a:pt x="12" y="46"/>
                  </a:cubicBezTo>
                  <a:cubicBezTo>
                    <a:pt x="10" y="46"/>
                    <a:pt x="9" y="47"/>
                    <a:pt x="9" y="49"/>
                  </a:cubicBezTo>
                  <a:cubicBezTo>
                    <a:pt x="9" y="59"/>
                    <a:pt x="9" y="59"/>
                    <a:pt x="9" y="59"/>
                  </a:cubicBezTo>
                  <a:cubicBezTo>
                    <a:pt x="9" y="61"/>
                    <a:pt x="10" y="62"/>
                    <a:pt x="12" y="62"/>
                  </a:cubicBezTo>
                  <a:cubicBezTo>
                    <a:pt x="22" y="62"/>
                    <a:pt x="22" y="62"/>
                    <a:pt x="22" y="62"/>
                  </a:cubicBezTo>
                  <a:cubicBezTo>
                    <a:pt x="22" y="57"/>
                    <a:pt x="22" y="57"/>
                    <a:pt x="22" y="57"/>
                  </a:cubicBezTo>
                  <a:cubicBezTo>
                    <a:pt x="14" y="57"/>
                    <a:pt x="14" y="57"/>
                    <a:pt x="14" y="57"/>
                  </a:cubicBezTo>
                  <a:cubicBezTo>
                    <a:pt x="14" y="51"/>
                    <a:pt x="14" y="51"/>
                    <a:pt x="14" y="51"/>
                  </a:cubicBezTo>
                  <a:cubicBezTo>
                    <a:pt x="22" y="51"/>
                    <a:pt x="22" y="51"/>
                    <a:pt x="22" y="51"/>
                  </a:cubicBezTo>
                  <a:lnTo>
                    <a:pt x="22" y="4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7" name="Freeform 255"/>
            <p:cNvSpPr>
              <a:spLocks noEditPoints="1"/>
            </p:cNvSpPr>
            <p:nvPr/>
          </p:nvSpPr>
          <p:spPr bwMode="auto">
            <a:xfrm>
              <a:off x="5837552" y="3082710"/>
              <a:ext cx="229496" cy="213232"/>
            </a:xfrm>
            <a:custGeom>
              <a:avLst/>
              <a:gdLst>
                <a:gd name="T0" fmla="*/ 46 w 89"/>
                <a:gd name="T1" fmla="*/ 12 h 83"/>
                <a:gd name="T2" fmla="*/ 76 w 89"/>
                <a:gd name="T3" fmla="*/ 13 h 83"/>
                <a:gd name="T4" fmla="*/ 84 w 89"/>
                <a:gd name="T5" fmla="*/ 29 h 83"/>
                <a:gd name="T6" fmla="*/ 74 w 89"/>
                <a:gd name="T7" fmla="*/ 65 h 83"/>
                <a:gd name="T8" fmla="*/ 68 w 89"/>
                <a:gd name="T9" fmla="*/ 73 h 83"/>
                <a:gd name="T10" fmla="*/ 60 w 89"/>
                <a:gd name="T11" fmla="*/ 76 h 83"/>
                <a:gd name="T12" fmla="*/ 46 w 89"/>
                <a:gd name="T13" fmla="*/ 72 h 83"/>
                <a:gd name="T14" fmla="*/ 46 w 89"/>
                <a:gd name="T15" fmla="*/ 77 h 83"/>
                <a:gd name="T16" fmla="*/ 59 w 89"/>
                <a:gd name="T17" fmla="*/ 80 h 83"/>
                <a:gd name="T18" fmla="*/ 78 w 89"/>
                <a:gd name="T19" fmla="*/ 69 h 83"/>
                <a:gd name="T20" fmla="*/ 89 w 89"/>
                <a:gd name="T21" fmla="*/ 34 h 83"/>
                <a:gd name="T22" fmla="*/ 80 w 89"/>
                <a:gd name="T23" fmla="*/ 10 h 83"/>
                <a:gd name="T24" fmla="*/ 51 w 89"/>
                <a:gd name="T25" fmla="*/ 5 h 83"/>
                <a:gd name="T26" fmla="*/ 46 w 89"/>
                <a:gd name="T27" fmla="*/ 6 h 83"/>
                <a:gd name="T28" fmla="*/ 46 w 89"/>
                <a:gd name="T29" fmla="*/ 12 h 83"/>
                <a:gd name="T30" fmla="*/ 24 w 89"/>
                <a:gd name="T31" fmla="*/ 74 h 83"/>
                <a:gd name="T32" fmla="*/ 17 w 89"/>
                <a:gd name="T33" fmla="*/ 65 h 83"/>
                <a:gd name="T34" fmla="*/ 7 w 89"/>
                <a:gd name="T35" fmla="*/ 39 h 83"/>
                <a:gd name="T36" fmla="*/ 7 w 89"/>
                <a:gd name="T37" fmla="*/ 39 h 83"/>
                <a:gd name="T38" fmla="*/ 14 w 89"/>
                <a:gd name="T39" fmla="*/ 13 h 83"/>
                <a:gd name="T40" fmla="*/ 45 w 89"/>
                <a:gd name="T41" fmla="*/ 11 h 83"/>
                <a:gd name="T42" fmla="*/ 46 w 89"/>
                <a:gd name="T43" fmla="*/ 12 h 83"/>
                <a:gd name="T44" fmla="*/ 46 w 89"/>
                <a:gd name="T45" fmla="*/ 6 h 83"/>
                <a:gd name="T46" fmla="*/ 40 w 89"/>
                <a:gd name="T47" fmla="*/ 5 h 83"/>
                <a:gd name="T48" fmla="*/ 5 w 89"/>
                <a:gd name="T49" fmla="*/ 18 h 83"/>
                <a:gd name="T50" fmla="*/ 5 w 89"/>
                <a:gd name="T51" fmla="*/ 52 h 83"/>
                <a:gd name="T52" fmla="*/ 16 w 89"/>
                <a:gd name="T53" fmla="*/ 73 h 83"/>
                <a:gd name="T54" fmla="*/ 23 w 89"/>
                <a:gd name="T55" fmla="*/ 79 h 83"/>
                <a:gd name="T56" fmla="*/ 40 w 89"/>
                <a:gd name="T57" fmla="*/ 78 h 83"/>
                <a:gd name="T58" fmla="*/ 46 w 89"/>
                <a:gd name="T59" fmla="*/ 77 h 83"/>
                <a:gd name="T60" fmla="*/ 46 w 89"/>
                <a:gd name="T61" fmla="*/ 72 h 83"/>
                <a:gd name="T62" fmla="*/ 39 w 89"/>
                <a:gd name="T63" fmla="*/ 73 h 83"/>
                <a:gd name="T64" fmla="*/ 24 w 89"/>
                <a:gd name="T6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3">
                  <a:moveTo>
                    <a:pt x="46" y="12"/>
                  </a:moveTo>
                  <a:cubicBezTo>
                    <a:pt x="51" y="12"/>
                    <a:pt x="64" y="1"/>
                    <a:pt x="76" y="13"/>
                  </a:cubicBezTo>
                  <a:cubicBezTo>
                    <a:pt x="81" y="18"/>
                    <a:pt x="83" y="23"/>
                    <a:pt x="84" y="29"/>
                  </a:cubicBezTo>
                  <a:cubicBezTo>
                    <a:pt x="86" y="42"/>
                    <a:pt x="81" y="54"/>
                    <a:pt x="74" y="65"/>
                  </a:cubicBezTo>
                  <a:cubicBezTo>
                    <a:pt x="73" y="68"/>
                    <a:pt x="70" y="71"/>
                    <a:pt x="68" y="73"/>
                  </a:cubicBezTo>
                  <a:cubicBezTo>
                    <a:pt x="66" y="75"/>
                    <a:pt x="63" y="76"/>
                    <a:pt x="60" y="76"/>
                  </a:cubicBezTo>
                  <a:cubicBezTo>
                    <a:pt x="54" y="75"/>
                    <a:pt x="51" y="72"/>
                    <a:pt x="46" y="72"/>
                  </a:cubicBezTo>
                  <a:cubicBezTo>
                    <a:pt x="46" y="77"/>
                    <a:pt x="46" y="77"/>
                    <a:pt x="46" y="77"/>
                  </a:cubicBezTo>
                  <a:cubicBezTo>
                    <a:pt x="51" y="77"/>
                    <a:pt x="53" y="79"/>
                    <a:pt x="59" y="80"/>
                  </a:cubicBezTo>
                  <a:cubicBezTo>
                    <a:pt x="67" y="82"/>
                    <a:pt x="73" y="75"/>
                    <a:pt x="78" y="69"/>
                  </a:cubicBezTo>
                  <a:cubicBezTo>
                    <a:pt x="85" y="59"/>
                    <a:pt x="89" y="47"/>
                    <a:pt x="89" y="34"/>
                  </a:cubicBezTo>
                  <a:cubicBezTo>
                    <a:pt x="89" y="25"/>
                    <a:pt x="87" y="16"/>
                    <a:pt x="80" y="10"/>
                  </a:cubicBezTo>
                  <a:cubicBezTo>
                    <a:pt x="72" y="2"/>
                    <a:pt x="61" y="1"/>
                    <a:pt x="51" y="5"/>
                  </a:cubicBezTo>
                  <a:cubicBezTo>
                    <a:pt x="48" y="6"/>
                    <a:pt x="47" y="6"/>
                    <a:pt x="46" y="6"/>
                  </a:cubicBezTo>
                  <a:lnTo>
                    <a:pt x="46" y="12"/>
                  </a:lnTo>
                  <a:close/>
                  <a:moveTo>
                    <a:pt x="24" y="74"/>
                  </a:moveTo>
                  <a:cubicBezTo>
                    <a:pt x="21" y="71"/>
                    <a:pt x="19" y="69"/>
                    <a:pt x="17" y="65"/>
                  </a:cubicBezTo>
                  <a:cubicBezTo>
                    <a:pt x="12" y="58"/>
                    <a:pt x="8" y="49"/>
                    <a:pt x="7" y="39"/>
                  </a:cubicBezTo>
                  <a:cubicBezTo>
                    <a:pt x="7" y="39"/>
                    <a:pt x="7" y="39"/>
                    <a:pt x="7" y="39"/>
                  </a:cubicBezTo>
                  <a:cubicBezTo>
                    <a:pt x="6" y="30"/>
                    <a:pt x="7" y="20"/>
                    <a:pt x="14" y="13"/>
                  </a:cubicBezTo>
                  <a:cubicBezTo>
                    <a:pt x="24" y="4"/>
                    <a:pt x="34" y="8"/>
                    <a:pt x="45" y="11"/>
                  </a:cubicBezTo>
                  <a:cubicBezTo>
                    <a:pt x="45" y="12"/>
                    <a:pt x="45" y="12"/>
                    <a:pt x="46" y="12"/>
                  </a:cubicBezTo>
                  <a:cubicBezTo>
                    <a:pt x="46" y="6"/>
                    <a:pt x="46" y="6"/>
                    <a:pt x="46" y="6"/>
                  </a:cubicBezTo>
                  <a:cubicBezTo>
                    <a:pt x="44" y="6"/>
                    <a:pt x="43" y="6"/>
                    <a:pt x="40" y="5"/>
                  </a:cubicBezTo>
                  <a:cubicBezTo>
                    <a:pt x="26" y="0"/>
                    <a:pt x="12" y="5"/>
                    <a:pt x="5" y="18"/>
                  </a:cubicBezTo>
                  <a:cubicBezTo>
                    <a:pt x="0" y="28"/>
                    <a:pt x="1" y="41"/>
                    <a:pt x="5" y="52"/>
                  </a:cubicBezTo>
                  <a:cubicBezTo>
                    <a:pt x="7" y="59"/>
                    <a:pt x="11" y="67"/>
                    <a:pt x="16" y="73"/>
                  </a:cubicBezTo>
                  <a:cubicBezTo>
                    <a:pt x="18" y="75"/>
                    <a:pt x="20" y="77"/>
                    <a:pt x="23" y="79"/>
                  </a:cubicBezTo>
                  <a:cubicBezTo>
                    <a:pt x="29" y="83"/>
                    <a:pt x="34" y="80"/>
                    <a:pt x="40" y="78"/>
                  </a:cubicBezTo>
                  <a:cubicBezTo>
                    <a:pt x="42" y="77"/>
                    <a:pt x="44" y="77"/>
                    <a:pt x="46" y="77"/>
                  </a:cubicBezTo>
                  <a:cubicBezTo>
                    <a:pt x="46" y="72"/>
                    <a:pt x="46" y="72"/>
                    <a:pt x="46" y="72"/>
                  </a:cubicBezTo>
                  <a:cubicBezTo>
                    <a:pt x="44" y="72"/>
                    <a:pt x="41" y="72"/>
                    <a:pt x="39" y="73"/>
                  </a:cubicBezTo>
                  <a:cubicBezTo>
                    <a:pt x="33" y="75"/>
                    <a:pt x="29" y="78"/>
                    <a:pt x="24" y="7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8" name="Freeform 256"/>
            <p:cNvSpPr>
              <a:spLocks noEditPoints="1"/>
            </p:cNvSpPr>
            <p:nvPr/>
          </p:nvSpPr>
          <p:spPr bwMode="auto">
            <a:xfrm>
              <a:off x="5897185" y="3028498"/>
              <a:ext cx="63247" cy="68668"/>
            </a:xfrm>
            <a:custGeom>
              <a:avLst/>
              <a:gdLst>
                <a:gd name="T0" fmla="*/ 13 w 25"/>
                <a:gd name="T1" fmla="*/ 19 h 27"/>
                <a:gd name="T2" fmla="*/ 14 w 25"/>
                <a:gd name="T3" fmla="*/ 20 h 27"/>
                <a:gd name="T4" fmla="*/ 18 w 25"/>
                <a:gd name="T5" fmla="*/ 22 h 27"/>
                <a:gd name="T6" fmla="*/ 18 w 25"/>
                <a:gd name="T7" fmla="*/ 22 h 27"/>
                <a:gd name="T8" fmla="*/ 18 w 25"/>
                <a:gd name="T9" fmla="*/ 22 h 27"/>
                <a:gd name="T10" fmla="*/ 20 w 25"/>
                <a:gd name="T11" fmla="*/ 23 h 27"/>
                <a:gd name="T12" fmla="*/ 20 w 25"/>
                <a:gd name="T13" fmla="*/ 23 h 27"/>
                <a:gd name="T14" fmla="*/ 19 w 25"/>
                <a:gd name="T15" fmla="*/ 18 h 27"/>
                <a:gd name="T16" fmla="*/ 16 w 25"/>
                <a:gd name="T17" fmla="*/ 13 h 27"/>
                <a:gd name="T18" fmla="*/ 13 w 25"/>
                <a:gd name="T19" fmla="*/ 9 h 27"/>
                <a:gd name="T20" fmla="*/ 13 w 25"/>
                <a:gd name="T21" fmla="*/ 3 h 27"/>
                <a:gd name="T22" fmla="*/ 13 w 25"/>
                <a:gd name="T23" fmla="*/ 4 h 27"/>
                <a:gd name="T24" fmla="*/ 13 w 25"/>
                <a:gd name="T25" fmla="*/ 4 h 27"/>
                <a:gd name="T26" fmla="*/ 20 w 25"/>
                <a:gd name="T27" fmla="*/ 10 h 27"/>
                <a:gd name="T28" fmla="*/ 24 w 25"/>
                <a:gd name="T29" fmla="*/ 17 h 27"/>
                <a:gd name="T30" fmla="*/ 25 w 25"/>
                <a:gd name="T31" fmla="*/ 25 h 27"/>
                <a:gd name="T32" fmla="*/ 25 w 25"/>
                <a:gd name="T33" fmla="*/ 25 h 27"/>
                <a:gd name="T34" fmla="*/ 24 w 25"/>
                <a:gd name="T35" fmla="*/ 26 h 27"/>
                <a:gd name="T36" fmla="*/ 22 w 25"/>
                <a:gd name="T37" fmla="*/ 27 h 27"/>
                <a:gd name="T38" fmla="*/ 22 w 25"/>
                <a:gd name="T39" fmla="*/ 27 h 27"/>
                <a:gd name="T40" fmla="*/ 19 w 25"/>
                <a:gd name="T41" fmla="*/ 27 h 27"/>
                <a:gd name="T42" fmla="*/ 16 w 25"/>
                <a:gd name="T43" fmla="*/ 27 h 27"/>
                <a:gd name="T44" fmla="*/ 16 w 25"/>
                <a:gd name="T45" fmla="*/ 27 h 27"/>
                <a:gd name="T46" fmla="*/ 13 w 25"/>
                <a:gd name="T47" fmla="*/ 25 h 27"/>
                <a:gd name="T48" fmla="*/ 13 w 25"/>
                <a:gd name="T49" fmla="*/ 19 h 27"/>
                <a:gd name="T50" fmla="*/ 11 w 25"/>
                <a:gd name="T51" fmla="*/ 18 h 27"/>
                <a:gd name="T52" fmla="*/ 13 w 25"/>
                <a:gd name="T53" fmla="*/ 19 h 27"/>
                <a:gd name="T54" fmla="*/ 13 w 25"/>
                <a:gd name="T55" fmla="*/ 25 h 27"/>
                <a:gd name="T56" fmla="*/ 11 w 25"/>
                <a:gd name="T57" fmla="*/ 24 h 27"/>
                <a:gd name="T58" fmla="*/ 7 w 25"/>
                <a:gd name="T59" fmla="*/ 21 h 27"/>
                <a:gd name="T60" fmla="*/ 7 w 25"/>
                <a:gd name="T61" fmla="*/ 21 h 27"/>
                <a:gd name="T62" fmla="*/ 3 w 25"/>
                <a:gd name="T63" fmla="*/ 15 h 27"/>
                <a:gd name="T64" fmla="*/ 1 w 25"/>
                <a:gd name="T65" fmla="*/ 9 h 27"/>
                <a:gd name="T66" fmla="*/ 1 w 25"/>
                <a:gd name="T67" fmla="*/ 9 h 27"/>
                <a:gd name="T68" fmla="*/ 1 w 25"/>
                <a:gd name="T69" fmla="*/ 5 h 27"/>
                <a:gd name="T70" fmla="*/ 1 w 25"/>
                <a:gd name="T71" fmla="*/ 3 h 27"/>
                <a:gd name="T72" fmla="*/ 3 w 25"/>
                <a:gd name="T73" fmla="*/ 0 h 27"/>
                <a:gd name="T74" fmla="*/ 4 w 25"/>
                <a:gd name="T75" fmla="*/ 0 h 27"/>
                <a:gd name="T76" fmla="*/ 4 w 25"/>
                <a:gd name="T77" fmla="*/ 0 h 27"/>
                <a:gd name="T78" fmla="*/ 4 w 25"/>
                <a:gd name="T79" fmla="*/ 0 h 27"/>
                <a:gd name="T80" fmla="*/ 4 w 25"/>
                <a:gd name="T81" fmla="*/ 0 h 27"/>
                <a:gd name="T82" fmla="*/ 4 w 25"/>
                <a:gd name="T83" fmla="*/ 0 h 27"/>
                <a:gd name="T84" fmla="*/ 5 w 25"/>
                <a:gd name="T85" fmla="*/ 0 h 27"/>
                <a:gd name="T86" fmla="*/ 13 w 25"/>
                <a:gd name="T87" fmla="*/ 3 h 27"/>
                <a:gd name="T88" fmla="*/ 13 w 25"/>
                <a:gd name="T89" fmla="*/ 9 h 27"/>
                <a:gd name="T90" fmla="*/ 11 w 25"/>
                <a:gd name="T91" fmla="*/ 8 h 27"/>
                <a:gd name="T92" fmla="*/ 11 w 25"/>
                <a:gd name="T93" fmla="*/ 8 h 27"/>
                <a:gd name="T94" fmla="*/ 11 w 25"/>
                <a:gd name="T95" fmla="*/ 8 h 27"/>
                <a:gd name="T96" fmla="*/ 5 w 25"/>
                <a:gd name="T97" fmla="*/ 5 h 27"/>
                <a:gd name="T98" fmla="*/ 6 w 25"/>
                <a:gd name="T99" fmla="*/ 8 h 27"/>
                <a:gd name="T100" fmla="*/ 6 w 25"/>
                <a:gd name="T101" fmla="*/ 8 h 27"/>
                <a:gd name="T102" fmla="*/ 7 w 25"/>
                <a:gd name="T103" fmla="*/ 13 h 27"/>
                <a:gd name="T104" fmla="*/ 11 w 25"/>
                <a:gd name="T105" fmla="*/ 18 h 27"/>
                <a:gd name="T106" fmla="*/ 11 w 25"/>
                <a:gd name="T10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7">
                  <a:moveTo>
                    <a:pt x="13" y="19"/>
                  </a:moveTo>
                  <a:cubicBezTo>
                    <a:pt x="13" y="20"/>
                    <a:pt x="14" y="20"/>
                    <a:pt x="14" y="20"/>
                  </a:cubicBezTo>
                  <a:cubicBezTo>
                    <a:pt x="15" y="21"/>
                    <a:pt x="16" y="22"/>
                    <a:pt x="18" y="22"/>
                  </a:cubicBezTo>
                  <a:cubicBezTo>
                    <a:pt x="18" y="22"/>
                    <a:pt x="18" y="22"/>
                    <a:pt x="18" y="22"/>
                  </a:cubicBezTo>
                  <a:cubicBezTo>
                    <a:pt x="18" y="22"/>
                    <a:pt x="18" y="22"/>
                    <a:pt x="18" y="22"/>
                  </a:cubicBezTo>
                  <a:cubicBezTo>
                    <a:pt x="18" y="22"/>
                    <a:pt x="19" y="22"/>
                    <a:pt x="20" y="23"/>
                  </a:cubicBezTo>
                  <a:cubicBezTo>
                    <a:pt x="20" y="23"/>
                    <a:pt x="20" y="23"/>
                    <a:pt x="20" y="23"/>
                  </a:cubicBezTo>
                  <a:cubicBezTo>
                    <a:pt x="20" y="21"/>
                    <a:pt x="20" y="20"/>
                    <a:pt x="19" y="18"/>
                  </a:cubicBezTo>
                  <a:cubicBezTo>
                    <a:pt x="19" y="16"/>
                    <a:pt x="18" y="14"/>
                    <a:pt x="16" y="13"/>
                  </a:cubicBezTo>
                  <a:cubicBezTo>
                    <a:pt x="15" y="11"/>
                    <a:pt x="14" y="10"/>
                    <a:pt x="13" y="9"/>
                  </a:cubicBezTo>
                  <a:cubicBezTo>
                    <a:pt x="13" y="3"/>
                    <a:pt x="13" y="3"/>
                    <a:pt x="13" y="3"/>
                  </a:cubicBezTo>
                  <a:cubicBezTo>
                    <a:pt x="13" y="3"/>
                    <a:pt x="13" y="4"/>
                    <a:pt x="13" y="4"/>
                  </a:cubicBezTo>
                  <a:cubicBezTo>
                    <a:pt x="13" y="4"/>
                    <a:pt x="13" y="4"/>
                    <a:pt x="13" y="4"/>
                  </a:cubicBezTo>
                  <a:cubicBezTo>
                    <a:pt x="16" y="5"/>
                    <a:pt x="18" y="7"/>
                    <a:pt x="20" y="10"/>
                  </a:cubicBezTo>
                  <a:cubicBezTo>
                    <a:pt x="22" y="12"/>
                    <a:pt x="23" y="14"/>
                    <a:pt x="24" y="17"/>
                  </a:cubicBezTo>
                  <a:cubicBezTo>
                    <a:pt x="25" y="19"/>
                    <a:pt x="25" y="22"/>
                    <a:pt x="25" y="25"/>
                  </a:cubicBezTo>
                  <a:cubicBezTo>
                    <a:pt x="25" y="25"/>
                    <a:pt x="25" y="25"/>
                    <a:pt x="25" y="25"/>
                  </a:cubicBezTo>
                  <a:cubicBezTo>
                    <a:pt x="25" y="25"/>
                    <a:pt x="25" y="26"/>
                    <a:pt x="24" y="26"/>
                  </a:cubicBezTo>
                  <a:cubicBezTo>
                    <a:pt x="24" y="27"/>
                    <a:pt x="23" y="27"/>
                    <a:pt x="22" y="27"/>
                  </a:cubicBezTo>
                  <a:cubicBezTo>
                    <a:pt x="22" y="27"/>
                    <a:pt x="22" y="27"/>
                    <a:pt x="22" y="27"/>
                  </a:cubicBezTo>
                  <a:cubicBezTo>
                    <a:pt x="21" y="27"/>
                    <a:pt x="20" y="27"/>
                    <a:pt x="19" y="27"/>
                  </a:cubicBezTo>
                  <a:cubicBezTo>
                    <a:pt x="18" y="27"/>
                    <a:pt x="17" y="27"/>
                    <a:pt x="16" y="27"/>
                  </a:cubicBezTo>
                  <a:cubicBezTo>
                    <a:pt x="16" y="27"/>
                    <a:pt x="16" y="27"/>
                    <a:pt x="16" y="27"/>
                  </a:cubicBezTo>
                  <a:cubicBezTo>
                    <a:pt x="15" y="26"/>
                    <a:pt x="14" y="26"/>
                    <a:pt x="13" y="25"/>
                  </a:cubicBezTo>
                  <a:lnTo>
                    <a:pt x="13" y="19"/>
                  </a:lnTo>
                  <a:close/>
                  <a:moveTo>
                    <a:pt x="11" y="18"/>
                  </a:moveTo>
                  <a:cubicBezTo>
                    <a:pt x="11" y="18"/>
                    <a:pt x="12" y="19"/>
                    <a:pt x="13" y="19"/>
                  </a:cubicBezTo>
                  <a:cubicBezTo>
                    <a:pt x="13" y="25"/>
                    <a:pt x="13" y="25"/>
                    <a:pt x="13" y="25"/>
                  </a:cubicBezTo>
                  <a:cubicBezTo>
                    <a:pt x="12" y="25"/>
                    <a:pt x="12" y="25"/>
                    <a:pt x="11" y="24"/>
                  </a:cubicBezTo>
                  <a:cubicBezTo>
                    <a:pt x="10" y="23"/>
                    <a:pt x="8" y="22"/>
                    <a:pt x="7" y="21"/>
                  </a:cubicBezTo>
                  <a:cubicBezTo>
                    <a:pt x="7" y="21"/>
                    <a:pt x="7" y="21"/>
                    <a:pt x="7" y="21"/>
                  </a:cubicBezTo>
                  <a:cubicBezTo>
                    <a:pt x="6" y="19"/>
                    <a:pt x="4" y="17"/>
                    <a:pt x="3" y="15"/>
                  </a:cubicBezTo>
                  <a:cubicBezTo>
                    <a:pt x="2" y="13"/>
                    <a:pt x="1" y="11"/>
                    <a:pt x="1" y="9"/>
                  </a:cubicBezTo>
                  <a:cubicBezTo>
                    <a:pt x="1" y="9"/>
                    <a:pt x="1" y="9"/>
                    <a:pt x="1" y="9"/>
                  </a:cubicBezTo>
                  <a:cubicBezTo>
                    <a:pt x="1" y="8"/>
                    <a:pt x="1" y="7"/>
                    <a:pt x="1" y="5"/>
                  </a:cubicBezTo>
                  <a:cubicBezTo>
                    <a:pt x="0" y="5"/>
                    <a:pt x="1" y="4"/>
                    <a:pt x="1" y="3"/>
                  </a:cubicBezTo>
                  <a:cubicBezTo>
                    <a:pt x="1" y="1"/>
                    <a:pt x="2"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0"/>
                  </a:cubicBezTo>
                  <a:cubicBezTo>
                    <a:pt x="8" y="1"/>
                    <a:pt x="10" y="2"/>
                    <a:pt x="13" y="3"/>
                  </a:cubicBezTo>
                  <a:cubicBezTo>
                    <a:pt x="13" y="9"/>
                    <a:pt x="13" y="9"/>
                    <a:pt x="13" y="9"/>
                  </a:cubicBezTo>
                  <a:cubicBezTo>
                    <a:pt x="12" y="9"/>
                    <a:pt x="12" y="8"/>
                    <a:pt x="11" y="8"/>
                  </a:cubicBezTo>
                  <a:cubicBezTo>
                    <a:pt x="11" y="8"/>
                    <a:pt x="11" y="8"/>
                    <a:pt x="11" y="8"/>
                  </a:cubicBezTo>
                  <a:cubicBezTo>
                    <a:pt x="11" y="8"/>
                    <a:pt x="11" y="8"/>
                    <a:pt x="11" y="8"/>
                  </a:cubicBezTo>
                  <a:cubicBezTo>
                    <a:pt x="9" y="7"/>
                    <a:pt x="7" y="6"/>
                    <a:pt x="5" y="5"/>
                  </a:cubicBezTo>
                  <a:cubicBezTo>
                    <a:pt x="5" y="6"/>
                    <a:pt x="5" y="7"/>
                    <a:pt x="6" y="8"/>
                  </a:cubicBezTo>
                  <a:cubicBezTo>
                    <a:pt x="6" y="8"/>
                    <a:pt x="6" y="8"/>
                    <a:pt x="6" y="8"/>
                  </a:cubicBezTo>
                  <a:cubicBezTo>
                    <a:pt x="6" y="10"/>
                    <a:pt x="7" y="11"/>
                    <a:pt x="7" y="13"/>
                  </a:cubicBezTo>
                  <a:cubicBezTo>
                    <a:pt x="8" y="15"/>
                    <a:pt x="9" y="16"/>
                    <a:pt x="11" y="18"/>
                  </a:cubicBezTo>
                  <a:cubicBezTo>
                    <a:pt x="11" y="18"/>
                    <a:pt x="11" y="18"/>
                    <a:pt x="11" y="1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9" name="Freeform 259"/>
            <p:cNvSpPr>
              <a:spLocks noEditPoints="1"/>
            </p:cNvSpPr>
            <p:nvPr/>
          </p:nvSpPr>
          <p:spPr bwMode="auto">
            <a:xfrm>
              <a:off x="6018256" y="2690580"/>
              <a:ext cx="202389" cy="321654"/>
            </a:xfrm>
            <a:custGeom>
              <a:avLst/>
              <a:gdLst>
                <a:gd name="T0" fmla="*/ 74 w 79"/>
                <a:gd name="T1" fmla="*/ 72 h 125"/>
                <a:gd name="T2" fmla="*/ 74 w 79"/>
                <a:gd name="T3" fmla="*/ 5 h 125"/>
                <a:gd name="T4" fmla="*/ 42 w 79"/>
                <a:gd name="T5" fmla="*/ 5 h 125"/>
                <a:gd name="T6" fmla="*/ 40 w 79"/>
                <a:gd name="T7" fmla="*/ 10 h 125"/>
                <a:gd name="T8" fmla="*/ 40 w 79"/>
                <a:gd name="T9" fmla="*/ 0 h 125"/>
                <a:gd name="T10" fmla="*/ 40 w 79"/>
                <a:gd name="T11" fmla="*/ 0 h 125"/>
                <a:gd name="T12" fmla="*/ 77 w 79"/>
                <a:gd name="T13" fmla="*/ 0 h 125"/>
                <a:gd name="T14" fmla="*/ 79 w 79"/>
                <a:gd name="T15" fmla="*/ 3 h 125"/>
                <a:gd name="T16" fmla="*/ 79 w 79"/>
                <a:gd name="T17" fmla="*/ 72 h 125"/>
                <a:gd name="T18" fmla="*/ 79 w 79"/>
                <a:gd name="T19" fmla="*/ 72 h 125"/>
                <a:gd name="T20" fmla="*/ 79 w 79"/>
                <a:gd name="T21" fmla="*/ 73 h 125"/>
                <a:gd name="T22" fmla="*/ 59 w 79"/>
                <a:gd name="T23" fmla="*/ 123 h 125"/>
                <a:gd name="T24" fmla="*/ 59 w 79"/>
                <a:gd name="T25" fmla="*/ 123 h 125"/>
                <a:gd name="T26" fmla="*/ 56 w 79"/>
                <a:gd name="T27" fmla="*/ 124 h 125"/>
                <a:gd name="T28" fmla="*/ 40 w 79"/>
                <a:gd name="T29" fmla="*/ 117 h 125"/>
                <a:gd name="T30" fmla="*/ 40 w 79"/>
                <a:gd name="T31" fmla="*/ 112 h 125"/>
                <a:gd name="T32" fmla="*/ 55 w 79"/>
                <a:gd name="T33" fmla="*/ 119 h 125"/>
                <a:gd name="T34" fmla="*/ 74 w 79"/>
                <a:gd name="T35" fmla="*/ 72 h 125"/>
                <a:gd name="T36" fmla="*/ 40 w 79"/>
                <a:gd name="T37" fmla="*/ 10 h 125"/>
                <a:gd name="T38" fmla="*/ 6 w 79"/>
                <a:gd name="T39" fmla="*/ 97 h 125"/>
                <a:gd name="T40" fmla="*/ 40 w 79"/>
                <a:gd name="T41" fmla="*/ 112 h 125"/>
                <a:gd name="T42" fmla="*/ 40 w 79"/>
                <a:gd name="T43" fmla="*/ 117 h 125"/>
                <a:gd name="T44" fmla="*/ 2 w 79"/>
                <a:gd name="T45" fmla="*/ 100 h 125"/>
                <a:gd name="T46" fmla="*/ 2 w 79"/>
                <a:gd name="T47" fmla="*/ 100 h 125"/>
                <a:gd name="T48" fmla="*/ 1 w 79"/>
                <a:gd name="T49" fmla="*/ 97 h 125"/>
                <a:gd name="T50" fmla="*/ 38 w 79"/>
                <a:gd name="T51" fmla="*/ 2 h 125"/>
                <a:gd name="T52" fmla="*/ 40 w 79"/>
                <a:gd name="T53" fmla="*/ 0 h 125"/>
                <a:gd name="T54" fmla="*/ 40 w 79"/>
                <a:gd name="T55"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5">
                  <a:moveTo>
                    <a:pt x="74" y="72"/>
                  </a:moveTo>
                  <a:cubicBezTo>
                    <a:pt x="74" y="5"/>
                    <a:pt x="74" y="5"/>
                    <a:pt x="74" y="5"/>
                  </a:cubicBezTo>
                  <a:cubicBezTo>
                    <a:pt x="42" y="5"/>
                    <a:pt x="42" y="5"/>
                    <a:pt x="42" y="5"/>
                  </a:cubicBezTo>
                  <a:cubicBezTo>
                    <a:pt x="40" y="10"/>
                    <a:pt x="40" y="10"/>
                    <a:pt x="40" y="10"/>
                  </a:cubicBezTo>
                  <a:cubicBezTo>
                    <a:pt x="40" y="0"/>
                    <a:pt x="40" y="0"/>
                    <a:pt x="40" y="0"/>
                  </a:cubicBezTo>
                  <a:cubicBezTo>
                    <a:pt x="40" y="0"/>
                    <a:pt x="40" y="0"/>
                    <a:pt x="40" y="0"/>
                  </a:cubicBezTo>
                  <a:cubicBezTo>
                    <a:pt x="77" y="0"/>
                    <a:pt x="77" y="0"/>
                    <a:pt x="77" y="0"/>
                  </a:cubicBezTo>
                  <a:cubicBezTo>
                    <a:pt x="78" y="0"/>
                    <a:pt x="79" y="1"/>
                    <a:pt x="79" y="3"/>
                  </a:cubicBezTo>
                  <a:cubicBezTo>
                    <a:pt x="79" y="72"/>
                    <a:pt x="79" y="72"/>
                    <a:pt x="79" y="72"/>
                  </a:cubicBezTo>
                  <a:cubicBezTo>
                    <a:pt x="79" y="72"/>
                    <a:pt x="79" y="72"/>
                    <a:pt x="79" y="72"/>
                  </a:cubicBezTo>
                  <a:cubicBezTo>
                    <a:pt x="79" y="72"/>
                    <a:pt x="79" y="73"/>
                    <a:pt x="79" y="73"/>
                  </a:cubicBezTo>
                  <a:cubicBezTo>
                    <a:pt x="59" y="123"/>
                    <a:pt x="59" y="123"/>
                    <a:pt x="59" y="123"/>
                  </a:cubicBezTo>
                  <a:cubicBezTo>
                    <a:pt x="59" y="123"/>
                    <a:pt x="59" y="123"/>
                    <a:pt x="59" y="123"/>
                  </a:cubicBezTo>
                  <a:cubicBezTo>
                    <a:pt x="58" y="124"/>
                    <a:pt x="57" y="125"/>
                    <a:pt x="56" y="124"/>
                  </a:cubicBezTo>
                  <a:cubicBezTo>
                    <a:pt x="40" y="117"/>
                    <a:pt x="40" y="117"/>
                    <a:pt x="40" y="117"/>
                  </a:cubicBezTo>
                  <a:cubicBezTo>
                    <a:pt x="40" y="112"/>
                    <a:pt x="40" y="112"/>
                    <a:pt x="40" y="112"/>
                  </a:cubicBezTo>
                  <a:cubicBezTo>
                    <a:pt x="55" y="119"/>
                    <a:pt x="55" y="119"/>
                    <a:pt x="55" y="119"/>
                  </a:cubicBezTo>
                  <a:lnTo>
                    <a:pt x="74" y="72"/>
                  </a:lnTo>
                  <a:close/>
                  <a:moveTo>
                    <a:pt x="40" y="10"/>
                  </a:moveTo>
                  <a:cubicBezTo>
                    <a:pt x="6" y="97"/>
                    <a:pt x="6" y="97"/>
                    <a:pt x="6" y="97"/>
                  </a:cubicBezTo>
                  <a:cubicBezTo>
                    <a:pt x="40" y="112"/>
                    <a:pt x="40" y="112"/>
                    <a:pt x="40" y="112"/>
                  </a:cubicBezTo>
                  <a:cubicBezTo>
                    <a:pt x="40" y="117"/>
                    <a:pt x="40" y="117"/>
                    <a:pt x="40" y="117"/>
                  </a:cubicBezTo>
                  <a:cubicBezTo>
                    <a:pt x="2" y="100"/>
                    <a:pt x="2" y="100"/>
                    <a:pt x="2" y="100"/>
                  </a:cubicBezTo>
                  <a:cubicBezTo>
                    <a:pt x="2" y="100"/>
                    <a:pt x="2" y="100"/>
                    <a:pt x="2" y="100"/>
                  </a:cubicBezTo>
                  <a:cubicBezTo>
                    <a:pt x="1" y="100"/>
                    <a:pt x="0" y="99"/>
                    <a:pt x="1" y="97"/>
                  </a:cubicBezTo>
                  <a:cubicBezTo>
                    <a:pt x="38" y="2"/>
                    <a:pt x="38" y="2"/>
                    <a:pt x="38" y="2"/>
                  </a:cubicBezTo>
                  <a:cubicBezTo>
                    <a:pt x="38" y="1"/>
                    <a:pt x="39" y="0"/>
                    <a:pt x="40" y="0"/>
                  </a:cubicBezTo>
                  <a:lnTo>
                    <a:pt x="40" y="1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0" name="Freeform 260"/>
            <p:cNvSpPr>
              <a:spLocks noEditPoints="1"/>
            </p:cNvSpPr>
            <p:nvPr/>
          </p:nvSpPr>
          <p:spPr bwMode="auto">
            <a:xfrm>
              <a:off x="6220645" y="2690580"/>
              <a:ext cx="48790" cy="108424"/>
            </a:xfrm>
            <a:custGeom>
              <a:avLst/>
              <a:gdLst>
                <a:gd name="T0" fmla="*/ 9 w 19"/>
                <a:gd name="T1" fmla="*/ 29 h 42"/>
                <a:gd name="T2" fmla="*/ 11 w 19"/>
                <a:gd name="T3" fmla="*/ 23 h 42"/>
                <a:gd name="T4" fmla="*/ 13 w 19"/>
                <a:gd name="T5" fmla="*/ 5 h 42"/>
                <a:gd name="T6" fmla="*/ 9 w 19"/>
                <a:gd name="T7" fmla="*/ 5 h 42"/>
                <a:gd name="T8" fmla="*/ 9 w 19"/>
                <a:gd name="T9" fmla="*/ 0 h 42"/>
                <a:gd name="T10" fmla="*/ 16 w 19"/>
                <a:gd name="T11" fmla="*/ 0 h 42"/>
                <a:gd name="T12" fmla="*/ 16 w 19"/>
                <a:gd name="T13" fmla="*/ 0 h 42"/>
                <a:gd name="T14" fmla="*/ 17 w 19"/>
                <a:gd name="T15" fmla="*/ 1 h 42"/>
                <a:gd name="T16" fmla="*/ 18 w 19"/>
                <a:gd name="T17" fmla="*/ 4 h 42"/>
                <a:gd name="T18" fmla="*/ 16 w 19"/>
                <a:gd name="T19" fmla="*/ 25 h 42"/>
                <a:gd name="T20" fmla="*/ 9 w 19"/>
                <a:gd name="T21" fmla="*/ 38 h 42"/>
                <a:gd name="T22" fmla="*/ 9 w 19"/>
                <a:gd name="T23" fmla="*/ 29 h 42"/>
                <a:gd name="T24" fmla="*/ 5 w 19"/>
                <a:gd name="T25" fmla="*/ 35 h 42"/>
                <a:gd name="T26" fmla="*/ 9 w 19"/>
                <a:gd name="T27" fmla="*/ 29 h 42"/>
                <a:gd name="T28" fmla="*/ 9 w 19"/>
                <a:gd name="T29" fmla="*/ 38 h 42"/>
                <a:gd name="T30" fmla="*/ 3 w 19"/>
                <a:gd name="T31" fmla="*/ 42 h 42"/>
                <a:gd name="T32" fmla="*/ 2 w 19"/>
                <a:gd name="T33" fmla="*/ 42 h 42"/>
                <a:gd name="T34" fmla="*/ 0 w 19"/>
                <a:gd name="T35" fmla="*/ 40 h 42"/>
                <a:gd name="T36" fmla="*/ 0 w 19"/>
                <a:gd name="T37" fmla="*/ 3 h 42"/>
                <a:gd name="T38" fmla="*/ 2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8"/>
                    <a:pt x="11" y="26"/>
                    <a:pt x="11" y="23"/>
                  </a:cubicBezTo>
                  <a:cubicBezTo>
                    <a:pt x="13" y="17"/>
                    <a:pt x="13" y="11"/>
                    <a:pt x="13" y="5"/>
                  </a:cubicBezTo>
                  <a:cubicBezTo>
                    <a:pt x="9" y="5"/>
                    <a:pt x="9" y="5"/>
                    <a:pt x="9" y="5"/>
                  </a:cubicBezTo>
                  <a:cubicBezTo>
                    <a:pt x="9" y="0"/>
                    <a:pt x="9" y="0"/>
                    <a:pt x="9" y="0"/>
                  </a:cubicBezTo>
                  <a:cubicBezTo>
                    <a:pt x="16" y="0"/>
                    <a:pt x="16" y="0"/>
                    <a:pt x="16" y="0"/>
                  </a:cubicBezTo>
                  <a:cubicBezTo>
                    <a:pt x="16" y="0"/>
                    <a:pt x="16" y="0"/>
                    <a:pt x="16" y="0"/>
                  </a:cubicBezTo>
                  <a:cubicBezTo>
                    <a:pt x="16" y="0"/>
                    <a:pt x="17" y="0"/>
                    <a:pt x="17" y="1"/>
                  </a:cubicBezTo>
                  <a:cubicBezTo>
                    <a:pt x="18" y="1"/>
                    <a:pt x="19" y="3"/>
                    <a:pt x="18" y="4"/>
                  </a:cubicBezTo>
                  <a:cubicBezTo>
                    <a:pt x="18" y="10"/>
                    <a:pt x="18" y="18"/>
                    <a:pt x="16" y="25"/>
                  </a:cubicBezTo>
                  <a:cubicBezTo>
                    <a:pt x="14" y="30"/>
                    <a:pt x="12" y="34"/>
                    <a:pt x="9" y="38"/>
                  </a:cubicBezTo>
                  <a:lnTo>
                    <a:pt x="9" y="29"/>
                  </a:lnTo>
                  <a:close/>
                  <a:moveTo>
                    <a:pt x="5" y="35"/>
                  </a:moveTo>
                  <a:cubicBezTo>
                    <a:pt x="6" y="34"/>
                    <a:pt x="8" y="32"/>
                    <a:pt x="9" y="29"/>
                  </a:cubicBezTo>
                  <a:cubicBezTo>
                    <a:pt x="9" y="38"/>
                    <a:pt x="9" y="38"/>
                    <a:pt x="9" y="38"/>
                  </a:cubicBezTo>
                  <a:cubicBezTo>
                    <a:pt x="7" y="39"/>
                    <a:pt x="6" y="41"/>
                    <a:pt x="3" y="42"/>
                  </a:cubicBezTo>
                  <a:cubicBezTo>
                    <a:pt x="3" y="42"/>
                    <a:pt x="3" y="42"/>
                    <a:pt x="2" y="42"/>
                  </a:cubicBezTo>
                  <a:cubicBezTo>
                    <a:pt x="1" y="42"/>
                    <a:pt x="0" y="41"/>
                    <a:pt x="0" y="40"/>
                  </a:cubicBezTo>
                  <a:cubicBezTo>
                    <a:pt x="0" y="3"/>
                    <a:pt x="0" y="3"/>
                    <a:pt x="0" y="3"/>
                  </a:cubicBezTo>
                  <a:cubicBezTo>
                    <a:pt x="0" y="1"/>
                    <a:pt x="1" y="0"/>
                    <a:pt x="2" y="0"/>
                  </a:cubicBezTo>
                  <a:cubicBezTo>
                    <a:pt x="9" y="0"/>
                    <a:pt x="9" y="0"/>
                    <a:pt x="9" y="0"/>
                  </a:cubicBezTo>
                  <a:cubicBezTo>
                    <a:pt x="9" y="5"/>
                    <a:pt x="9" y="5"/>
                    <a:pt x="9" y="5"/>
                  </a:cubicBezTo>
                  <a:cubicBezTo>
                    <a:pt x="5" y="5"/>
                    <a:pt x="5" y="5"/>
                    <a:pt x="5" y="5"/>
                  </a:cubicBezTo>
                  <a:lnTo>
                    <a:pt x="5" y="3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1" name="Freeform 261"/>
            <p:cNvSpPr>
              <a:spLocks noEditPoints="1"/>
            </p:cNvSpPr>
            <p:nvPr/>
          </p:nvSpPr>
          <p:spPr bwMode="auto">
            <a:xfrm>
              <a:off x="6220645" y="2690580"/>
              <a:ext cx="204197" cy="321654"/>
            </a:xfrm>
            <a:custGeom>
              <a:avLst/>
              <a:gdLst>
                <a:gd name="T0" fmla="*/ 39 w 79"/>
                <a:gd name="T1" fmla="*/ 112 h 125"/>
                <a:gd name="T2" fmla="*/ 73 w 79"/>
                <a:gd name="T3" fmla="*/ 97 h 125"/>
                <a:gd name="T4" fmla="*/ 39 w 79"/>
                <a:gd name="T5" fmla="*/ 10 h 125"/>
                <a:gd name="T6" fmla="*/ 39 w 79"/>
                <a:gd name="T7" fmla="*/ 0 h 125"/>
                <a:gd name="T8" fmla="*/ 41 w 79"/>
                <a:gd name="T9" fmla="*/ 2 h 125"/>
                <a:gd name="T10" fmla="*/ 78 w 79"/>
                <a:gd name="T11" fmla="*/ 97 h 125"/>
                <a:gd name="T12" fmla="*/ 77 w 79"/>
                <a:gd name="T13" fmla="*/ 100 h 125"/>
                <a:gd name="T14" fmla="*/ 39 w 79"/>
                <a:gd name="T15" fmla="*/ 117 h 125"/>
                <a:gd name="T16" fmla="*/ 39 w 79"/>
                <a:gd name="T17" fmla="*/ 112 h 125"/>
                <a:gd name="T18" fmla="*/ 22 w 79"/>
                <a:gd name="T19" fmla="*/ 5 h 125"/>
                <a:gd name="T20" fmla="*/ 19 w 79"/>
                <a:gd name="T21" fmla="*/ 28 h 125"/>
                <a:gd name="T22" fmla="*/ 5 w 79"/>
                <a:gd name="T23" fmla="*/ 46 h 125"/>
                <a:gd name="T24" fmla="*/ 5 w 79"/>
                <a:gd name="T25" fmla="*/ 72 h 125"/>
                <a:gd name="T26" fmla="*/ 24 w 79"/>
                <a:gd name="T27" fmla="*/ 119 h 125"/>
                <a:gd name="T28" fmla="*/ 39 w 79"/>
                <a:gd name="T29" fmla="*/ 112 h 125"/>
                <a:gd name="T30" fmla="*/ 39 w 79"/>
                <a:gd name="T31" fmla="*/ 117 h 125"/>
                <a:gd name="T32" fmla="*/ 23 w 79"/>
                <a:gd name="T33" fmla="*/ 124 h 125"/>
                <a:gd name="T34" fmla="*/ 23 w 79"/>
                <a:gd name="T35" fmla="*/ 124 h 125"/>
                <a:gd name="T36" fmla="*/ 23 w 79"/>
                <a:gd name="T37" fmla="*/ 124 h 125"/>
                <a:gd name="T38" fmla="*/ 20 w 79"/>
                <a:gd name="T39" fmla="*/ 123 h 125"/>
                <a:gd name="T40" fmla="*/ 0 w 79"/>
                <a:gd name="T41" fmla="*/ 73 h 125"/>
                <a:gd name="T42" fmla="*/ 0 w 79"/>
                <a:gd name="T43" fmla="*/ 72 h 125"/>
                <a:gd name="T44" fmla="*/ 0 w 79"/>
                <a:gd name="T45" fmla="*/ 45 h 125"/>
                <a:gd name="T46" fmla="*/ 0 w 79"/>
                <a:gd name="T47" fmla="*/ 45 h 125"/>
                <a:gd name="T48" fmla="*/ 1 w 79"/>
                <a:gd name="T49" fmla="*/ 43 h 125"/>
                <a:gd name="T50" fmla="*/ 15 w 79"/>
                <a:gd name="T51" fmla="*/ 27 h 125"/>
                <a:gd name="T52" fmla="*/ 18 w 79"/>
                <a:gd name="T53" fmla="*/ 4 h 125"/>
                <a:gd name="T54" fmla="*/ 17 w 79"/>
                <a:gd name="T55" fmla="*/ 3 h 125"/>
                <a:gd name="T56" fmla="*/ 20 w 79"/>
                <a:gd name="T57" fmla="*/ 0 h 125"/>
                <a:gd name="T58" fmla="*/ 39 w 79"/>
                <a:gd name="T59" fmla="*/ 0 h 125"/>
                <a:gd name="T60" fmla="*/ 39 w 79"/>
                <a:gd name="T61" fmla="*/ 0 h 125"/>
                <a:gd name="T62" fmla="*/ 39 w 79"/>
                <a:gd name="T63" fmla="*/ 0 h 125"/>
                <a:gd name="T64" fmla="*/ 39 w 79"/>
                <a:gd name="T65" fmla="*/ 10 h 125"/>
                <a:gd name="T66" fmla="*/ 37 w 79"/>
                <a:gd name="T67" fmla="*/ 5 h 125"/>
                <a:gd name="T68" fmla="*/ 22 w 79"/>
                <a:gd name="T69"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5">
                  <a:moveTo>
                    <a:pt x="39" y="112"/>
                  </a:moveTo>
                  <a:cubicBezTo>
                    <a:pt x="73" y="97"/>
                    <a:pt x="73" y="97"/>
                    <a:pt x="73" y="97"/>
                  </a:cubicBezTo>
                  <a:cubicBezTo>
                    <a:pt x="39" y="10"/>
                    <a:pt x="39" y="10"/>
                    <a:pt x="39" y="10"/>
                  </a:cubicBezTo>
                  <a:cubicBezTo>
                    <a:pt x="39" y="0"/>
                    <a:pt x="39" y="0"/>
                    <a:pt x="39" y="0"/>
                  </a:cubicBezTo>
                  <a:cubicBezTo>
                    <a:pt x="40" y="0"/>
                    <a:pt x="40" y="1"/>
                    <a:pt x="41" y="2"/>
                  </a:cubicBezTo>
                  <a:cubicBezTo>
                    <a:pt x="78" y="97"/>
                    <a:pt x="78" y="97"/>
                    <a:pt x="78" y="97"/>
                  </a:cubicBezTo>
                  <a:cubicBezTo>
                    <a:pt x="79" y="99"/>
                    <a:pt x="78" y="100"/>
                    <a:pt x="77" y="100"/>
                  </a:cubicBezTo>
                  <a:cubicBezTo>
                    <a:pt x="39" y="117"/>
                    <a:pt x="39" y="117"/>
                    <a:pt x="39" y="117"/>
                  </a:cubicBezTo>
                  <a:lnTo>
                    <a:pt x="39" y="112"/>
                  </a:lnTo>
                  <a:close/>
                  <a:moveTo>
                    <a:pt x="22" y="5"/>
                  </a:moveTo>
                  <a:cubicBezTo>
                    <a:pt x="22" y="13"/>
                    <a:pt x="22" y="21"/>
                    <a:pt x="19" y="28"/>
                  </a:cubicBezTo>
                  <a:cubicBezTo>
                    <a:pt x="17" y="36"/>
                    <a:pt x="12" y="42"/>
                    <a:pt x="5" y="46"/>
                  </a:cubicBezTo>
                  <a:cubicBezTo>
                    <a:pt x="5" y="72"/>
                    <a:pt x="5" y="72"/>
                    <a:pt x="5" y="72"/>
                  </a:cubicBezTo>
                  <a:cubicBezTo>
                    <a:pt x="24" y="119"/>
                    <a:pt x="24" y="119"/>
                    <a:pt x="24" y="119"/>
                  </a:cubicBezTo>
                  <a:cubicBezTo>
                    <a:pt x="39" y="112"/>
                    <a:pt x="39" y="112"/>
                    <a:pt x="39" y="112"/>
                  </a:cubicBezTo>
                  <a:cubicBezTo>
                    <a:pt x="39" y="117"/>
                    <a:pt x="39" y="117"/>
                    <a:pt x="39" y="117"/>
                  </a:cubicBezTo>
                  <a:cubicBezTo>
                    <a:pt x="23" y="124"/>
                    <a:pt x="23" y="124"/>
                    <a:pt x="23" y="124"/>
                  </a:cubicBezTo>
                  <a:cubicBezTo>
                    <a:pt x="23" y="124"/>
                    <a:pt x="23" y="124"/>
                    <a:pt x="23" y="124"/>
                  </a:cubicBezTo>
                  <a:cubicBezTo>
                    <a:pt x="23" y="124"/>
                    <a:pt x="23" y="124"/>
                    <a:pt x="23" y="124"/>
                  </a:cubicBezTo>
                  <a:cubicBezTo>
                    <a:pt x="22" y="125"/>
                    <a:pt x="21" y="124"/>
                    <a:pt x="20" y="123"/>
                  </a:cubicBezTo>
                  <a:cubicBezTo>
                    <a:pt x="0" y="73"/>
                    <a:pt x="0" y="73"/>
                    <a:pt x="0" y="73"/>
                  </a:cubicBezTo>
                  <a:cubicBezTo>
                    <a:pt x="0" y="73"/>
                    <a:pt x="0" y="72"/>
                    <a:pt x="0" y="72"/>
                  </a:cubicBezTo>
                  <a:cubicBezTo>
                    <a:pt x="0" y="45"/>
                    <a:pt x="0" y="45"/>
                    <a:pt x="0" y="45"/>
                  </a:cubicBezTo>
                  <a:cubicBezTo>
                    <a:pt x="0" y="45"/>
                    <a:pt x="0" y="45"/>
                    <a:pt x="0" y="45"/>
                  </a:cubicBezTo>
                  <a:cubicBezTo>
                    <a:pt x="0" y="44"/>
                    <a:pt x="0" y="43"/>
                    <a:pt x="1" y="43"/>
                  </a:cubicBezTo>
                  <a:cubicBezTo>
                    <a:pt x="8" y="39"/>
                    <a:pt x="12" y="34"/>
                    <a:pt x="15" y="27"/>
                  </a:cubicBezTo>
                  <a:cubicBezTo>
                    <a:pt x="17" y="19"/>
                    <a:pt x="17" y="11"/>
                    <a:pt x="18" y="4"/>
                  </a:cubicBezTo>
                  <a:cubicBezTo>
                    <a:pt x="17" y="3"/>
                    <a:pt x="17" y="3"/>
                    <a:pt x="17" y="3"/>
                  </a:cubicBezTo>
                  <a:cubicBezTo>
                    <a:pt x="17" y="1"/>
                    <a:pt x="18" y="0"/>
                    <a:pt x="20" y="0"/>
                  </a:cubicBezTo>
                  <a:cubicBezTo>
                    <a:pt x="39" y="0"/>
                    <a:pt x="39" y="0"/>
                    <a:pt x="39" y="0"/>
                  </a:cubicBezTo>
                  <a:cubicBezTo>
                    <a:pt x="39" y="0"/>
                    <a:pt x="39" y="0"/>
                    <a:pt x="39" y="0"/>
                  </a:cubicBezTo>
                  <a:cubicBezTo>
                    <a:pt x="39" y="0"/>
                    <a:pt x="39" y="0"/>
                    <a:pt x="39" y="0"/>
                  </a:cubicBezTo>
                  <a:cubicBezTo>
                    <a:pt x="39" y="10"/>
                    <a:pt x="39" y="10"/>
                    <a:pt x="39" y="10"/>
                  </a:cubicBezTo>
                  <a:cubicBezTo>
                    <a:pt x="37" y="5"/>
                    <a:pt x="37" y="5"/>
                    <a:pt x="37" y="5"/>
                  </a:cubicBezTo>
                  <a:lnTo>
                    <a:pt x="22"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2" name="Freeform 262"/>
            <p:cNvSpPr>
              <a:spLocks noEditPoints="1"/>
            </p:cNvSpPr>
            <p:nvPr/>
          </p:nvSpPr>
          <p:spPr bwMode="auto">
            <a:xfrm>
              <a:off x="6115837" y="2654440"/>
              <a:ext cx="209618" cy="39755"/>
            </a:xfrm>
            <a:custGeom>
              <a:avLst/>
              <a:gdLst>
                <a:gd name="T0" fmla="*/ 77 w 82"/>
                <a:gd name="T1" fmla="*/ 5 h 15"/>
                <a:gd name="T2" fmla="*/ 41 w 82"/>
                <a:gd name="T3" fmla="*/ 5 h 15"/>
                <a:gd name="T4" fmla="*/ 41 w 82"/>
                <a:gd name="T5" fmla="*/ 0 h 15"/>
                <a:gd name="T6" fmla="*/ 80 w 82"/>
                <a:gd name="T7" fmla="*/ 0 h 15"/>
                <a:gd name="T8" fmla="*/ 82 w 82"/>
                <a:gd name="T9" fmla="*/ 3 h 15"/>
                <a:gd name="T10" fmla="*/ 82 w 82"/>
                <a:gd name="T11" fmla="*/ 13 h 15"/>
                <a:gd name="T12" fmla="*/ 80 w 82"/>
                <a:gd name="T13" fmla="*/ 15 h 15"/>
                <a:gd name="T14" fmla="*/ 43 w 82"/>
                <a:gd name="T15" fmla="*/ 15 h 15"/>
                <a:gd name="T16" fmla="*/ 41 w 82"/>
                <a:gd name="T17" fmla="*/ 15 h 15"/>
                <a:gd name="T18" fmla="*/ 41 w 82"/>
                <a:gd name="T19" fmla="*/ 10 h 15"/>
                <a:gd name="T20" fmla="*/ 43 w 82"/>
                <a:gd name="T21" fmla="*/ 10 h 15"/>
                <a:gd name="T22" fmla="*/ 77 w 82"/>
                <a:gd name="T23" fmla="*/ 10 h 15"/>
                <a:gd name="T24" fmla="*/ 77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2 w 82"/>
                <a:gd name="T41" fmla="*/ 15 h 15"/>
                <a:gd name="T42" fmla="*/ 0 w 82"/>
                <a:gd name="T43" fmla="*/ 13 h 15"/>
                <a:gd name="T44" fmla="*/ 0 w 82"/>
                <a:gd name="T45" fmla="*/ 3 h 15"/>
                <a:gd name="T46" fmla="*/ 2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7" y="5"/>
                  </a:moveTo>
                  <a:cubicBezTo>
                    <a:pt x="41" y="5"/>
                    <a:pt x="41" y="5"/>
                    <a:pt x="41" y="5"/>
                  </a:cubicBezTo>
                  <a:cubicBezTo>
                    <a:pt x="41" y="0"/>
                    <a:pt x="41" y="0"/>
                    <a:pt x="41" y="0"/>
                  </a:cubicBezTo>
                  <a:cubicBezTo>
                    <a:pt x="80" y="0"/>
                    <a:pt x="80" y="0"/>
                    <a:pt x="80" y="0"/>
                  </a:cubicBezTo>
                  <a:cubicBezTo>
                    <a:pt x="81" y="0"/>
                    <a:pt x="82" y="1"/>
                    <a:pt x="82" y="3"/>
                  </a:cubicBezTo>
                  <a:cubicBezTo>
                    <a:pt x="82" y="13"/>
                    <a:pt x="82" y="13"/>
                    <a:pt x="82" y="13"/>
                  </a:cubicBezTo>
                  <a:cubicBezTo>
                    <a:pt x="82" y="14"/>
                    <a:pt x="81" y="15"/>
                    <a:pt x="80" y="15"/>
                  </a:cubicBezTo>
                  <a:cubicBezTo>
                    <a:pt x="43" y="15"/>
                    <a:pt x="43" y="15"/>
                    <a:pt x="43" y="15"/>
                  </a:cubicBezTo>
                  <a:cubicBezTo>
                    <a:pt x="41" y="15"/>
                    <a:pt x="41" y="15"/>
                    <a:pt x="41" y="15"/>
                  </a:cubicBezTo>
                  <a:cubicBezTo>
                    <a:pt x="41" y="10"/>
                    <a:pt x="41" y="10"/>
                    <a:pt x="41" y="10"/>
                  </a:cubicBezTo>
                  <a:cubicBezTo>
                    <a:pt x="43" y="10"/>
                    <a:pt x="43" y="10"/>
                    <a:pt x="43" y="10"/>
                  </a:cubicBezTo>
                  <a:cubicBezTo>
                    <a:pt x="77" y="10"/>
                    <a:pt x="77" y="10"/>
                    <a:pt x="77" y="10"/>
                  </a:cubicBezTo>
                  <a:lnTo>
                    <a:pt x="77"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2" y="15"/>
                    <a:pt x="2" y="15"/>
                    <a:pt x="2" y="15"/>
                  </a:cubicBezTo>
                  <a:cubicBezTo>
                    <a:pt x="1" y="15"/>
                    <a:pt x="0" y="14"/>
                    <a:pt x="0" y="13"/>
                  </a:cubicBezTo>
                  <a:cubicBezTo>
                    <a:pt x="0" y="3"/>
                    <a:pt x="0" y="3"/>
                    <a:pt x="0" y="3"/>
                  </a:cubicBezTo>
                  <a:cubicBezTo>
                    <a:pt x="0" y="1"/>
                    <a:pt x="1" y="0"/>
                    <a:pt x="2" y="0"/>
                  </a:cubicBezTo>
                  <a:cubicBezTo>
                    <a:pt x="41" y="0"/>
                    <a:pt x="41" y="0"/>
                    <a:pt x="41" y="0"/>
                  </a:cubicBezTo>
                  <a:lnTo>
                    <a:pt x="41"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3" name="Freeform 263"/>
            <p:cNvSpPr>
              <a:spLocks noEditPoints="1"/>
            </p:cNvSpPr>
            <p:nvPr/>
          </p:nvSpPr>
          <p:spPr bwMode="auto">
            <a:xfrm>
              <a:off x="6161014" y="4007920"/>
              <a:ext cx="435499" cy="368639"/>
            </a:xfrm>
            <a:custGeom>
              <a:avLst/>
              <a:gdLst>
                <a:gd name="T0" fmla="*/ 151 w 169"/>
                <a:gd name="T1" fmla="*/ 70 h 143"/>
                <a:gd name="T2" fmla="*/ 132 w 169"/>
                <a:gd name="T3" fmla="*/ 19 h 143"/>
                <a:gd name="T4" fmla="*/ 169 w 169"/>
                <a:gd name="T5" fmla="*/ 50 h 143"/>
                <a:gd name="T6" fmla="*/ 153 w 169"/>
                <a:gd name="T7" fmla="*/ 75 h 143"/>
                <a:gd name="T8" fmla="*/ 153 w 169"/>
                <a:gd name="T9" fmla="*/ 76 h 143"/>
                <a:gd name="T10" fmla="*/ 132 w 169"/>
                <a:gd name="T11" fmla="*/ 59 h 143"/>
                <a:gd name="T12" fmla="*/ 133 w 169"/>
                <a:gd name="T13" fmla="*/ 140 h 143"/>
                <a:gd name="T14" fmla="*/ 132 w 169"/>
                <a:gd name="T15" fmla="*/ 52 h 143"/>
                <a:gd name="T16" fmla="*/ 132 w 169"/>
                <a:gd name="T17" fmla="*/ 52 h 143"/>
                <a:gd name="T18" fmla="*/ 107 w 169"/>
                <a:gd name="T19" fmla="*/ 11 h 143"/>
                <a:gd name="T20" fmla="*/ 85 w 169"/>
                <a:gd name="T21" fmla="*/ 16 h 143"/>
                <a:gd name="T22" fmla="*/ 86 w 169"/>
                <a:gd name="T23" fmla="*/ 11 h 143"/>
                <a:gd name="T24" fmla="*/ 110 w 169"/>
                <a:gd name="T25" fmla="*/ 1 h 143"/>
                <a:gd name="T26" fmla="*/ 110 w 169"/>
                <a:gd name="T27" fmla="*/ 1 h 143"/>
                <a:gd name="T28" fmla="*/ 132 w 169"/>
                <a:gd name="T29" fmla="*/ 13 h 143"/>
                <a:gd name="T30" fmla="*/ 113 w 169"/>
                <a:gd name="T31" fmla="*/ 6 h 143"/>
                <a:gd name="T32" fmla="*/ 128 w 169"/>
                <a:gd name="T33" fmla="*/ 138 h 143"/>
                <a:gd name="T34" fmla="*/ 130 w 169"/>
                <a:gd name="T35" fmla="*/ 51 h 143"/>
                <a:gd name="T36" fmla="*/ 132 w 169"/>
                <a:gd name="T37" fmla="*/ 52 h 143"/>
                <a:gd name="T38" fmla="*/ 132 w 169"/>
                <a:gd name="T39" fmla="*/ 51 h 143"/>
                <a:gd name="T40" fmla="*/ 132 w 169"/>
                <a:gd name="T41" fmla="*/ 142 h 143"/>
                <a:gd name="T42" fmla="*/ 85 w 169"/>
                <a:gd name="T43" fmla="*/ 143 h 143"/>
                <a:gd name="T44" fmla="*/ 85 w 169"/>
                <a:gd name="T45" fmla="*/ 16 h 143"/>
                <a:gd name="T46" fmla="*/ 60 w 169"/>
                <a:gd name="T47" fmla="*/ 6 h 143"/>
                <a:gd name="T48" fmla="*/ 19 w 169"/>
                <a:gd name="T49" fmla="*/ 70 h 143"/>
                <a:gd name="T50" fmla="*/ 41 w 169"/>
                <a:gd name="T51" fmla="*/ 52 h 143"/>
                <a:gd name="T52" fmla="*/ 42 w 169"/>
                <a:gd name="T53" fmla="*/ 53 h 143"/>
                <a:gd name="T54" fmla="*/ 85 w 169"/>
                <a:gd name="T55" fmla="*/ 138 h 143"/>
                <a:gd name="T56" fmla="*/ 85 w 169"/>
                <a:gd name="T57" fmla="*/ 143 h 143"/>
                <a:gd name="T58" fmla="*/ 39 w 169"/>
                <a:gd name="T59" fmla="*/ 143 h 143"/>
                <a:gd name="T60" fmla="*/ 37 w 169"/>
                <a:gd name="T61" fmla="*/ 140 h 143"/>
                <a:gd name="T62" fmla="*/ 20 w 169"/>
                <a:gd name="T63" fmla="*/ 76 h 143"/>
                <a:gd name="T64" fmla="*/ 16 w 169"/>
                <a:gd name="T65" fmla="*/ 75 h 143"/>
                <a:gd name="T66" fmla="*/ 1 w 169"/>
                <a:gd name="T67" fmla="*/ 52 h 143"/>
                <a:gd name="T68" fmla="*/ 60 w 169"/>
                <a:gd name="T69" fmla="*/ 1 h 143"/>
                <a:gd name="T70" fmla="*/ 63 w 169"/>
                <a:gd name="T71" fmla="*/ 1 h 143"/>
                <a:gd name="T72" fmla="*/ 85 w 169"/>
                <a:gd name="T73" fmla="*/ 1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9" h="143">
                  <a:moveTo>
                    <a:pt x="132" y="52"/>
                  </a:moveTo>
                  <a:cubicBezTo>
                    <a:pt x="137" y="56"/>
                    <a:pt x="147" y="66"/>
                    <a:pt x="151" y="70"/>
                  </a:cubicBezTo>
                  <a:cubicBezTo>
                    <a:pt x="164" y="51"/>
                    <a:pt x="164" y="51"/>
                    <a:pt x="164" y="51"/>
                  </a:cubicBezTo>
                  <a:cubicBezTo>
                    <a:pt x="159" y="40"/>
                    <a:pt x="145" y="28"/>
                    <a:pt x="132" y="19"/>
                  </a:cubicBezTo>
                  <a:cubicBezTo>
                    <a:pt x="132" y="13"/>
                    <a:pt x="132" y="13"/>
                    <a:pt x="132" y="13"/>
                  </a:cubicBezTo>
                  <a:cubicBezTo>
                    <a:pt x="146" y="23"/>
                    <a:pt x="164" y="38"/>
                    <a:pt x="169" y="50"/>
                  </a:cubicBezTo>
                  <a:cubicBezTo>
                    <a:pt x="169" y="51"/>
                    <a:pt x="169" y="52"/>
                    <a:pt x="169" y="52"/>
                  </a:cubicBezTo>
                  <a:cubicBezTo>
                    <a:pt x="153" y="75"/>
                    <a:pt x="153" y="75"/>
                    <a:pt x="153" y="75"/>
                  </a:cubicBezTo>
                  <a:cubicBezTo>
                    <a:pt x="153" y="75"/>
                    <a:pt x="153" y="75"/>
                    <a:pt x="153" y="75"/>
                  </a:cubicBezTo>
                  <a:cubicBezTo>
                    <a:pt x="153" y="76"/>
                    <a:pt x="153" y="76"/>
                    <a:pt x="153" y="76"/>
                  </a:cubicBezTo>
                  <a:cubicBezTo>
                    <a:pt x="152" y="77"/>
                    <a:pt x="150" y="77"/>
                    <a:pt x="149" y="76"/>
                  </a:cubicBezTo>
                  <a:cubicBezTo>
                    <a:pt x="149" y="76"/>
                    <a:pt x="139" y="65"/>
                    <a:pt x="132" y="59"/>
                  </a:cubicBezTo>
                  <a:cubicBezTo>
                    <a:pt x="133" y="140"/>
                    <a:pt x="133" y="140"/>
                    <a:pt x="133" y="140"/>
                  </a:cubicBezTo>
                  <a:cubicBezTo>
                    <a:pt x="133" y="140"/>
                    <a:pt x="133" y="140"/>
                    <a:pt x="133" y="140"/>
                  </a:cubicBezTo>
                  <a:cubicBezTo>
                    <a:pt x="133" y="141"/>
                    <a:pt x="132" y="141"/>
                    <a:pt x="132" y="142"/>
                  </a:cubicBezTo>
                  <a:cubicBezTo>
                    <a:pt x="132" y="52"/>
                    <a:pt x="132" y="52"/>
                    <a:pt x="132" y="52"/>
                  </a:cubicBezTo>
                  <a:cubicBezTo>
                    <a:pt x="132" y="53"/>
                    <a:pt x="132" y="53"/>
                    <a:pt x="132" y="53"/>
                  </a:cubicBezTo>
                  <a:cubicBezTo>
                    <a:pt x="132" y="53"/>
                    <a:pt x="132" y="52"/>
                    <a:pt x="132" y="52"/>
                  </a:cubicBezTo>
                  <a:close/>
                  <a:moveTo>
                    <a:pt x="113" y="6"/>
                  </a:moveTo>
                  <a:cubicBezTo>
                    <a:pt x="111" y="8"/>
                    <a:pt x="109" y="9"/>
                    <a:pt x="107" y="11"/>
                  </a:cubicBezTo>
                  <a:cubicBezTo>
                    <a:pt x="101" y="14"/>
                    <a:pt x="94" y="16"/>
                    <a:pt x="86" y="16"/>
                  </a:cubicBezTo>
                  <a:cubicBezTo>
                    <a:pt x="86" y="16"/>
                    <a:pt x="85" y="16"/>
                    <a:pt x="85" y="16"/>
                  </a:cubicBezTo>
                  <a:cubicBezTo>
                    <a:pt x="85" y="11"/>
                    <a:pt x="85" y="11"/>
                    <a:pt x="85" y="11"/>
                  </a:cubicBezTo>
                  <a:cubicBezTo>
                    <a:pt x="85" y="11"/>
                    <a:pt x="86" y="11"/>
                    <a:pt x="86" y="11"/>
                  </a:cubicBezTo>
                  <a:cubicBezTo>
                    <a:pt x="93" y="11"/>
                    <a:pt x="100" y="10"/>
                    <a:pt x="104" y="7"/>
                  </a:cubicBezTo>
                  <a:cubicBezTo>
                    <a:pt x="107" y="5"/>
                    <a:pt x="109" y="4"/>
                    <a:pt x="110" y="1"/>
                  </a:cubicBezTo>
                  <a:cubicBezTo>
                    <a:pt x="110" y="1"/>
                    <a:pt x="110" y="1"/>
                    <a:pt x="110" y="1"/>
                  </a:cubicBezTo>
                  <a:cubicBezTo>
                    <a:pt x="110" y="1"/>
                    <a:pt x="110" y="1"/>
                    <a:pt x="110" y="1"/>
                  </a:cubicBezTo>
                  <a:cubicBezTo>
                    <a:pt x="111" y="0"/>
                    <a:pt x="112" y="0"/>
                    <a:pt x="113" y="1"/>
                  </a:cubicBezTo>
                  <a:cubicBezTo>
                    <a:pt x="113" y="1"/>
                    <a:pt x="122" y="6"/>
                    <a:pt x="132" y="13"/>
                  </a:cubicBezTo>
                  <a:cubicBezTo>
                    <a:pt x="132" y="19"/>
                    <a:pt x="132" y="19"/>
                    <a:pt x="132" y="19"/>
                  </a:cubicBezTo>
                  <a:cubicBezTo>
                    <a:pt x="124" y="13"/>
                    <a:pt x="116" y="8"/>
                    <a:pt x="113" y="6"/>
                  </a:cubicBezTo>
                  <a:close/>
                  <a:moveTo>
                    <a:pt x="85" y="138"/>
                  </a:moveTo>
                  <a:cubicBezTo>
                    <a:pt x="128" y="138"/>
                    <a:pt x="128" y="138"/>
                    <a:pt x="128" y="138"/>
                  </a:cubicBezTo>
                  <a:cubicBezTo>
                    <a:pt x="128" y="53"/>
                    <a:pt x="128" y="53"/>
                    <a:pt x="128" y="53"/>
                  </a:cubicBezTo>
                  <a:cubicBezTo>
                    <a:pt x="128" y="52"/>
                    <a:pt x="129" y="51"/>
                    <a:pt x="130" y="51"/>
                  </a:cubicBezTo>
                  <a:cubicBezTo>
                    <a:pt x="131" y="51"/>
                    <a:pt x="131" y="51"/>
                    <a:pt x="132" y="51"/>
                  </a:cubicBezTo>
                  <a:cubicBezTo>
                    <a:pt x="132" y="52"/>
                    <a:pt x="132" y="52"/>
                    <a:pt x="132" y="52"/>
                  </a:cubicBezTo>
                  <a:cubicBezTo>
                    <a:pt x="132" y="52"/>
                    <a:pt x="132" y="52"/>
                    <a:pt x="132" y="52"/>
                  </a:cubicBezTo>
                  <a:cubicBezTo>
                    <a:pt x="132" y="52"/>
                    <a:pt x="132" y="52"/>
                    <a:pt x="132" y="51"/>
                  </a:cubicBezTo>
                  <a:cubicBezTo>
                    <a:pt x="132" y="52"/>
                    <a:pt x="132" y="52"/>
                    <a:pt x="132" y="52"/>
                  </a:cubicBezTo>
                  <a:cubicBezTo>
                    <a:pt x="132" y="142"/>
                    <a:pt x="132" y="142"/>
                    <a:pt x="132" y="142"/>
                  </a:cubicBezTo>
                  <a:cubicBezTo>
                    <a:pt x="132" y="142"/>
                    <a:pt x="131" y="143"/>
                    <a:pt x="130" y="143"/>
                  </a:cubicBezTo>
                  <a:cubicBezTo>
                    <a:pt x="85" y="143"/>
                    <a:pt x="85" y="143"/>
                    <a:pt x="85" y="143"/>
                  </a:cubicBezTo>
                  <a:lnTo>
                    <a:pt x="85" y="138"/>
                  </a:lnTo>
                  <a:close/>
                  <a:moveTo>
                    <a:pt x="85" y="16"/>
                  </a:moveTo>
                  <a:cubicBezTo>
                    <a:pt x="78" y="16"/>
                    <a:pt x="71" y="14"/>
                    <a:pt x="66" y="11"/>
                  </a:cubicBezTo>
                  <a:cubicBezTo>
                    <a:pt x="64" y="9"/>
                    <a:pt x="62" y="8"/>
                    <a:pt x="60" y="6"/>
                  </a:cubicBezTo>
                  <a:cubicBezTo>
                    <a:pt x="51" y="11"/>
                    <a:pt x="14" y="34"/>
                    <a:pt x="6" y="51"/>
                  </a:cubicBezTo>
                  <a:cubicBezTo>
                    <a:pt x="19" y="70"/>
                    <a:pt x="19" y="70"/>
                    <a:pt x="19" y="70"/>
                  </a:cubicBezTo>
                  <a:cubicBezTo>
                    <a:pt x="23" y="66"/>
                    <a:pt x="33" y="56"/>
                    <a:pt x="38" y="51"/>
                  </a:cubicBezTo>
                  <a:cubicBezTo>
                    <a:pt x="39" y="50"/>
                    <a:pt x="41" y="51"/>
                    <a:pt x="41" y="52"/>
                  </a:cubicBezTo>
                  <a:cubicBezTo>
                    <a:pt x="42" y="52"/>
                    <a:pt x="42" y="53"/>
                    <a:pt x="42" y="53"/>
                  </a:cubicBezTo>
                  <a:cubicBezTo>
                    <a:pt x="42" y="53"/>
                    <a:pt x="42" y="53"/>
                    <a:pt x="42" y="53"/>
                  </a:cubicBezTo>
                  <a:cubicBezTo>
                    <a:pt x="42" y="138"/>
                    <a:pt x="42" y="138"/>
                    <a:pt x="42" y="138"/>
                  </a:cubicBezTo>
                  <a:cubicBezTo>
                    <a:pt x="85" y="138"/>
                    <a:pt x="85" y="138"/>
                    <a:pt x="85" y="138"/>
                  </a:cubicBezTo>
                  <a:cubicBezTo>
                    <a:pt x="85" y="138"/>
                    <a:pt x="85" y="138"/>
                    <a:pt x="85" y="138"/>
                  </a:cubicBezTo>
                  <a:cubicBezTo>
                    <a:pt x="85" y="143"/>
                    <a:pt x="85" y="143"/>
                    <a:pt x="85" y="143"/>
                  </a:cubicBezTo>
                  <a:cubicBezTo>
                    <a:pt x="85" y="143"/>
                    <a:pt x="85" y="143"/>
                    <a:pt x="85" y="143"/>
                  </a:cubicBezTo>
                  <a:cubicBezTo>
                    <a:pt x="39" y="143"/>
                    <a:pt x="39" y="143"/>
                    <a:pt x="39" y="143"/>
                  </a:cubicBezTo>
                  <a:cubicBezTo>
                    <a:pt x="39" y="143"/>
                    <a:pt x="39" y="143"/>
                    <a:pt x="39" y="143"/>
                  </a:cubicBezTo>
                  <a:cubicBezTo>
                    <a:pt x="38" y="143"/>
                    <a:pt x="37" y="141"/>
                    <a:pt x="37" y="140"/>
                  </a:cubicBezTo>
                  <a:cubicBezTo>
                    <a:pt x="37" y="59"/>
                    <a:pt x="37" y="59"/>
                    <a:pt x="37" y="59"/>
                  </a:cubicBezTo>
                  <a:cubicBezTo>
                    <a:pt x="30" y="65"/>
                    <a:pt x="21" y="75"/>
                    <a:pt x="20" y="76"/>
                  </a:cubicBezTo>
                  <a:cubicBezTo>
                    <a:pt x="20" y="76"/>
                    <a:pt x="20" y="76"/>
                    <a:pt x="20" y="76"/>
                  </a:cubicBezTo>
                  <a:cubicBezTo>
                    <a:pt x="19" y="77"/>
                    <a:pt x="17" y="77"/>
                    <a:pt x="16" y="75"/>
                  </a:cubicBezTo>
                  <a:cubicBezTo>
                    <a:pt x="1" y="52"/>
                    <a:pt x="1" y="52"/>
                    <a:pt x="1" y="52"/>
                  </a:cubicBezTo>
                  <a:cubicBezTo>
                    <a:pt x="1" y="52"/>
                    <a:pt x="1" y="52"/>
                    <a:pt x="1" y="52"/>
                  </a:cubicBezTo>
                  <a:cubicBezTo>
                    <a:pt x="0" y="52"/>
                    <a:pt x="0" y="51"/>
                    <a:pt x="1" y="50"/>
                  </a:cubicBezTo>
                  <a:cubicBezTo>
                    <a:pt x="9" y="29"/>
                    <a:pt x="59" y="1"/>
                    <a:pt x="60" y="1"/>
                  </a:cubicBezTo>
                  <a:cubicBezTo>
                    <a:pt x="60" y="1"/>
                    <a:pt x="60" y="1"/>
                    <a:pt x="60" y="1"/>
                  </a:cubicBezTo>
                  <a:cubicBezTo>
                    <a:pt x="61" y="0"/>
                    <a:pt x="62" y="0"/>
                    <a:pt x="63" y="1"/>
                  </a:cubicBezTo>
                  <a:cubicBezTo>
                    <a:pt x="64" y="4"/>
                    <a:pt x="66" y="5"/>
                    <a:pt x="68" y="7"/>
                  </a:cubicBezTo>
                  <a:cubicBezTo>
                    <a:pt x="73" y="9"/>
                    <a:pt x="79" y="11"/>
                    <a:pt x="85" y="11"/>
                  </a:cubicBezTo>
                  <a:lnTo>
                    <a:pt x="85"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4" name="Freeform 264"/>
            <p:cNvSpPr>
              <a:spLocks noEditPoints="1"/>
            </p:cNvSpPr>
            <p:nvPr/>
          </p:nvSpPr>
          <p:spPr bwMode="auto">
            <a:xfrm>
              <a:off x="6318226" y="3993464"/>
              <a:ext cx="131915" cy="45177"/>
            </a:xfrm>
            <a:custGeom>
              <a:avLst/>
              <a:gdLst>
                <a:gd name="T0" fmla="*/ 25 w 51"/>
                <a:gd name="T1" fmla="*/ 13 h 18"/>
                <a:gd name="T2" fmla="*/ 38 w 51"/>
                <a:gd name="T3" fmla="*/ 11 h 18"/>
                <a:gd name="T4" fmla="*/ 46 w 51"/>
                <a:gd name="T5" fmla="*/ 5 h 18"/>
                <a:gd name="T6" fmla="*/ 46 w 51"/>
                <a:gd name="T7" fmla="*/ 5 h 18"/>
                <a:gd name="T8" fmla="*/ 46 w 51"/>
                <a:gd name="T9" fmla="*/ 5 h 18"/>
                <a:gd name="T10" fmla="*/ 46 w 51"/>
                <a:gd name="T11" fmla="*/ 5 h 18"/>
                <a:gd name="T12" fmla="*/ 46 w 51"/>
                <a:gd name="T13" fmla="*/ 5 h 18"/>
                <a:gd name="T14" fmla="*/ 46 w 51"/>
                <a:gd name="T15" fmla="*/ 5 h 18"/>
                <a:gd name="T16" fmla="*/ 46 w 51"/>
                <a:gd name="T17" fmla="*/ 5 h 18"/>
                <a:gd name="T18" fmla="*/ 46 w 51"/>
                <a:gd name="T19" fmla="*/ 5 h 18"/>
                <a:gd name="T20" fmla="*/ 46 w 51"/>
                <a:gd name="T21" fmla="*/ 5 h 18"/>
                <a:gd name="T22" fmla="*/ 46 w 51"/>
                <a:gd name="T23" fmla="*/ 5 h 18"/>
                <a:gd name="T24" fmla="*/ 38 w 51"/>
                <a:gd name="T25" fmla="*/ 11 h 18"/>
                <a:gd name="T26" fmla="*/ 25 w 51"/>
                <a:gd name="T27" fmla="*/ 13 h 18"/>
                <a:gd name="T28" fmla="*/ 25 w 51"/>
                <a:gd name="T29" fmla="*/ 13 h 18"/>
                <a:gd name="T30" fmla="*/ 25 w 51"/>
                <a:gd name="T31" fmla="*/ 8 h 18"/>
                <a:gd name="T32" fmla="*/ 25 w 51"/>
                <a:gd name="T33" fmla="*/ 8 h 18"/>
                <a:gd name="T34" fmla="*/ 36 w 51"/>
                <a:gd name="T35" fmla="*/ 7 h 18"/>
                <a:gd name="T36" fmla="*/ 41 w 51"/>
                <a:gd name="T37" fmla="*/ 3 h 18"/>
                <a:gd name="T38" fmla="*/ 42 w 51"/>
                <a:gd name="T39" fmla="*/ 3 h 18"/>
                <a:gd name="T40" fmla="*/ 42 w 51"/>
                <a:gd name="T41" fmla="*/ 3 h 18"/>
                <a:gd name="T42" fmla="*/ 42 w 51"/>
                <a:gd name="T43" fmla="*/ 3 h 18"/>
                <a:gd name="T44" fmla="*/ 44 w 51"/>
                <a:gd name="T45" fmla="*/ 0 h 18"/>
                <a:gd name="T46" fmla="*/ 48 w 51"/>
                <a:gd name="T47" fmla="*/ 1 h 18"/>
                <a:gd name="T48" fmla="*/ 48 w 51"/>
                <a:gd name="T49" fmla="*/ 1 h 18"/>
                <a:gd name="T50" fmla="*/ 48 w 51"/>
                <a:gd name="T51" fmla="*/ 1 h 18"/>
                <a:gd name="T52" fmla="*/ 48 w 51"/>
                <a:gd name="T53" fmla="*/ 1 h 18"/>
                <a:gd name="T54" fmla="*/ 50 w 51"/>
                <a:gd name="T55" fmla="*/ 4 h 18"/>
                <a:gd name="T56" fmla="*/ 50 w 51"/>
                <a:gd name="T57" fmla="*/ 7 h 18"/>
                <a:gd name="T58" fmla="*/ 50 w 51"/>
                <a:gd name="T59" fmla="*/ 7 h 18"/>
                <a:gd name="T60" fmla="*/ 40 w 51"/>
                <a:gd name="T61" fmla="*/ 15 h 18"/>
                <a:gd name="T62" fmla="*/ 25 w 51"/>
                <a:gd name="T63" fmla="*/ 18 h 18"/>
                <a:gd name="T64" fmla="*/ 25 w 51"/>
                <a:gd name="T65" fmla="*/ 18 h 18"/>
                <a:gd name="T66" fmla="*/ 25 w 51"/>
                <a:gd name="T67" fmla="*/ 13 h 18"/>
                <a:gd name="T68" fmla="*/ 25 w 51"/>
                <a:gd name="T69" fmla="*/ 13 h 18"/>
                <a:gd name="T70" fmla="*/ 13 w 51"/>
                <a:gd name="T71" fmla="*/ 11 h 18"/>
                <a:gd name="T72" fmla="*/ 5 w 51"/>
                <a:gd name="T73" fmla="*/ 5 h 18"/>
                <a:gd name="T74" fmla="*/ 5 w 51"/>
                <a:gd name="T75" fmla="*/ 5 h 18"/>
                <a:gd name="T76" fmla="*/ 5 w 51"/>
                <a:gd name="T77" fmla="*/ 5 h 18"/>
                <a:gd name="T78" fmla="*/ 5 w 51"/>
                <a:gd name="T79" fmla="*/ 5 h 18"/>
                <a:gd name="T80" fmla="*/ 5 w 51"/>
                <a:gd name="T81" fmla="*/ 5 h 18"/>
                <a:gd name="T82" fmla="*/ 5 w 51"/>
                <a:gd name="T83" fmla="*/ 5 h 18"/>
                <a:gd name="T84" fmla="*/ 12 w 51"/>
                <a:gd name="T85" fmla="*/ 11 h 18"/>
                <a:gd name="T86" fmla="*/ 25 w 51"/>
                <a:gd name="T87" fmla="*/ 13 h 18"/>
                <a:gd name="T88" fmla="*/ 25 w 51"/>
                <a:gd name="T89" fmla="*/ 18 h 18"/>
                <a:gd name="T90" fmla="*/ 11 w 51"/>
                <a:gd name="T91" fmla="*/ 15 h 18"/>
                <a:gd name="T92" fmla="*/ 1 w 51"/>
                <a:gd name="T93" fmla="*/ 7 h 18"/>
                <a:gd name="T94" fmla="*/ 0 w 51"/>
                <a:gd name="T95" fmla="*/ 4 h 18"/>
                <a:gd name="T96" fmla="*/ 3 w 51"/>
                <a:gd name="T97" fmla="*/ 1 h 18"/>
                <a:gd name="T98" fmla="*/ 3 w 51"/>
                <a:gd name="T99" fmla="*/ 1 h 18"/>
                <a:gd name="T100" fmla="*/ 3 w 51"/>
                <a:gd name="T101" fmla="*/ 1 h 18"/>
                <a:gd name="T102" fmla="*/ 6 w 51"/>
                <a:gd name="T103" fmla="*/ 0 h 18"/>
                <a:gd name="T104" fmla="*/ 9 w 51"/>
                <a:gd name="T105" fmla="*/ 3 h 18"/>
                <a:gd name="T106" fmla="*/ 9 w 51"/>
                <a:gd name="T107" fmla="*/ 3 h 18"/>
                <a:gd name="T108" fmla="*/ 9 w 51"/>
                <a:gd name="T109" fmla="*/ 3 h 18"/>
                <a:gd name="T110" fmla="*/ 15 w 51"/>
                <a:gd name="T111" fmla="*/ 7 h 18"/>
                <a:gd name="T112" fmla="*/ 25 w 51"/>
                <a:gd name="T113" fmla="*/ 8 h 18"/>
                <a:gd name="T114" fmla="*/ 25 w 51"/>
                <a:gd name="T115"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18">
                  <a:moveTo>
                    <a:pt x="25" y="13"/>
                  </a:moveTo>
                  <a:cubicBezTo>
                    <a:pt x="30" y="13"/>
                    <a:pt x="35" y="12"/>
                    <a:pt x="38" y="11"/>
                  </a:cubicBezTo>
                  <a:cubicBezTo>
                    <a:pt x="42" y="9"/>
                    <a:pt x="44" y="7"/>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4" y="7"/>
                    <a:pt x="41" y="10"/>
                    <a:pt x="38" y="11"/>
                  </a:cubicBezTo>
                  <a:cubicBezTo>
                    <a:pt x="34" y="12"/>
                    <a:pt x="30" y="13"/>
                    <a:pt x="25" y="13"/>
                  </a:cubicBezTo>
                  <a:cubicBezTo>
                    <a:pt x="25" y="13"/>
                    <a:pt x="25" y="13"/>
                    <a:pt x="25" y="13"/>
                  </a:cubicBezTo>
                  <a:cubicBezTo>
                    <a:pt x="25" y="8"/>
                    <a:pt x="25" y="8"/>
                    <a:pt x="25" y="8"/>
                  </a:cubicBezTo>
                  <a:cubicBezTo>
                    <a:pt x="25" y="8"/>
                    <a:pt x="25" y="8"/>
                    <a:pt x="25" y="8"/>
                  </a:cubicBezTo>
                  <a:cubicBezTo>
                    <a:pt x="30" y="8"/>
                    <a:pt x="33" y="8"/>
                    <a:pt x="36" y="7"/>
                  </a:cubicBezTo>
                  <a:cubicBezTo>
                    <a:pt x="39" y="5"/>
                    <a:pt x="41" y="4"/>
                    <a:pt x="41" y="3"/>
                  </a:cubicBezTo>
                  <a:cubicBezTo>
                    <a:pt x="42" y="3"/>
                    <a:pt x="42" y="3"/>
                    <a:pt x="42" y="3"/>
                  </a:cubicBezTo>
                  <a:cubicBezTo>
                    <a:pt x="42" y="3"/>
                    <a:pt x="42" y="3"/>
                    <a:pt x="42" y="3"/>
                  </a:cubicBezTo>
                  <a:cubicBezTo>
                    <a:pt x="42" y="3"/>
                    <a:pt x="42" y="3"/>
                    <a:pt x="42" y="3"/>
                  </a:cubicBezTo>
                  <a:cubicBezTo>
                    <a:pt x="42" y="1"/>
                    <a:pt x="43" y="1"/>
                    <a:pt x="44" y="0"/>
                  </a:cubicBezTo>
                  <a:cubicBezTo>
                    <a:pt x="46" y="0"/>
                    <a:pt x="47" y="0"/>
                    <a:pt x="48" y="1"/>
                  </a:cubicBezTo>
                  <a:cubicBezTo>
                    <a:pt x="48" y="1"/>
                    <a:pt x="48" y="1"/>
                    <a:pt x="48" y="1"/>
                  </a:cubicBezTo>
                  <a:cubicBezTo>
                    <a:pt x="48" y="1"/>
                    <a:pt x="48" y="1"/>
                    <a:pt x="48" y="1"/>
                  </a:cubicBezTo>
                  <a:cubicBezTo>
                    <a:pt x="48" y="1"/>
                    <a:pt x="48" y="1"/>
                    <a:pt x="48" y="1"/>
                  </a:cubicBezTo>
                  <a:cubicBezTo>
                    <a:pt x="49" y="1"/>
                    <a:pt x="50" y="3"/>
                    <a:pt x="50" y="4"/>
                  </a:cubicBezTo>
                  <a:cubicBezTo>
                    <a:pt x="51" y="5"/>
                    <a:pt x="51" y="6"/>
                    <a:pt x="50" y="7"/>
                  </a:cubicBezTo>
                  <a:cubicBezTo>
                    <a:pt x="50" y="7"/>
                    <a:pt x="50" y="7"/>
                    <a:pt x="50" y="7"/>
                  </a:cubicBezTo>
                  <a:cubicBezTo>
                    <a:pt x="48" y="11"/>
                    <a:pt x="45" y="13"/>
                    <a:pt x="40" y="15"/>
                  </a:cubicBezTo>
                  <a:cubicBezTo>
                    <a:pt x="36" y="17"/>
                    <a:pt x="31" y="18"/>
                    <a:pt x="25" y="18"/>
                  </a:cubicBezTo>
                  <a:cubicBezTo>
                    <a:pt x="25" y="18"/>
                    <a:pt x="25" y="18"/>
                    <a:pt x="25" y="18"/>
                  </a:cubicBezTo>
                  <a:cubicBezTo>
                    <a:pt x="25" y="13"/>
                    <a:pt x="25" y="13"/>
                    <a:pt x="25" y="13"/>
                  </a:cubicBezTo>
                  <a:close/>
                  <a:moveTo>
                    <a:pt x="25" y="13"/>
                  </a:moveTo>
                  <a:cubicBezTo>
                    <a:pt x="21" y="13"/>
                    <a:pt x="17" y="12"/>
                    <a:pt x="13" y="11"/>
                  </a:cubicBezTo>
                  <a:cubicBezTo>
                    <a:pt x="9" y="10"/>
                    <a:pt x="6" y="7"/>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7"/>
                    <a:pt x="9" y="9"/>
                    <a:pt x="12" y="11"/>
                  </a:cubicBezTo>
                  <a:cubicBezTo>
                    <a:pt x="16" y="12"/>
                    <a:pt x="21" y="13"/>
                    <a:pt x="25" y="13"/>
                  </a:cubicBezTo>
                  <a:cubicBezTo>
                    <a:pt x="25" y="18"/>
                    <a:pt x="25" y="18"/>
                    <a:pt x="25" y="18"/>
                  </a:cubicBezTo>
                  <a:cubicBezTo>
                    <a:pt x="20" y="18"/>
                    <a:pt x="15" y="17"/>
                    <a:pt x="11" y="15"/>
                  </a:cubicBezTo>
                  <a:cubicBezTo>
                    <a:pt x="6" y="13"/>
                    <a:pt x="3" y="11"/>
                    <a:pt x="1" y="7"/>
                  </a:cubicBezTo>
                  <a:cubicBezTo>
                    <a:pt x="0" y="6"/>
                    <a:pt x="0" y="5"/>
                    <a:pt x="0" y="4"/>
                  </a:cubicBezTo>
                  <a:cubicBezTo>
                    <a:pt x="1" y="3"/>
                    <a:pt x="2" y="1"/>
                    <a:pt x="3" y="1"/>
                  </a:cubicBezTo>
                  <a:cubicBezTo>
                    <a:pt x="3" y="1"/>
                    <a:pt x="3" y="1"/>
                    <a:pt x="3" y="1"/>
                  </a:cubicBezTo>
                  <a:cubicBezTo>
                    <a:pt x="3" y="1"/>
                    <a:pt x="3" y="1"/>
                    <a:pt x="3" y="1"/>
                  </a:cubicBezTo>
                  <a:cubicBezTo>
                    <a:pt x="4" y="0"/>
                    <a:pt x="5" y="0"/>
                    <a:pt x="6" y="0"/>
                  </a:cubicBezTo>
                  <a:cubicBezTo>
                    <a:pt x="8" y="1"/>
                    <a:pt x="9" y="1"/>
                    <a:pt x="9" y="3"/>
                  </a:cubicBezTo>
                  <a:cubicBezTo>
                    <a:pt x="9" y="3"/>
                    <a:pt x="9" y="3"/>
                    <a:pt x="9" y="3"/>
                  </a:cubicBezTo>
                  <a:cubicBezTo>
                    <a:pt x="9" y="3"/>
                    <a:pt x="9" y="3"/>
                    <a:pt x="9" y="3"/>
                  </a:cubicBezTo>
                  <a:cubicBezTo>
                    <a:pt x="10" y="4"/>
                    <a:pt x="12" y="5"/>
                    <a:pt x="15" y="7"/>
                  </a:cubicBezTo>
                  <a:cubicBezTo>
                    <a:pt x="18" y="8"/>
                    <a:pt x="21" y="8"/>
                    <a:pt x="25" y="8"/>
                  </a:cubicBezTo>
                  <a:lnTo>
                    <a:pt x="25" y="1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5" name="Freeform 265"/>
            <p:cNvSpPr>
              <a:spLocks noEditPoints="1"/>
            </p:cNvSpPr>
            <p:nvPr/>
          </p:nvSpPr>
          <p:spPr bwMode="auto">
            <a:xfrm>
              <a:off x="6862148" y="3277871"/>
              <a:ext cx="336111" cy="171671"/>
            </a:xfrm>
            <a:custGeom>
              <a:avLst/>
              <a:gdLst>
                <a:gd name="T0" fmla="*/ 121 w 131"/>
                <a:gd name="T1" fmla="*/ 39 h 67"/>
                <a:gd name="T2" fmla="*/ 121 w 131"/>
                <a:gd name="T3" fmla="*/ 39 h 67"/>
                <a:gd name="T4" fmla="*/ 121 w 131"/>
                <a:gd name="T5" fmla="*/ 11 h 67"/>
                <a:gd name="T6" fmla="*/ 111 w 131"/>
                <a:gd name="T7" fmla="*/ 0 h 67"/>
                <a:gd name="T8" fmla="*/ 131 w 131"/>
                <a:gd name="T9" fmla="*/ 24 h 67"/>
                <a:gd name="T10" fmla="*/ 124 w 131"/>
                <a:gd name="T11" fmla="*/ 42 h 67"/>
                <a:gd name="T12" fmla="*/ 111 w 131"/>
                <a:gd name="T13" fmla="*/ 44 h 67"/>
                <a:gd name="T14" fmla="*/ 117 w 131"/>
                <a:gd name="T15" fmla="*/ 35 h 67"/>
                <a:gd name="T16" fmla="*/ 122 w 131"/>
                <a:gd name="T17" fmla="*/ 24 h 67"/>
                <a:gd name="T18" fmla="*/ 111 w 131"/>
                <a:gd name="T19" fmla="*/ 10 h 67"/>
                <a:gd name="T20" fmla="*/ 114 w 131"/>
                <a:gd name="T21" fmla="*/ 18 h 67"/>
                <a:gd name="T22" fmla="*/ 114 w 131"/>
                <a:gd name="T23" fmla="*/ 32 h 67"/>
                <a:gd name="T24" fmla="*/ 111 w 131"/>
                <a:gd name="T25" fmla="*/ 34 h 67"/>
                <a:gd name="T26" fmla="*/ 66 w 131"/>
                <a:gd name="T27" fmla="*/ 62 h 67"/>
                <a:gd name="T28" fmla="*/ 95 w 131"/>
                <a:gd name="T29" fmla="*/ 43 h 67"/>
                <a:gd name="T30" fmla="*/ 98 w 131"/>
                <a:gd name="T31" fmla="*/ 43 h 67"/>
                <a:gd name="T32" fmla="*/ 106 w 131"/>
                <a:gd name="T33" fmla="*/ 44 h 67"/>
                <a:gd name="T34" fmla="*/ 111 w 131"/>
                <a:gd name="T35" fmla="*/ 49 h 67"/>
                <a:gd name="T36" fmla="*/ 101 w 131"/>
                <a:gd name="T37" fmla="*/ 49 h 67"/>
                <a:gd name="T38" fmla="*/ 80 w 131"/>
                <a:gd name="T39" fmla="*/ 62 h 67"/>
                <a:gd name="T40" fmla="*/ 66 w 131"/>
                <a:gd name="T41" fmla="*/ 62 h 67"/>
                <a:gd name="T42" fmla="*/ 107 w 131"/>
                <a:gd name="T43" fmla="*/ 4 h 67"/>
                <a:gd name="T44" fmla="*/ 66 w 131"/>
                <a:gd name="T45" fmla="*/ 4 h 67"/>
                <a:gd name="T46" fmla="*/ 107 w 131"/>
                <a:gd name="T47" fmla="*/ 0 h 67"/>
                <a:gd name="T48" fmla="*/ 108 w 131"/>
                <a:gd name="T49" fmla="*/ 0 h 67"/>
                <a:gd name="T50" fmla="*/ 111 w 131"/>
                <a:gd name="T51" fmla="*/ 5 h 67"/>
                <a:gd name="T52" fmla="*/ 111 w 131"/>
                <a:gd name="T53" fmla="*/ 15 h 67"/>
                <a:gd name="T54" fmla="*/ 109 w 131"/>
                <a:gd name="T55" fmla="*/ 25 h 67"/>
                <a:gd name="T56" fmla="*/ 106 w 131"/>
                <a:gd name="T57" fmla="*/ 35 h 67"/>
                <a:gd name="T58" fmla="*/ 111 w 131"/>
                <a:gd name="T59" fmla="*/ 39 h 67"/>
                <a:gd name="T60" fmla="*/ 104 w 131"/>
                <a:gd name="T61" fmla="*/ 39 h 67"/>
                <a:gd name="T62" fmla="*/ 100 w 131"/>
                <a:gd name="T63" fmla="*/ 36 h 67"/>
                <a:gd name="T64" fmla="*/ 100 w 131"/>
                <a:gd name="T65" fmla="*/ 35 h 67"/>
                <a:gd name="T66" fmla="*/ 106 w 131"/>
                <a:gd name="T67" fmla="*/ 12 h 67"/>
                <a:gd name="T68" fmla="*/ 108 w 131"/>
                <a:gd name="T69" fmla="*/ 10 h 67"/>
                <a:gd name="T70" fmla="*/ 109 w 131"/>
                <a:gd name="T71" fmla="*/ 10 h 67"/>
                <a:gd name="T72" fmla="*/ 55 w 131"/>
                <a:gd name="T73" fmla="*/ 63 h 67"/>
                <a:gd name="T74" fmla="*/ 66 w 131"/>
                <a:gd name="T75" fmla="*/ 67 h 67"/>
                <a:gd name="T76" fmla="*/ 16 w 131"/>
                <a:gd name="T77" fmla="*/ 51 h 67"/>
                <a:gd name="T78" fmla="*/ 0 w 131"/>
                <a:gd name="T79" fmla="*/ 7 h 67"/>
                <a:gd name="T80" fmla="*/ 3 w 131"/>
                <a:gd name="T81" fmla="*/ 0 h 67"/>
                <a:gd name="T82" fmla="*/ 66 w 131"/>
                <a:gd name="T83" fmla="*/ 4 h 67"/>
                <a:gd name="T84" fmla="*/ 5 w 131"/>
                <a:gd name="T85" fmla="*/ 7 h 67"/>
                <a:gd name="T86" fmla="*/ 20 w 131"/>
                <a:gd name="T87"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 h="67">
                  <a:moveTo>
                    <a:pt x="111" y="44"/>
                  </a:moveTo>
                  <a:cubicBezTo>
                    <a:pt x="115" y="43"/>
                    <a:pt x="118" y="41"/>
                    <a:pt x="121" y="39"/>
                  </a:cubicBezTo>
                  <a:cubicBezTo>
                    <a:pt x="121" y="39"/>
                    <a:pt x="121" y="39"/>
                    <a:pt x="121" y="39"/>
                  </a:cubicBezTo>
                  <a:cubicBezTo>
                    <a:pt x="121" y="39"/>
                    <a:pt x="121" y="39"/>
                    <a:pt x="121" y="39"/>
                  </a:cubicBezTo>
                  <a:cubicBezTo>
                    <a:pt x="124" y="35"/>
                    <a:pt x="126" y="30"/>
                    <a:pt x="126" y="24"/>
                  </a:cubicBezTo>
                  <a:cubicBezTo>
                    <a:pt x="126" y="19"/>
                    <a:pt x="124" y="14"/>
                    <a:pt x="121" y="11"/>
                  </a:cubicBezTo>
                  <a:cubicBezTo>
                    <a:pt x="118" y="8"/>
                    <a:pt x="115" y="6"/>
                    <a:pt x="111" y="5"/>
                  </a:cubicBezTo>
                  <a:cubicBezTo>
                    <a:pt x="111" y="0"/>
                    <a:pt x="111" y="0"/>
                    <a:pt x="111" y="0"/>
                  </a:cubicBezTo>
                  <a:cubicBezTo>
                    <a:pt x="116" y="1"/>
                    <a:pt x="121" y="4"/>
                    <a:pt x="124" y="7"/>
                  </a:cubicBezTo>
                  <a:cubicBezTo>
                    <a:pt x="129" y="12"/>
                    <a:pt x="131" y="18"/>
                    <a:pt x="131" y="24"/>
                  </a:cubicBezTo>
                  <a:cubicBezTo>
                    <a:pt x="131" y="31"/>
                    <a:pt x="129" y="38"/>
                    <a:pt x="124" y="42"/>
                  </a:cubicBezTo>
                  <a:cubicBezTo>
                    <a:pt x="124" y="42"/>
                    <a:pt x="124" y="42"/>
                    <a:pt x="124" y="42"/>
                  </a:cubicBezTo>
                  <a:cubicBezTo>
                    <a:pt x="120" y="46"/>
                    <a:pt x="116" y="48"/>
                    <a:pt x="111" y="49"/>
                  </a:cubicBezTo>
                  <a:cubicBezTo>
                    <a:pt x="111" y="44"/>
                    <a:pt x="111" y="44"/>
                    <a:pt x="111" y="44"/>
                  </a:cubicBezTo>
                  <a:close/>
                  <a:moveTo>
                    <a:pt x="111" y="39"/>
                  </a:moveTo>
                  <a:cubicBezTo>
                    <a:pt x="113" y="38"/>
                    <a:pt x="115" y="37"/>
                    <a:pt x="117" y="35"/>
                  </a:cubicBezTo>
                  <a:cubicBezTo>
                    <a:pt x="117" y="35"/>
                    <a:pt x="117" y="35"/>
                    <a:pt x="117" y="35"/>
                  </a:cubicBezTo>
                  <a:cubicBezTo>
                    <a:pt x="120" y="32"/>
                    <a:pt x="122" y="29"/>
                    <a:pt x="122" y="24"/>
                  </a:cubicBezTo>
                  <a:cubicBezTo>
                    <a:pt x="122" y="21"/>
                    <a:pt x="120" y="17"/>
                    <a:pt x="118" y="15"/>
                  </a:cubicBezTo>
                  <a:cubicBezTo>
                    <a:pt x="116" y="13"/>
                    <a:pt x="114" y="11"/>
                    <a:pt x="111" y="10"/>
                  </a:cubicBezTo>
                  <a:cubicBezTo>
                    <a:pt x="111" y="15"/>
                    <a:pt x="111" y="15"/>
                    <a:pt x="111" y="15"/>
                  </a:cubicBezTo>
                  <a:cubicBezTo>
                    <a:pt x="112" y="16"/>
                    <a:pt x="113" y="17"/>
                    <a:pt x="114" y="18"/>
                  </a:cubicBezTo>
                  <a:cubicBezTo>
                    <a:pt x="116" y="20"/>
                    <a:pt x="117" y="22"/>
                    <a:pt x="117" y="24"/>
                  </a:cubicBezTo>
                  <a:cubicBezTo>
                    <a:pt x="117" y="27"/>
                    <a:pt x="116" y="30"/>
                    <a:pt x="114" y="32"/>
                  </a:cubicBezTo>
                  <a:cubicBezTo>
                    <a:pt x="114" y="32"/>
                    <a:pt x="114" y="32"/>
                    <a:pt x="114" y="32"/>
                  </a:cubicBezTo>
                  <a:cubicBezTo>
                    <a:pt x="113" y="33"/>
                    <a:pt x="112" y="33"/>
                    <a:pt x="111" y="34"/>
                  </a:cubicBezTo>
                  <a:lnTo>
                    <a:pt x="111" y="39"/>
                  </a:lnTo>
                  <a:close/>
                  <a:moveTo>
                    <a:pt x="66" y="62"/>
                  </a:moveTo>
                  <a:cubicBezTo>
                    <a:pt x="70" y="61"/>
                    <a:pt x="74" y="59"/>
                    <a:pt x="77" y="58"/>
                  </a:cubicBezTo>
                  <a:cubicBezTo>
                    <a:pt x="84" y="54"/>
                    <a:pt x="90" y="49"/>
                    <a:pt x="95" y="43"/>
                  </a:cubicBezTo>
                  <a:cubicBezTo>
                    <a:pt x="96" y="42"/>
                    <a:pt x="97" y="42"/>
                    <a:pt x="98" y="43"/>
                  </a:cubicBezTo>
                  <a:cubicBezTo>
                    <a:pt x="98" y="43"/>
                    <a:pt x="98" y="43"/>
                    <a:pt x="98" y="43"/>
                  </a:cubicBezTo>
                  <a:cubicBezTo>
                    <a:pt x="99" y="43"/>
                    <a:pt x="101" y="44"/>
                    <a:pt x="102" y="44"/>
                  </a:cubicBezTo>
                  <a:cubicBezTo>
                    <a:pt x="104" y="44"/>
                    <a:pt x="105" y="44"/>
                    <a:pt x="106" y="44"/>
                  </a:cubicBezTo>
                  <a:cubicBezTo>
                    <a:pt x="108" y="44"/>
                    <a:pt x="109" y="44"/>
                    <a:pt x="111" y="44"/>
                  </a:cubicBezTo>
                  <a:cubicBezTo>
                    <a:pt x="111" y="49"/>
                    <a:pt x="111" y="49"/>
                    <a:pt x="111" y="49"/>
                  </a:cubicBezTo>
                  <a:cubicBezTo>
                    <a:pt x="109" y="49"/>
                    <a:pt x="108" y="49"/>
                    <a:pt x="106" y="49"/>
                  </a:cubicBezTo>
                  <a:cubicBezTo>
                    <a:pt x="105" y="49"/>
                    <a:pt x="103" y="49"/>
                    <a:pt x="101" y="49"/>
                  </a:cubicBezTo>
                  <a:cubicBezTo>
                    <a:pt x="100" y="48"/>
                    <a:pt x="99" y="48"/>
                    <a:pt x="98" y="48"/>
                  </a:cubicBezTo>
                  <a:cubicBezTo>
                    <a:pt x="93" y="54"/>
                    <a:pt x="87" y="58"/>
                    <a:pt x="80" y="62"/>
                  </a:cubicBezTo>
                  <a:cubicBezTo>
                    <a:pt x="75" y="64"/>
                    <a:pt x="70" y="66"/>
                    <a:pt x="66" y="67"/>
                  </a:cubicBezTo>
                  <a:cubicBezTo>
                    <a:pt x="66" y="62"/>
                    <a:pt x="66" y="62"/>
                    <a:pt x="66" y="62"/>
                  </a:cubicBezTo>
                  <a:close/>
                  <a:moveTo>
                    <a:pt x="111" y="5"/>
                  </a:moveTo>
                  <a:cubicBezTo>
                    <a:pt x="110" y="5"/>
                    <a:pt x="109" y="5"/>
                    <a:pt x="107" y="4"/>
                  </a:cubicBezTo>
                  <a:cubicBezTo>
                    <a:pt x="107" y="4"/>
                    <a:pt x="107" y="4"/>
                    <a:pt x="107" y="4"/>
                  </a:cubicBezTo>
                  <a:cubicBezTo>
                    <a:pt x="66" y="4"/>
                    <a:pt x="66" y="4"/>
                    <a:pt x="66" y="4"/>
                  </a:cubicBezTo>
                  <a:cubicBezTo>
                    <a:pt x="66" y="0"/>
                    <a:pt x="66" y="0"/>
                    <a:pt x="66" y="0"/>
                  </a:cubicBezTo>
                  <a:cubicBezTo>
                    <a:pt x="107" y="0"/>
                    <a:pt x="107" y="0"/>
                    <a:pt x="107" y="0"/>
                  </a:cubicBezTo>
                  <a:cubicBezTo>
                    <a:pt x="107" y="0"/>
                    <a:pt x="107" y="0"/>
                    <a:pt x="107" y="0"/>
                  </a:cubicBezTo>
                  <a:cubicBezTo>
                    <a:pt x="108" y="0"/>
                    <a:pt x="108" y="0"/>
                    <a:pt x="108" y="0"/>
                  </a:cubicBezTo>
                  <a:cubicBezTo>
                    <a:pt x="109" y="0"/>
                    <a:pt x="110" y="0"/>
                    <a:pt x="111" y="0"/>
                  </a:cubicBezTo>
                  <a:cubicBezTo>
                    <a:pt x="111" y="5"/>
                    <a:pt x="111" y="5"/>
                    <a:pt x="111" y="5"/>
                  </a:cubicBezTo>
                  <a:close/>
                  <a:moveTo>
                    <a:pt x="111" y="10"/>
                  </a:moveTo>
                  <a:cubicBezTo>
                    <a:pt x="111" y="15"/>
                    <a:pt x="111" y="15"/>
                    <a:pt x="111" y="15"/>
                  </a:cubicBezTo>
                  <a:cubicBezTo>
                    <a:pt x="111" y="15"/>
                    <a:pt x="111" y="15"/>
                    <a:pt x="111" y="15"/>
                  </a:cubicBezTo>
                  <a:cubicBezTo>
                    <a:pt x="111" y="19"/>
                    <a:pt x="110" y="22"/>
                    <a:pt x="109" y="25"/>
                  </a:cubicBezTo>
                  <a:cubicBezTo>
                    <a:pt x="108" y="28"/>
                    <a:pt x="107" y="32"/>
                    <a:pt x="106" y="35"/>
                  </a:cubicBezTo>
                  <a:cubicBezTo>
                    <a:pt x="106" y="35"/>
                    <a:pt x="106" y="35"/>
                    <a:pt x="106" y="35"/>
                  </a:cubicBezTo>
                  <a:cubicBezTo>
                    <a:pt x="108" y="35"/>
                    <a:pt x="109" y="34"/>
                    <a:pt x="111" y="34"/>
                  </a:cubicBezTo>
                  <a:cubicBezTo>
                    <a:pt x="111" y="39"/>
                    <a:pt x="111" y="39"/>
                    <a:pt x="111" y="39"/>
                  </a:cubicBezTo>
                  <a:cubicBezTo>
                    <a:pt x="109" y="39"/>
                    <a:pt x="108" y="40"/>
                    <a:pt x="106" y="40"/>
                  </a:cubicBezTo>
                  <a:cubicBezTo>
                    <a:pt x="106" y="40"/>
                    <a:pt x="105" y="39"/>
                    <a:pt x="104" y="39"/>
                  </a:cubicBezTo>
                  <a:cubicBezTo>
                    <a:pt x="103" y="39"/>
                    <a:pt x="102" y="39"/>
                    <a:pt x="102" y="39"/>
                  </a:cubicBezTo>
                  <a:cubicBezTo>
                    <a:pt x="100" y="38"/>
                    <a:pt x="100" y="37"/>
                    <a:pt x="100" y="36"/>
                  </a:cubicBezTo>
                  <a:cubicBezTo>
                    <a:pt x="100" y="36"/>
                    <a:pt x="100" y="35"/>
                    <a:pt x="100" y="35"/>
                  </a:cubicBezTo>
                  <a:cubicBezTo>
                    <a:pt x="100" y="35"/>
                    <a:pt x="100" y="35"/>
                    <a:pt x="100" y="35"/>
                  </a:cubicBezTo>
                  <a:cubicBezTo>
                    <a:pt x="102" y="32"/>
                    <a:pt x="104" y="28"/>
                    <a:pt x="105" y="24"/>
                  </a:cubicBezTo>
                  <a:cubicBezTo>
                    <a:pt x="105" y="20"/>
                    <a:pt x="106" y="16"/>
                    <a:pt x="106" y="12"/>
                  </a:cubicBezTo>
                  <a:cubicBezTo>
                    <a:pt x="106" y="12"/>
                    <a:pt x="106" y="12"/>
                    <a:pt x="106" y="12"/>
                  </a:cubicBezTo>
                  <a:cubicBezTo>
                    <a:pt x="106" y="10"/>
                    <a:pt x="107" y="10"/>
                    <a:pt x="108" y="10"/>
                  </a:cubicBezTo>
                  <a:cubicBezTo>
                    <a:pt x="108" y="10"/>
                    <a:pt x="109" y="10"/>
                    <a:pt x="109" y="10"/>
                  </a:cubicBezTo>
                  <a:cubicBezTo>
                    <a:pt x="109" y="10"/>
                    <a:pt x="109" y="10"/>
                    <a:pt x="109" y="10"/>
                  </a:cubicBezTo>
                  <a:cubicBezTo>
                    <a:pt x="109" y="10"/>
                    <a:pt x="110" y="10"/>
                    <a:pt x="111" y="10"/>
                  </a:cubicBezTo>
                  <a:close/>
                  <a:moveTo>
                    <a:pt x="55" y="63"/>
                  </a:moveTo>
                  <a:cubicBezTo>
                    <a:pt x="59" y="63"/>
                    <a:pt x="62" y="62"/>
                    <a:pt x="66" y="62"/>
                  </a:cubicBezTo>
                  <a:cubicBezTo>
                    <a:pt x="66" y="67"/>
                    <a:pt x="66" y="67"/>
                    <a:pt x="66" y="67"/>
                  </a:cubicBezTo>
                  <a:cubicBezTo>
                    <a:pt x="62" y="67"/>
                    <a:pt x="59" y="67"/>
                    <a:pt x="55" y="67"/>
                  </a:cubicBezTo>
                  <a:cubicBezTo>
                    <a:pt x="40" y="67"/>
                    <a:pt x="26" y="61"/>
                    <a:pt x="16" y="51"/>
                  </a:cubicBezTo>
                  <a:cubicBezTo>
                    <a:pt x="6" y="41"/>
                    <a:pt x="0" y="27"/>
                    <a:pt x="0" y="12"/>
                  </a:cubicBezTo>
                  <a:cubicBezTo>
                    <a:pt x="0" y="10"/>
                    <a:pt x="0" y="9"/>
                    <a:pt x="0" y="7"/>
                  </a:cubicBezTo>
                  <a:cubicBezTo>
                    <a:pt x="0" y="5"/>
                    <a:pt x="1" y="3"/>
                    <a:pt x="1" y="2"/>
                  </a:cubicBezTo>
                  <a:cubicBezTo>
                    <a:pt x="1" y="1"/>
                    <a:pt x="2" y="0"/>
                    <a:pt x="3" y="0"/>
                  </a:cubicBezTo>
                  <a:cubicBezTo>
                    <a:pt x="66" y="0"/>
                    <a:pt x="66" y="0"/>
                    <a:pt x="66" y="0"/>
                  </a:cubicBezTo>
                  <a:cubicBezTo>
                    <a:pt x="66" y="4"/>
                    <a:pt x="66" y="4"/>
                    <a:pt x="66" y="4"/>
                  </a:cubicBezTo>
                  <a:cubicBezTo>
                    <a:pt x="5" y="4"/>
                    <a:pt x="5" y="4"/>
                    <a:pt x="5" y="4"/>
                  </a:cubicBezTo>
                  <a:cubicBezTo>
                    <a:pt x="5" y="5"/>
                    <a:pt x="5" y="6"/>
                    <a:pt x="5" y="7"/>
                  </a:cubicBezTo>
                  <a:cubicBezTo>
                    <a:pt x="5" y="9"/>
                    <a:pt x="5" y="10"/>
                    <a:pt x="5" y="12"/>
                  </a:cubicBezTo>
                  <a:cubicBezTo>
                    <a:pt x="5" y="26"/>
                    <a:pt x="10" y="39"/>
                    <a:pt x="20" y="48"/>
                  </a:cubicBezTo>
                  <a:cubicBezTo>
                    <a:pt x="29" y="57"/>
                    <a:pt x="41" y="63"/>
                    <a:pt x="55" y="6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6" name="Freeform 266"/>
            <p:cNvSpPr>
              <a:spLocks noEditPoints="1"/>
            </p:cNvSpPr>
            <p:nvPr/>
          </p:nvSpPr>
          <p:spPr bwMode="auto">
            <a:xfrm>
              <a:off x="6862148" y="3453156"/>
              <a:ext cx="305392" cy="37949"/>
            </a:xfrm>
            <a:custGeom>
              <a:avLst/>
              <a:gdLst>
                <a:gd name="T0" fmla="*/ 59 w 119"/>
                <a:gd name="T1" fmla="*/ 0 h 15"/>
                <a:gd name="T2" fmla="*/ 117 w 119"/>
                <a:gd name="T3" fmla="*/ 0 h 15"/>
                <a:gd name="T4" fmla="*/ 119 w 119"/>
                <a:gd name="T5" fmla="*/ 3 h 15"/>
                <a:gd name="T6" fmla="*/ 119 w 119"/>
                <a:gd name="T7" fmla="*/ 12 h 15"/>
                <a:gd name="T8" fmla="*/ 117 w 119"/>
                <a:gd name="T9" fmla="*/ 15 h 15"/>
                <a:gd name="T10" fmla="*/ 59 w 119"/>
                <a:gd name="T11" fmla="*/ 15 h 15"/>
                <a:gd name="T12" fmla="*/ 59 w 119"/>
                <a:gd name="T13" fmla="*/ 10 h 15"/>
                <a:gd name="T14" fmla="*/ 114 w 119"/>
                <a:gd name="T15" fmla="*/ 10 h 15"/>
                <a:gd name="T16" fmla="*/ 114 w 119"/>
                <a:gd name="T17" fmla="*/ 5 h 15"/>
                <a:gd name="T18" fmla="*/ 59 w 119"/>
                <a:gd name="T19" fmla="*/ 5 h 15"/>
                <a:gd name="T20" fmla="*/ 59 w 119"/>
                <a:gd name="T21" fmla="*/ 0 h 15"/>
                <a:gd name="T22" fmla="*/ 2 w 119"/>
                <a:gd name="T23" fmla="*/ 0 h 15"/>
                <a:gd name="T24" fmla="*/ 59 w 119"/>
                <a:gd name="T25" fmla="*/ 0 h 15"/>
                <a:gd name="T26" fmla="*/ 59 w 119"/>
                <a:gd name="T27" fmla="*/ 5 h 15"/>
                <a:gd name="T28" fmla="*/ 5 w 119"/>
                <a:gd name="T29" fmla="*/ 5 h 15"/>
                <a:gd name="T30" fmla="*/ 5 w 119"/>
                <a:gd name="T31" fmla="*/ 10 h 15"/>
                <a:gd name="T32" fmla="*/ 59 w 119"/>
                <a:gd name="T33" fmla="*/ 10 h 15"/>
                <a:gd name="T34" fmla="*/ 59 w 119"/>
                <a:gd name="T35" fmla="*/ 15 h 15"/>
                <a:gd name="T36" fmla="*/ 2 w 119"/>
                <a:gd name="T37" fmla="*/ 15 h 15"/>
                <a:gd name="T38" fmla="*/ 0 w 119"/>
                <a:gd name="T39" fmla="*/ 12 h 15"/>
                <a:gd name="T40" fmla="*/ 0 w 119"/>
                <a:gd name="T41" fmla="*/ 3 h 15"/>
                <a:gd name="T42" fmla="*/ 2 w 1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5">
                  <a:moveTo>
                    <a:pt x="59" y="0"/>
                  </a:moveTo>
                  <a:cubicBezTo>
                    <a:pt x="117" y="0"/>
                    <a:pt x="117" y="0"/>
                    <a:pt x="117" y="0"/>
                  </a:cubicBezTo>
                  <a:cubicBezTo>
                    <a:pt x="118" y="0"/>
                    <a:pt x="119" y="1"/>
                    <a:pt x="119" y="3"/>
                  </a:cubicBezTo>
                  <a:cubicBezTo>
                    <a:pt x="119" y="12"/>
                    <a:pt x="119" y="12"/>
                    <a:pt x="119" y="12"/>
                  </a:cubicBezTo>
                  <a:cubicBezTo>
                    <a:pt x="119" y="13"/>
                    <a:pt x="118" y="15"/>
                    <a:pt x="117" y="15"/>
                  </a:cubicBezTo>
                  <a:cubicBezTo>
                    <a:pt x="59" y="15"/>
                    <a:pt x="59" y="15"/>
                    <a:pt x="59" y="15"/>
                  </a:cubicBezTo>
                  <a:cubicBezTo>
                    <a:pt x="59" y="10"/>
                    <a:pt x="59" y="10"/>
                    <a:pt x="59" y="10"/>
                  </a:cubicBezTo>
                  <a:cubicBezTo>
                    <a:pt x="114" y="10"/>
                    <a:pt x="114" y="10"/>
                    <a:pt x="114" y="10"/>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5" y="5"/>
                    <a:pt x="5" y="5"/>
                    <a:pt x="5" y="5"/>
                  </a:cubicBezTo>
                  <a:cubicBezTo>
                    <a:pt x="5" y="10"/>
                    <a:pt x="5" y="10"/>
                    <a:pt x="5" y="10"/>
                  </a:cubicBezTo>
                  <a:cubicBezTo>
                    <a:pt x="59" y="10"/>
                    <a:pt x="59" y="10"/>
                    <a:pt x="59" y="10"/>
                  </a:cubicBezTo>
                  <a:cubicBezTo>
                    <a:pt x="59" y="15"/>
                    <a:pt x="59" y="15"/>
                    <a:pt x="59" y="15"/>
                  </a:cubicBezTo>
                  <a:cubicBezTo>
                    <a:pt x="2" y="15"/>
                    <a:pt x="2" y="15"/>
                    <a:pt x="2" y="15"/>
                  </a:cubicBezTo>
                  <a:cubicBezTo>
                    <a:pt x="1" y="15"/>
                    <a:pt x="0" y="13"/>
                    <a:pt x="0" y="12"/>
                  </a:cubicBezTo>
                  <a:cubicBezTo>
                    <a:pt x="0" y="3"/>
                    <a:pt x="0" y="3"/>
                    <a:pt x="0" y="3"/>
                  </a:cubicBezTo>
                  <a:cubicBezTo>
                    <a:pt x="0" y="1"/>
                    <a:pt x="1" y="0"/>
                    <a:pt x="2"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7" name="Freeform 268"/>
            <p:cNvSpPr>
              <a:spLocks noEditPoints="1"/>
            </p:cNvSpPr>
            <p:nvPr/>
          </p:nvSpPr>
          <p:spPr bwMode="auto">
            <a:xfrm>
              <a:off x="7008519" y="3140536"/>
              <a:ext cx="57826" cy="137336"/>
            </a:xfrm>
            <a:custGeom>
              <a:avLst/>
              <a:gdLst>
                <a:gd name="T0" fmla="*/ 12 w 23"/>
                <a:gd name="T1" fmla="*/ 47 h 53"/>
                <a:gd name="T2" fmla="*/ 17 w 23"/>
                <a:gd name="T3" fmla="*/ 42 h 53"/>
                <a:gd name="T4" fmla="*/ 18 w 23"/>
                <a:gd name="T5" fmla="*/ 32 h 53"/>
                <a:gd name="T6" fmla="*/ 14 w 23"/>
                <a:gd name="T7" fmla="*/ 24 h 53"/>
                <a:gd name="T8" fmla="*/ 13 w 23"/>
                <a:gd name="T9" fmla="*/ 22 h 53"/>
                <a:gd name="T10" fmla="*/ 12 w 23"/>
                <a:gd name="T11" fmla="*/ 19 h 53"/>
                <a:gd name="T12" fmla="*/ 12 w 23"/>
                <a:gd name="T13" fmla="*/ 12 h 53"/>
                <a:gd name="T14" fmla="*/ 13 w 23"/>
                <a:gd name="T15" fmla="*/ 10 h 53"/>
                <a:gd name="T16" fmla="*/ 15 w 23"/>
                <a:gd name="T17" fmla="*/ 7 h 53"/>
                <a:gd name="T18" fmla="*/ 14 w 23"/>
                <a:gd name="T19" fmla="*/ 6 h 53"/>
                <a:gd name="T20" fmla="*/ 14 w 23"/>
                <a:gd name="T21" fmla="*/ 6 h 53"/>
                <a:gd name="T22" fmla="*/ 13 w 23"/>
                <a:gd name="T23" fmla="*/ 5 h 53"/>
                <a:gd name="T24" fmla="*/ 12 w 23"/>
                <a:gd name="T25" fmla="*/ 5 h 53"/>
                <a:gd name="T26" fmla="*/ 12 w 23"/>
                <a:gd name="T27" fmla="*/ 0 h 53"/>
                <a:gd name="T28" fmla="*/ 16 w 23"/>
                <a:gd name="T29" fmla="*/ 1 h 53"/>
                <a:gd name="T30" fmla="*/ 18 w 23"/>
                <a:gd name="T31" fmla="*/ 3 h 53"/>
                <a:gd name="T32" fmla="*/ 18 w 23"/>
                <a:gd name="T33" fmla="*/ 4 h 53"/>
                <a:gd name="T34" fmla="*/ 19 w 23"/>
                <a:gd name="T35" fmla="*/ 6 h 53"/>
                <a:gd name="T36" fmla="*/ 16 w 23"/>
                <a:gd name="T37" fmla="*/ 14 h 53"/>
                <a:gd name="T38" fmla="*/ 16 w 23"/>
                <a:gd name="T39" fmla="*/ 16 h 53"/>
                <a:gd name="T40" fmla="*/ 17 w 23"/>
                <a:gd name="T41" fmla="*/ 19 h 53"/>
                <a:gd name="T42" fmla="*/ 18 w 23"/>
                <a:gd name="T43" fmla="*/ 22 h 53"/>
                <a:gd name="T44" fmla="*/ 22 w 23"/>
                <a:gd name="T45" fmla="*/ 31 h 53"/>
                <a:gd name="T46" fmla="*/ 21 w 23"/>
                <a:gd name="T47" fmla="*/ 44 h 53"/>
                <a:gd name="T48" fmla="*/ 12 w 23"/>
                <a:gd name="T49" fmla="*/ 52 h 53"/>
                <a:gd name="T50" fmla="*/ 12 w 23"/>
                <a:gd name="T51" fmla="*/ 52 h 53"/>
                <a:gd name="T52" fmla="*/ 12 w 23"/>
                <a:gd name="T53" fmla="*/ 47 h 53"/>
                <a:gd name="T54" fmla="*/ 12 w 23"/>
                <a:gd name="T55" fmla="*/ 32 h 53"/>
                <a:gd name="T56" fmla="*/ 12 w 23"/>
                <a:gd name="T57" fmla="*/ 40 h 53"/>
                <a:gd name="T58" fmla="*/ 12 w 23"/>
                <a:gd name="T59" fmla="*/ 32 h 53"/>
                <a:gd name="T60" fmla="*/ 9 w 23"/>
                <a:gd name="T61" fmla="*/ 41 h 53"/>
                <a:gd name="T62" fmla="*/ 7 w 23"/>
                <a:gd name="T63" fmla="*/ 44 h 53"/>
                <a:gd name="T64" fmla="*/ 7 w 23"/>
                <a:gd name="T65" fmla="*/ 45 h 53"/>
                <a:gd name="T66" fmla="*/ 8 w 23"/>
                <a:gd name="T67" fmla="*/ 46 h 53"/>
                <a:gd name="T68" fmla="*/ 11 w 23"/>
                <a:gd name="T69" fmla="*/ 47 h 53"/>
                <a:gd name="T70" fmla="*/ 12 w 23"/>
                <a:gd name="T71" fmla="*/ 47 h 53"/>
                <a:gd name="T72" fmla="*/ 12 w 23"/>
                <a:gd name="T73" fmla="*/ 52 h 53"/>
                <a:gd name="T74" fmla="*/ 4 w 23"/>
                <a:gd name="T75" fmla="*/ 50 h 53"/>
                <a:gd name="T76" fmla="*/ 3 w 23"/>
                <a:gd name="T77" fmla="*/ 47 h 53"/>
                <a:gd name="T78" fmla="*/ 2 w 23"/>
                <a:gd name="T79" fmla="*/ 44 h 53"/>
                <a:gd name="T80" fmla="*/ 8 w 23"/>
                <a:gd name="T81" fmla="*/ 37 h 53"/>
                <a:gd name="T82" fmla="*/ 7 w 23"/>
                <a:gd name="T83" fmla="*/ 34 h 53"/>
                <a:gd name="T84" fmla="*/ 3 w 23"/>
                <a:gd name="T85" fmla="*/ 26 h 53"/>
                <a:gd name="T86" fmla="*/ 1 w 23"/>
                <a:gd name="T87" fmla="*/ 22 h 53"/>
                <a:gd name="T88" fmla="*/ 1 w 23"/>
                <a:gd name="T89" fmla="*/ 22 h 53"/>
                <a:gd name="T90" fmla="*/ 1 w 23"/>
                <a:gd name="T91" fmla="*/ 22 h 53"/>
                <a:gd name="T92" fmla="*/ 1 w 23"/>
                <a:gd name="T93" fmla="*/ 10 h 53"/>
                <a:gd name="T94" fmla="*/ 8 w 23"/>
                <a:gd name="T95" fmla="*/ 1 h 53"/>
                <a:gd name="T96" fmla="*/ 12 w 23"/>
                <a:gd name="T97" fmla="*/ 0 h 53"/>
                <a:gd name="T98" fmla="*/ 12 w 23"/>
                <a:gd name="T99" fmla="*/ 5 h 53"/>
                <a:gd name="T100" fmla="*/ 10 w 23"/>
                <a:gd name="T101" fmla="*/ 5 h 53"/>
                <a:gd name="T102" fmla="*/ 5 w 23"/>
                <a:gd name="T103" fmla="*/ 11 h 53"/>
                <a:gd name="T104" fmla="*/ 6 w 23"/>
                <a:gd name="T105" fmla="*/ 21 h 53"/>
                <a:gd name="T106" fmla="*/ 6 w 23"/>
                <a:gd name="T107" fmla="*/ 21 h 53"/>
                <a:gd name="T108" fmla="*/ 7 w 23"/>
                <a:gd name="T109" fmla="*/ 23 h 53"/>
                <a:gd name="T110" fmla="*/ 12 w 23"/>
                <a:gd name="T111" fmla="*/ 32 h 53"/>
                <a:gd name="T112" fmla="*/ 12 w 23"/>
                <a:gd name="T113" fmla="*/ 40 h 53"/>
                <a:gd name="T114" fmla="*/ 9 w 23"/>
                <a:gd name="T115" fmla="*/ 41 h 53"/>
                <a:gd name="T116" fmla="*/ 12 w 23"/>
                <a:gd name="T117" fmla="*/ 19 h 53"/>
                <a:gd name="T118" fmla="*/ 12 w 23"/>
                <a:gd name="T119" fmla="*/ 12 h 53"/>
                <a:gd name="T120" fmla="*/ 11 w 23"/>
                <a:gd name="T121" fmla="*/ 17 h 53"/>
                <a:gd name="T122" fmla="*/ 12 w 23"/>
                <a:gd name="T12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53">
                  <a:moveTo>
                    <a:pt x="12" y="47"/>
                  </a:moveTo>
                  <a:cubicBezTo>
                    <a:pt x="14" y="46"/>
                    <a:pt x="16" y="44"/>
                    <a:pt x="17" y="42"/>
                  </a:cubicBezTo>
                  <a:cubicBezTo>
                    <a:pt x="18" y="39"/>
                    <a:pt x="18" y="35"/>
                    <a:pt x="18" y="32"/>
                  </a:cubicBezTo>
                  <a:cubicBezTo>
                    <a:pt x="17" y="29"/>
                    <a:pt x="16" y="27"/>
                    <a:pt x="14" y="24"/>
                  </a:cubicBezTo>
                  <a:cubicBezTo>
                    <a:pt x="14" y="23"/>
                    <a:pt x="13" y="22"/>
                    <a:pt x="13" y="22"/>
                  </a:cubicBezTo>
                  <a:cubicBezTo>
                    <a:pt x="12" y="21"/>
                    <a:pt x="12" y="20"/>
                    <a:pt x="12" y="19"/>
                  </a:cubicBezTo>
                  <a:cubicBezTo>
                    <a:pt x="12" y="12"/>
                    <a:pt x="12" y="12"/>
                    <a:pt x="12" y="12"/>
                  </a:cubicBezTo>
                  <a:cubicBezTo>
                    <a:pt x="12" y="11"/>
                    <a:pt x="12" y="11"/>
                    <a:pt x="13" y="10"/>
                  </a:cubicBezTo>
                  <a:cubicBezTo>
                    <a:pt x="14" y="10"/>
                    <a:pt x="15" y="8"/>
                    <a:pt x="15" y="7"/>
                  </a:cubicBezTo>
                  <a:cubicBezTo>
                    <a:pt x="15" y="7"/>
                    <a:pt x="14"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19" y="6"/>
                  </a:cubicBezTo>
                  <a:cubicBezTo>
                    <a:pt x="20" y="9"/>
                    <a:pt x="19" y="12"/>
                    <a:pt x="16" y="14"/>
                  </a:cubicBezTo>
                  <a:cubicBezTo>
                    <a:pt x="16" y="15"/>
                    <a:pt x="16" y="15"/>
                    <a:pt x="16" y="16"/>
                  </a:cubicBezTo>
                  <a:cubicBezTo>
                    <a:pt x="16" y="17"/>
                    <a:pt x="17" y="18"/>
                    <a:pt x="17" y="19"/>
                  </a:cubicBezTo>
                  <a:cubicBezTo>
                    <a:pt x="17" y="20"/>
                    <a:pt x="18" y="21"/>
                    <a:pt x="18" y="22"/>
                  </a:cubicBezTo>
                  <a:cubicBezTo>
                    <a:pt x="20" y="24"/>
                    <a:pt x="21" y="27"/>
                    <a:pt x="22" y="31"/>
                  </a:cubicBezTo>
                  <a:cubicBezTo>
                    <a:pt x="23" y="35"/>
                    <a:pt x="23" y="40"/>
                    <a:pt x="21" y="44"/>
                  </a:cubicBezTo>
                  <a:cubicBezTo>
                    <a:pt x="20" y="47"/>
                    <a:pt x="17" y="50"/>
                    <a:pt x="12" y="52"/>
                  </a:cubicBezTo>
                  <a:cubicBezTo>
                    <a:pt x="12" y="52"/>
                    <a:pt x="12" y="52"/>
                    <a:pt x="12" y="52"/>
                  </a:cubicBezTo>
                  <a:cubicBezTo>
                    <a:pt x="12" y="47"/>
                    <a:pt x="12" y="47"/>
                    <a:pt x="12" y="47"/>
                  </a:cubicBezTo>
                  <a:close/>
                  <a:moveTo>
                    <a:pt x="12" y="32"/>
                  </a:moveTo>
                  <a:cubicBezTo>
                    <a:pt x="12" y="40"/>
                    <a:pt x="12" y="40"/>
                    <a:pt x="12" y="40"/>
                  </a:cubicBezTo>
                  <a:cubicBezTo>
                    <a:pt x="13" y="38"/>
                    <a:pt x="12" y="35"/>
                    <a:pt x="12" y="32"/>
                  </a:cubicBezTo>
                  <a:close/>
                  <a:moveTo>
                    <a:pt x="9" y="41"/>
                  </a:moveTo>
                  <a:cubicBezTo>
                    <a:pt x="8" y="42"/>
                    <a:pt x="7" y="43"/>
                    <a:pt x="7" y="44"/>
                  </a:cubicBezTo>
                  <a:cubicBezTo>
                    <a:pt x="7" y="44"/>
                    <a:pt x="7" y="45"/>
                    <a:pt x="7" y="45"/>
                  </a:cubicBezTo>
                  <a:cubicBezTo>
                    <a:pt x="7" y="46"/>
                    <a:pt x="8" y="46"/>
                    <a:pt x="8" y="46"/>
                  </a:cubicBezTo>
                  <a:cubicBezTo>
                    <a:pt x="9" y="47"/>
                    <a:pt x="9" y="47"/>
                    <a:pt x="11" y="47"/>
                  </a:cubicBezTo>
                  <a:cubicBezTo>
                    <a:pt x="11" y="47"/>
                    <a:pt x="11" y="47"/>
                    <a:pt x="12" y="47"/>
                  </a:cubicBezTo>
                  <a:cubicBezTo>
                    <a:pt x="12" y="52"/>
                    <a:pt x="12" y="52"/>
                    <a:pt x="12" y="52"/>
                  </a:cubicBezTo>
                  <a:cubicBezTo>
                    <a:pt x="8" y="53"/>
                    <a:pt x="6" y="51"/>
                    <a:pt x="4" y="50"/>
                  </a:cubicBezTo>
                  <a:cubicBezTo>
                    <a:pt x="4" y="49"/>
                    <a:pt x="3" y="48"/>
                    <a:pt x="3" y="47"/>
                  </a:cubicBezTo>
                  <a:cubicBezTo>
                    <a:pt x="2" y="46"/>
                    <a:pt x="2" y="45"/>
                    <a:pt x="2" y="44"/>
                  </a:cubicBezTo>
                  <a:cubicBezTo>
                    <a:pt x="3" y="41"/>
                    <a:pt x="4" y="38"/>
                    <a:pt x="8" y="37"/>
                  </a:cubicBezTo>
                  <a:cubicBezTo>
                    <a:pt x="8" y="37"/>
                    <a:pt x="7" y="35"/>
                    <a:pt x="7" y="34"/>
                  </a:cubicBezTo>
                  <a:cubicBezTo>
                    <a:pt x="6" y="31"/>
                    <a:pt x="4" y="28"/>
                    <a:pt x="3" y="26"/>
                  </a:cubicBezTo>
                  <a:cubicBezTo>
                    <a:pt x="2" y="24"/>
                    <a:pt x="2" y="23"/>
                    <a:pt x="1" y="22"/>
                  </a:cubicBezTo>
                  <a:cubicBezTo>
                    <a:pt x="1" y="22"/>
                    <a:pt x="1" y="22"/>
                    <a:pt x="1"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5" y="11"/>
                  </a:cubicBezTo>
                  <a:cubicBezTo>
                    <a:pt x="5" y="14"/>
                    <a:pt x="5" y="18"/>
                    <a:pt x="6" y="21"/>
                  </a:cubicBezTo>
                  <a:cubicBezTo>
                    <a:pt x="6" y="21"/>
                    <a:pt x="6" y="21"/>
                    <a:pt x="6" y="21"/>
                  </a:cubicBezTo>
                  <a:cubicBezTo>
                    <a:pt x="6" y="21"/>
                    <a:pt x="7" y="22"/>
                    <a:pt x="7" y="23"/>
                  </a:cubicBezTo>
                  <a:cubicBezTo>
                    <a:pt x="9" y="26"/>
                    <a:pt x="10" y="29"/>
                    <a:pt x="12" y="32"/>
                  </a:cubicBezTo>
                  <a:cubicBezTo>
                    <a:pt x="12" y="40"/>
                    <a:pt x="12" y="40"/>
                    <a:pt x="12" y="40"/>
                  </a:cubicBezTo>
                  <a:cubicBezTo>
                    <a:pt x="11" y="40"/>
                    <a:pt x="10" y="41"/>
                    <a:pt x="9" y="41"/>
                  </a:cubicBezTo>
                  <a:close/>
                  <a:moveTo>
                    <a:pt x="12" y="19"/>
                  </a:moveTo>
                  <a:cubicBezTo>
                    <a:pt x="12" y="12"/>
                    <a:pt x="12" y="12"/>
                    <a:pt x="12" y="12"/>
                  </a:cubicBezTo>
                  <a:cubicBezTo>
                    <a:pt x="11" y="13"/>
                    <a:pt x="11" y="15"/>
                    <a:pt x="11" y="17"/>
                  </a:cubicBezTo>
                  <a:cubicBezTo>
                    <a:pt x="11" y="17"/>
                    <a:pt x="11" y="18"/>
                    <a:pt x="12" y="1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8" name="Freeform 269"/>
            <p:cNvSpPr>
              <a:spLocks noEditPoints="1"/>
            </p:cNvSpPr>
            <p:nvPr/>
          </p:nvSpPr>
          <p:spPr bwMode="auto">
            <a:xfrm>
              <a:off x="6968764" y="2385188"/>
              <a:ext cx="124688" cy="122880"/>
            </a:xfrm>
            <a:custGeom>
              <a:avLst/>
              <a:gdLst>
                <a:gd name="T0" fmla="*/ 24 w 48"/>
                <a:gd name="T1" fmla="*/ 0 h 48"/>
                <a:gd name="T2" fmla="*/ 41 w 48"/>
                <a:gd name="T3" fmla="*/ 7 h 48"/>
                <a:gd name="T4" fmla="*/ 41 w 48"/>
                <a:gd name="T5" fmla="*/ 7 h 48"/>
                <a:gd name="T6" fmla="*/ 48 w 48"/>
                <a:gd name="T7" fmla="*/ 24 h 48"/>
                <a:gd name="T8" fmla="*/ 41 w 48"/>
                <a:gd name="T9" fmla="*/ 41 h 48"/>
                <a:gd name="T10" fmla="*/ 41 w 48"/>
                <a:gd name="T11" fmla="*/ 41 h 48"/>
                <a:gd name="T12" fmla="*/ 24 w 48"/>
                <a:gd name="T13" fmla="*/ 48 h 48"/>
                <a:gd name="T14" fmla="*/ 24 w 48"/>
                <a:gd name="T15" fmla="*/ 43 h 48"/>
                <a:gd name="T16" fmla="*/ 37 w 48"/>
                <a:gd name="T17" fmla="*/ 37 h 48"/>
                <a:gd name="T18" fmla="*/ 37 w 48"/>
                <a:gd name="T19" fmla="*/ 37 h 48"/>
                <a:gd name="T20" fmla="*/ 37 w 48"/>
                <a:gd name="T21" fmla="*/ 37 h 48"/>
                <a:gd name="T22" fmla="*/ 43 w 48"/>
                <a:gd name="T23" fmla="*/ 24 h 48"/>
                <a:gd name="T24" fmla="*/ 37 w 48"/>
                <a:gd name="T25" fmla="*/ 11 h 48"/>
                <a:gd name="T26" fmla="*/ 37 w 48"/>
                <a:gd name="T27" fmla="*/ 11 h 48"/>
                <a:gd name="T28" fmla="*/ 24 w 48"/>
                <a:gd name="T29" fmla="*/ 5 h 48"/>
                <a:gd name="T30" fmla="*/ 24 w 48"/>
                <a:gd name="T31" fmla="*/ 0 h 48"/>
                <a:gd name="T32" fmla="*/ 24 w 48"/>
                <a:gd name="T33" fmla="*/ 0 h 48"/>
                <a:gd name="T34" fmla="*/ 24 w 48"/>
                <a:gd name="T35" fmla="*/ 0 h 48"/>
                <a:gd name="T36" fmla="*/ 24 w 48"/>
                <a:gd name="T37" fmla="*/ 5 h 48"/>
                <a:gd name="T38" fmla="*/ 24 w 48"/>
                <a:gd name="T39" fmla="*/ 5 h 48"/>
                <a:gd name="T40" fmla="*/ 11 w 48"/>
                <a:gd name="T41" fmla="*/ 11 h 48"/>
                <a:gd name="T42" fmla="*/ 5 w 48"/>
                <a:gd name="T43" fmla="*/ 24 h 48"/>
                <a:gd name="T44" fmla="*/ 11 w 48"/>
                <a:gd name="T45" fmla="*/ 37 h 48"/>
                <a:gd name="T46" fmla="*/ 24 w 48"/>
                <a:gd name="T47" fmla="*/ 43 h 48"/>
                <a:gd name="T48" fmla="*/ 24 w 48"/>
                <a:gd name="T49" fmla="*/ 43 h 48"/>
                <a:gd name="T50" fmla="*/ 24 w 48"/>
                <a:gd name="T51" fmla="*/ 48 h 48"/>
                <a:gd name="T52" fmla="*/ 24 w 48"/>
                <a:gd name="T53" fmla="*/ 48 h 48"/>
                <a:gd name="T54" fmla="*/ 7 w 48"/>
                <a:gd name="T55" fmla="*/ 41 h 48"/>
                <a:gd name="T56" fmla="*/ 0 w 48"/>
                <a:gd name="T57" fmla="*/ 24 h 48"/>
                <a:gd name="T58" fmla="*/ 7 w 48"/>
                <a:gd name="T59" fmla="*/ 7 h 48"/>
                <a:gd name="T60" fmla="*/ 24 w 48"/>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8">
                  <a:moveTo>
                    <a:pt x="24" y="0"/>
                  </a:moveTo>
                  <a:cubicBezTo>
                    <a:pt x="30" y="0"/>
                    <a:pt x="36" y="3"/>
                    <a:pt x="41" y="7"/>
                  </a:cubicBezTo>
                  <a:cubicBezTo>
                    <a:pt x="41" y="7"/>
                    <a:pt x="41" y="7"/>
                    <a:pt x="41" y="7"/>
                  </a:cubicBezTo>
                  <a:cubicBezTo>
                    <a:pt x="45" y="12"/>
                    <a:pt x="48" y="18"/>
                    <a:pt x="48" y="24"/>
                  </a:cubicBezTo>
                  <a:cubicBezTo>
                    <a:pt x="48" y="31"/>
                    <a:pt x="45" y="36"/>
                    <a:pt x="41" y="41"/>
                  </a:cubicBezTo>
                  <a:cubicBezTo>
                    <a:pt x="41" y="41"/>
                    <a:pt x="41" y="41"/>
                    <a:pt x="41" y="41"/>
                  </a:cubicBezTo>
                  <a:cubicBezTo>
                    <a:pt x="36" y="45"/>
                    <a:pt x="30" y="48"/>
                    <a:pt x="24" y="48"/>
                  </a:cubicBezTo>
                  <a:cubicBezTo>
                    <a:pt x="24" y="43"/>
                    <a:pt x="24" y="43"/>
                    <a:pt x="24" y="43"/>
                  </a:cubicBezTo>
                  <a:cubicBezTo>
                    <a:pt x="29" y="43"/>
                    <a:pt x="34" y="41"/>
                    <a:pt x="37" y="37"/>
                  </a:cubicBezTo>
                  <a:cubicBezTo>
                    <a:pt x="37" y="37"/>
                    <a:pt x="37" y="37"/>
                    <a:pt x="37" y="37"/>
                  </a:cubicBezTo>
                  <a:cubicBezTo>
                    <a:pt x="37" y="37"/>
                    <a:pt x="37" y="37"/>
                    <a:pt x="37" y="37"/>
                  </a:cubicBezTo>
                  <a:cubicBezTo>
                    <a:pt x="41" y="34"/>
                    <a:pt x="43" y="29"/>
                    <a:pt x="43" y="24"/>
                  </a:cubicBezTo>
                  <a:cubicBezTo>
                    <a:pt x="43" y="19"/>
                    <a:pt x="41" y="14"/>
                    <a:pt x="37" y="11"/>
                  </a:cubicBezTo>
                  <a:cubicBezTo>
                    <a:pt x="37" y="11"/>
                    <a:pt x="37" y="11"/>
                    <a:pt x="37" y="11"/>
                  </a:cubicBezTo>
                  <a:cubicBezTo>
                    <a:pt x="34" y="7"/>
                    <a:pt x="29" y="5"/>
                    <a:pt x="24" y="5"/>
                  </a:cubicBezTo>
                  <a:lnTo>
                    <a:pt x="24" y="0"/>
                  </a:lnTo>
                  <a:close/>
                  <a:moveTo>
                    <a:pt x="24" y="0"/>
                  </a:moveTo>
                  <a:cubicBezTo>
                    <a:pt x="24" y="0"/>
                    <a:pt x="24" y="0"/>
                    <a:pt x="24" y="0"/>
                  </a:cubicBezTo>
                  <a:cubicBezTo>
                    <a:pt x="24" y="5"/>
                    <a:pt x="24" y="5"/>
                    <a:pt x="24" y="5"/>
                  </a:cubicBezTo>
                  <a:cubicBezTo>
                    <a:pt x="24" y="5"/>
                    <a:pt x="24" y="5"/>
                    <a:pt x="24" y="5"/>
                  </a:cubicBezTo>
                  <a:cubicBezTo>
                    <a:pt x="19" y="5"/>
                    <a:pt x="14" y="7"/>
                    <a:pt x="11" y="11"/>
                  </a:cubicBezTo>
                  <a:cubicBezTo>
                    <a:pt x="7" y="14"/>
                    <a:pt x="5" y="19"/>
                    <a:pt x="5" y="24"/>
                  </a:cubicBezTo>
                  <a:cubicBezTo>
                    <a:pt x="5" y="29"/>
                    <a:pt x="7" y="34"/>
                    <a:pt x="11" y="37"/>
                  </a:cubicBezTo>
                  <a:cubicBezTo>
                    <a:pt x="14" y="41"/>
                    <a:pt x="19" y="43"/>
                    <a:pt x="24" y="43"/>
                  </a:cubicBezTo>
                  <a:cubicBezTo>
                    <a:pt x="24" y="43"/>
                    <a:pt x="24" y="43"/>
                    <a:pt x="24" y="43"/>
                  </a:cubicBezTo>
                  <a:cubicBezTo>
                    <a:pt x="24" y="48"/>
                    <a:pt x="24" y="48"/>
                    <a:pt x="24" y="48"/>
                  </a:cubicBezTo>
                  <a:cubicBezTo>
                    <a:pt x="24" y="48"/>
                    <a:pt x="24" y="48"/>
                    <a:pt x="24" y="48"/>
                  </a:cubicBezTo>
                  <a:cubicBezTo>
                    <a:pt x="17" y="48"/>
                    <a:pt x="12" y="45"/>
                    <a:pt x="7" y="41"/>
                  </a:cubicBezTo>
                  <a:cubicBezTo>
                    <a:pt x="3" y="36"/>
                    <a:pt x="0" y="31"/>
                    <a:pt x="0" y="24"/>
                  </a:cubicBezTo>
                  <a:cubicBezTo>
                    <a:pt x="0" y="18"/>
                    <a:pt x="3" y="12"/>
                    <a:pt x="7" y="7"/>
                  </a:cubicBezTo>
                  <a:cubicBezTo>
                    <a:pt x="12" y="3"/>
                    <a:pt x="17" y="0"/>
                    <a:pt x="24"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9" name="Freeform 270"/>
            <p:cNvSpPr>
              <a:spLocks noEditPoints="1"/>
            </p:cNvSpPr>
            <p:nvPr/>
          </p:nvSpPr>
          <p:spPr bwMode="auto">
            <a:xfrm>
              <a:off x="6683250" y="2488191"/>
              <a:ext cx="533080" cy="413815"/>
            </a:xfrm>
            <a:custGeom>
              <a:avLst/>
              <a:gdLst>
                <a:gd name="T0" fmla="*/ 137 w 207"/>
                <a:gd name="T1" fmla="*/ 18 h 161"/>
                <a:gd name="T2" fmla="*/ 144 w 207"/>
                <a:gd name="T3" fmla="*/ 15 h 161"/>
                <a:gd name="T4" fmla="*/ 196 w 207"/>
                <a:gd name="T5" fmla="*/ 7 h 161"/>
                <a:gd name="T6" fmla="*/ 167 w 207"/>
                <a:gd name="T7" fmla="*/ 56 h 161"/>
                <a:gd name="T8" fmla="*/ 137 w 207"/>
                <a:gd name="T9" fmla="*/ 32 h 161"/>
                <a:gd name="T10" fmla="*/ 137 w 207"/>
                <a:gd name="T11" fmla="*/ 30 h 161"/>
                <a:gd name="T12" fmla="*/ 194 w 207"/>
                <a:gd name="T13" fmla="*/ 12 h 161"/>
                <a:gd name="T14" fmla="*/ 163 w 207"/>
                <a:gd name="T15" fmla="*/ 36 h 161"/>
                <a:gd name="T16" fmla="*/ 142 w 207"/>
                <a:gd name="T17" fmla="*/ 100 h 161"/>
                <a:gd name="T18" fmla="*/ 146 w 207"/>
                <a:gd name="T19" fmla="*/ 97 h 161"/>
                <a:gd name="T20" fmla="*/ 147 w 207"/>
                <a:gd name="T21" fmla="*/ 160 h 161"/>
                <a:gd name="T22" fmla="*/ 137 w 207"/>
                <a:gd name="T23" fmla="*/ 18 h 161"/>
                <a:gd name="T24" fmla="*/ 104 w 207"/>
                <a:gd name="T25" fmla="*/ 0 h 161"/>
                <a:gd name="T26" fmla="*/ 106 w 207"/>
                <a:gd name="T27" fmla="*/ 0 h 161"/>
                <a:gd name="T28" fmla="*/ 104 w 207"/>
                <a:gd name="T29" fmla="*/ 92 h 161"/>
                <a:gd name="T30" fmla="*/ 126 w 207"/>
                <a:gd name="T31" fmla="*/ 109 h 161"/>
                <a:gd name="T32" fmla="*/ 137 w 207"/>
                <a:gd name="T33" fmla="*/ 161 h 161"/>
                <a:gd name="T34" fmla="*/ 121 w 207"/>
                <a:gd name="T35" fmla="*/ 111 h 161"/>
                <a:gd name="T36" fmla="*/ 137 w 207"/>
                <a:gd name="T37" fmla="*/ 97 h 161"/>
                <a:gd name="T38" fmla="*/ 136 w 207"/>
                <a:gd name="T39" fmla="*/ 35 h 161"/>
                <a:gd name="T40" fmla="*/ 137 w 207"/>
                <a:gd name="T41" fmla="*/ 30 h 161"/>
                <a:gd name="T42" fmla="*/ 137 w 207"/>
                <a:gd name="T43" fmla="*/ 30 h 161"/>
                <a:gd name="T44" fmla="*/ 112 w 207"/>
                <a:gd name="T45" fmla="*/ 75 h 161"/>
                <a:gd name="T46" fmla="*/ 137 w 207"/>
                <a:gd name="T47" fmla="*/ 97 h 161"/>
                <a:gd name="T48" fmla="*/ 70 w 207"/>
                <a:gd name="T49" fmla="*/ 0 h 161"/>
                <a:gd name="T50" fmla="*/ 70 w 207"/>
                <a:gd name="T51" fmla="*/ 16 h 161"/>
                <a:gd name="T52" fmla="*/ 101 w 207"/>
                <a:gd name="T53" fmla="*/ 19 h 161"/>
                <a:gd name="T54" fmla="*/ 73 w 207"/>
                <a:gd name="T55" fmla="*/ 111 h 161"/>
                <a:gd name="T56" fmla="*/ 70 w 207"/>
                <a:gd name="T57" fmla="*/ 106 h 161"/>
                <a:gd name="T58" fmla="*/ 76 w 207"/>
                <a:gd name="T59" fmla="*/ 76 h 161"/>
                <a:gd name="T60" fmla="*/ 70 w 207"/>
                <a:gd name="T61" fmla="*/ 22 h 161"/>
                <a:gd name="T62" fmla="*/ 70 w 207"/>
                <a:gd name="T63" fmla="*/ 132 h 161"/>
                <a:gd name="T64" fmla="*/ 99 w 207"/>
                <a:gd name="T65" fmla="*/ 94 h 161"/>
                <a:gd name="T66" fmla="*/ 100 w 207"/>
                <a:gd name="T67" fmla="*/ 89 h 161"/>
                <a:gd name="T68" fmla="*/ 98 w 207"/>
                <a:gd name="T69" fmla="*/ 88 h 161"/>
                <a:gd name="T70" fmla="*/ 70 w 207"/>
                <a:gd name="T71" fmla="*/ 127 h 161"/>
                <a:gd name="T72" fmla="*/ 38 w 207"/>
                <a:gd name="T73" fmla="*/ 54 h 161"/>
                <a:gd name="T74" fmla="*/ 31 w 207"/>
                <a:gd name="T75" fmla="*/ 53 h 161"/>
                <a:gd name="T76" fmla="*/ 28 w 207"/>
                <a:gd name="T77" fmla="*/ 61 h 161"/>
                <a:gd name="T78" fmla="*/ 6 w 207"/>
                <a:gd name="T79" fmla="*/ 94 h 161"/>
                <a:gd name="T80" fmla="*/ 56 w 207"/>
                <a:gd name="T81" fmla="*/ 75 h 161"/>
                <a:gd name="T82" fmla="*/ 51 w 207"/>
                <a:gd name="T83" fmla="*/ 68 h 161"/>
                <a:gd name="T84" fmla="*/ 50 w 207"/>
                <a:gd name="T85" fmla="*/ 61 h 161"/>
                <a:gd name="T86" fmla="*/ 48 w 207"/>
                <a:gd name="T87" fmla="*/ 58 h 161"/>
                <a:gd name="T88" fmla="*/ 69 w 207"/>
                <a:gd name="T89" fmla="*/ 16 h 161"/>
                <a:gd name="T90" fmla="*/ 54 w 207"/>
                <a:gd name="T91" fmla="*/ 57 h 161"/>
                <a:gd name="T92" fmla="*/ 57 w 207"/>
                <a:gd name="T93" fmla="*/ 68 h 161"/>
                <a:gd name="T94" fmla="*/ 62 w 207"/>
                <a:gd name="T95" fmla="*/ 75 h 161"/>
                <a:gd name="T96" fmla="*/ 43 w 207"/>
                <a:gd name="T97" fmla="*/ 115 h 161"/>
                <a:gd name="T98" fmla="*/ 57 w 207"/>
                <a:gd name="T99" fmla="*/ 118 h 161"/>
                <a:gd name="T100" fmla="*/ 70 w 207"/>
                <a:gd name="T101" fmla="*/ 106 h 161"/>
                <a:gd name="T102" fmla="*/ 62 w 207"/>
                <a:gd name="T103" fmla="*/ 120 h 161"/>
                <a:gd name="T104" fmla="*/ 53 w 207"/>
                <a:gd name="T105" fmla="*/ 124 h 161"/>
                <a:gd name="T106" fmla="*/ 30 w 207"/>
                <a:gd name="T107" fmla="*/ 130 h 161"/>
                <a:gd name="T108" fmla="*/ 28 w 207"/>
                <a:gd name="T109" fmla="*/ 135 h 161"/>
                <a:gd name="T110" fmla="*/ 26 w 207"/>
                <a:gd name="T111" fmla="*/ 110 h 161"/>
                <a:gd name="T112" fmla="*/ 30 w 207"/>
                <a:gd name="T113" fmla="*/ 109 h 161"/>
                <a:gd name="T114" fmla="*/ 17 w 207"/>
                <a:gd name="T115" fmla="*/ 56 h 161"/>
                <a:gd name="T116" fmla="*/ 26 w 207"/>
                <a:gd name="T117" fmla="*/ 55 h 161"/>
                <a:gd name="T118" fmla="*/ 35 w 207"/>
                <a:gd name="T119" fmla="*/ 49 h 161"/>
                <a:gd name="T120" fmla="*/ 70 w 207"/>
                <a:gd name="T12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61">
                  <a:moveTo>
                    <a:pt x="163" y="36"/>
                  </a:moveTo>
                  <a:cubicBezTo>
                    <a:pt x="141" y="19"/>
                    <a:pt x="141" y="19"/>
                    <a:pt x="141" y="19"/>
                  </a:cubicBezTo>
                  <a:cubicBezTo>
                    <a:pt x="137" y="18"/>
                    <a:pt x="137" y="18"/>
                    <a:pt x="137" y="18"/>
                  </a:cubicBezTo>
                  <a:cubicBezTo>
                    <a:pt x="137" y="12"/>
                    <a:pt x="137" y="12"/>
                    <a:pt x="137" y="12"/>
                  </a:cubicBezTo>
                  <a:cubicBezTo>
                    <a:pt x="143" y="15"/>
                    <a:pt x="143" y="15"/>
                    <a:pt x="143" y="15"/>
                  </a:cubicBezTo>
                  <a:cubicBezTo>
                    <a:pt x="144" y="15"/>
                    <a:pt x="144" y="15"/>
                    <a:pt x="144" y="15"/>
                  </a:cubicBezTo>
                  <a:cubicBezTo>
                    <a:pt x="165" y="31"/>
                    <a:pt x="165" y="31"/>
                    <a:pt x="165" y="31"/>
                  </a:cubicBezTo>
                  <a:cubicBezTo>
                    <a:pt x="193" y="7"/>
                    <a:pt x="193" y="7"/>
                    <a:pt x="193" y="7"/>
                  </a:cubicBezTo>
                  <a:cubicBezTo>
                    <a:pt x="194" y="6"/>
                    <a:pt x="195" y="6"/>
                    <a:pt x="196" y="7"/>
                  </a:cubicBezTo>
                  <a:cubicBezTo>
                    <a:pt x="207" y="19"/>
                    <a:pt x="207" y="19"/>
                    <a:pt x="207" y="19"/>
                  </a:cubicBezTo>
                  <a:cubicBezTo>
                    <a:pt x="207" y="20"/>
                    <a:pt x="207" y="21"/>
                    <a:pt x="206" y="22"/>
                  </a:cubicBezTo>
                  <a:cubicBezTo>
                    <a:pt x="167" y="56"/>
                    <a:pt x="167" y="56"/>
                    <a:pt x="167" y="56"/>
                  </a:cubicBezTo>
                  <a:cubicBezTo>
                    <a:pt x="166" y="57"/>
                    <a:pt x="165" y="57"/>
                    <a:pt x="164" y="56"/>
                  </a:cubicBezTo>
                  <a:cubicBezTo>
                    <a:pt x="137" y="36"/>
                    <a:pt x="137" y="36"/>
                    <a:pt x="137" y="36"/>
                  </a:cubicBezTo>
                  <a:cubicBezTo>
                    <a:pt x="137" y="32"/>
                    <a:pt x="137" y="32"/>
                    <a:pt x="137" y="32"/>
                  </a:cubicBezTo>
                  <a:cubicBezTo>
                    <a:pt x="138" y="33"/>
                    <a:pt x="138" y="33"/>
                    <a:pt x="138" y="33"/>
                  </a:cubicBezTo>
                  <a:cubicBezTo>
                    <a:pt x="138" y="32"/>
                    <a:pt x="138" y="31"/>
                    <a:pt x="137" y="30"/>
                  </a:cubicBezTo>
                  <a:cubicBezTo>
                    <a:pt x="137" y="30"/>
                    <a:pt x="137" y="30"/>
                    <a:pt x="137" y="30"/>
                  </a:cubicBezTo>
                  <a:cubicBezTo>
                    <a:pt x="165" y="51"/>
                    <a:pt x="165" y="51"/>
                    <a:pt x="165" y="51"/>
                  </a:cubicBezTo>
                  <a:cubicBezTo>
                    <a:pt x="201" y="20"/>
                    <a:pt x="201" y="20"/>
                    <a:pt x="201" y="20"/>
                  </a:cubicBezTo>
                  <a:cubicBezTo>
                    <a:pt x="194" y="12"/>
                    <a:pt x="194" y="12"/>
                    <a:pt x="194" y="12"/>
                  </a:cubicBezTo>
                  <a:cubicBezTo>
                    <a:pt x="166" y="36"/>
                    <a:pt x="166" y="36"/>
                    <a:pt x="166" y="36"/>
                  </a:cubicBezTo>
                  <a:cubicBezTo>
                    <a:pt x="165" y="37"/>
                    <a:pt x="164" y="37"/>
                    <a:pt x="163" y="36"/>
                  </a:cubicBezTo>
                  <a:cubicBezTo>
                    <a:pt x="163" y="36"/>
                    <a:pt x="163" y="36"/>
                    <a:pt x="163" y="36"/>
                  </a:cubicBezTo>
                  <a:close/>
                  <a:moveTo>
                    <a:pt x="137" y="156"/>
                  </a:moveTo>
                  <a:cubicBezTo>
                    <a:pt x="145" y="155"/>
                    <a:pt x="145" y="155"/>
                    <a:pt x="145" y="155"/>
                  </a:cubicBezTo>
                  <a:cubicBezTo>
                    <a:pt x="142" y="100"/>
                    <a:pt x="142" y="100"/>
                    <a:pt x="142" y="100"/>
                  </a:cubicBezTo>
                  <a:cubicBezTo>
                    <a:pt x="137" y="97"/>
                    <a:pt x="137" y="97"/>
                    <a:pt x="137" y="97"/>
                  </a:cubicBezTo>
                  <a:cubicBezTo>
                    <a:pt x="137" y="91"/>
                    <a:pt x="137" y="91"/>
                    <a:pt x="137" y="91"/>
                  </a:cubicBezTo>
                  <a:cubicBezTo>
                    <a:pt x="146" y="97"/>
                    <a:pt x="146" y="97"/>
                    <a:pt x="146" y="97"/>
                  </a:cubicBezTo>
                  <a:cubicBezTo>
                    <a:pt x="146" y="97"/>
                    <a:pt x="146" y="98"/>
                    <a:pt x="147" y="98"/>
                  </a:cubicBezTo>
                  <a:cubicBezTo>
                    <a:pt x="149" y="158"/>
                    <a:pt x="149" y="158"/>
                    <a:pt x="149" y="158"/>
                  </a:cubicBezTo>
                  <a:cubicBezTo>
                    <a:pt x="150" y="159"/>
                    <a:pt x="149" y="160"/>
                    <a:pt x="147" y="160"/>
                  </a:cubicBezTo>
                  <a:cubicBezTo>
                    <a:pt x="137" y="161"/>
                    <a:pt x="137" y="161"/>
                    <a:pt x="137" y="161"/>
                  </a:cubicBezTo>
                  <a:lnTo>
                    <a:pt x="137" y="156"/>
                  </a:lnTo>
                  <a:close/>
                  <a:moveTo>
                    <a:pt x="137" y="18"/>
                  </a:moveTo>
                  <a:cubicBezTo>
                    <a:pt x="105" y="5"/>
                    <a:pt x="105" y="5"/>
                    <a:pt x="105" y="5"/>
                  </a:cubicBezTo>
                  <a:cubicBezTo>
                    <a:pt x="104" y="5"/>
                    <a:pt x="104" y="5"/>
                    <a:pt x="104" y="5"/>
                  </a:cubicBezTo>
                  <a:cubicBezTo>
                    <a:pt x="104" y="0"/>
                    <a:pt x="104" y="0"/>
                    <a:pt x="104" y="0"/>
                  </a:cubicBezTo>
                  <a:cubicBezTo>
                    <a:pt x="105" y="0"/>
                    <a:pt x="105" y="0"/>
                    <a:pt x="105" y="0"/>
                  </a:cubicBezTo>
                  <a:cubicBezTo>
                    <a:pt x="105" y="0"/>
                    <a:pt x="105" y="0"/>
                    <a:pt x="105" y="0"/>
                  </a:cubicBezTo>
                  <a:cubicBezTo>
                    <a:pt x="105" y="0"/>
                    <a:pt x="106" y="0"/>
                    <a:pt x="106" y="0"/>
                  </a:cubicBezTo>
                  <a:cubicBezTo>
                    <a:pt x="137" y="12"/>
                    <a:pt x="137" y="12"/>
                    <a:pt x="137" y="12"/>
                  </a:cubicBezTo>
                  <a:cubicBezTo>
                    <a:pt x="137" y="18"/>
                    <a:pt x="137" y="18"/>
                    <a:pt x="137" y="18"/>
                  </a:cubicBezTo>
                  <a:close/>
                  <a:moveTo>
                    <a:pt x="104" y="92"/>
                  </a:moveTo>
                  <a:cubicBezTo>
                    <a:pt x="125" y="108"/>
                    <a:pt x="125" y="108"/>
                    <a:pt x="125" y="108"/>
                  </a:cubicBezTo>
                  <a:cubicBezTo>
                    <a:pt x="126" y="108"/>
                    <a:pt x="126" y="109"/>
                    <a:pt x="126" y="109"/>
                  </a:cubicBezTo>
                  <a:cubicBezTo>
                    <a:pt x="126" y="109"/>
                    <a:pt x="126" y="109"/>
                    <a:pt x="126" y="109"/>
                  </a:cubicBezTo>
                  <a:cubicBezTo>
                    <a:pt x="128" y="156"/>
                    <a:pt x="128" y="156"/>
                    <a:pt x="128" y="156"/>
                  </a:cubicBezTo>
                  <a:cubicBezTo>
                    <a:pt x="137" y="156"/>
                    <a:pt x="137" y="156"/>
                    <a:pt x="137" y="156"/>
                  </a:cubicBezTo>
                  <a:cubicBezTo>
                    <a:pt x="137" y="161"/>
                    <a:pt x="137" y="161"/>
                    <a:pt x="137" y="161"/>
                  </a:cubicBezTo>
                  <a:cubicBezTo>
                    <a:pt x="126" y="161"/>
                    <a:pt x="126" y="161"/>
                    <a:pt x="126" y="161"/>
                  </a:cubicBezTo>
                  <a:cubicBezTo>
                    <a:pt x="125" y="161"/>
                    <a:pt x="124" y="160"/>
                    <a:pt x="124" y="159"/>
                  </a:cubicBezTo>
                  <a:cubicBezTo>
                    <a:pt x="121" y="111"/>
                    <a:pt x="121" y="111"/>
                    <a:pt x="121" y="111"/>
                  </a:cubicBezTo>
                  <a:cubicBezTo>
                    <a:pt x="104" y="98"/>
                    <a:pt x="104" y="98"/>
                    <a:pt x="104" y="98"/>
                  </a:cubicBezTo>
                  <a:cubicBezTo>
                    <a:pt x="104" y="92"/>
                    <a:pt x="104" y="92"/>
                    <a:pt x="104" y="92"/>
                  </a:cubicBezTo>
                  <a:close/>
                  <a:moveTo>
                    <a:pt x="137" y="97"/>
                  </a:moveTo>
                  <a:cubicBezTo>
                    <a:pt x="137" y="91"/>
                    <a:pt x="137" y="91"/>
                    <a:pt x="137" y="91"/>
                  </a:cubicBezTo>
                  <a:cubicBezTo>
                    <a:pt x="117" y="75"/>
                    <a:pt x="117" y="75"/>
                    <a:pt x="117" y="75"/>
                  </a:cubicBezTo>
                  <a:cubicBezTo>
                    <a:pt x="136" y="35"/>
                    <a:pt x="136" y="35"/>
                    <a:pt x="136" y="35"/>
                  </a:cubicBezTo>
                  <a:cubicBezTo>
                    <a:pt x="137" y="36"/>
                    <a:pt x="137" y="36"/>
                    <a:pt x="137" y="36"/>
                  </a:cubicBezTo>
                  <a:cubicBezTo>
                    <a:pt x="137" y="32"/>
                    <a:pt x="137" y="32"/>
                    <a:pt x="137" y="32"/>
                  </a:cubicBezTo>
                  <a:cubicBezTo>
                    <a:pt x="137" y="30"/>
                    <a:pt x="137" y="30"/>
                    <a:pt x="137" y="30"/>
                  </a:cubicBezTo>
                  <a:cubicBezTo>
                    <a:pt x="137" y="30"/>
                    <a:pt x="137" y="30"/>
                    <a:pt x="137" y="30"/>
                  </a:cubicBezTo>
                  <a:cubicBezTo>
                    <a:pt x="137" y="30"/>
                    <a:pt x="137" y="30"/>
                    <a:pt x="137" y="30"/>
                  </a:cubicBezTo>
                  <a:cubicBezTo>
                    <a:pt x="137" y="30"/>
                    <a:pt x="137" y="30"/>
                    <a:pt x="137" y="30"/>
                  </a:cubicBezTo>
                  <a:cubicBezTo>
                    <a:pt x="137" y="30"/>
                    <a:pt x="137" y="29"/>
                    <a:pt x="136" y="29"/>
                  </a:cubicBezTo>
                  <a:cubicBezTo>
                    <a:pt x="135" y="29"/>
                    <a:pt x="134" y="29"/>
                    <a:pt x="133" y="30"/>
                  </a:cubicBezTo>
                  <a:cubicBezTo>
                    <a:pt x="112" y="75"/>
                    <a:pt x="112" y="75"/>
                    <a:pt x="112" y="75"/>
                  </a:cubicBezTo>
                  <a:cubicBezTo>
                    <a:pt x="112" y="75"/>
                    <a:pt x="112" y="75"/>
                    <a:pt x="112" y="75"/>
                  </a:cubicBezTo>
                  <a:cubicBezTo>
                    <a:pt x="111" y="76"/>
                    <a:pt x="111" y="77"/>
                    <a:pt x="112" y="78"/>
                  </a:cubicBezTo>
                  <a:lnTo>
                    <a:pt x="137" y="97"/>
                  </a:lnTo>
                  <a:close/>
                  <a:moveTo>
                    <a:pt x="104" y="5"/>
                  </a:moveTo>
                  <a:cubicBezTo>
                    <a:pt x="70" y="5"/>
                    <a:pt x="70" y="5"/>
                    <a:pt x="70" y="5"/>
                  </a:cubicBezTo>
                  <a:cubicBezTo>
                    <a:pt x="70" y="0"/>
                    <a:pt x="70" y="0"/>
                    <a:pt x="70" y="0"/>
                  </a:cubicBezTo>
                  <a:cubicBezTo>
                    <a:pt x="104" y="0"/>
                    <a:pt x="104" y="0"/>
                    <a:pt x="104" y="0"/>
                  </a:cubicBezTo>
                  <a:cubicBezTo>
                    <a:pt x="104" y="5"/>
                    <a:pt x="104" y="5"/>
                    <a:pt x="104" y="5"/>
                  </a:cubicBezTo>
                  <a:close/>
                  <a:moveTo>
                    <a:pt x="70" y="16"/>
                  </a:moveTo>
                  <a:cubicBezTo>
                    <a:pt x="99" y="16"/>
                    <a:pt x="99" y="16"/>
                    <a:pt x="99" y="16"/>
                  </a:cubicBezTo>
                  <a:cubicBezTo>
                    <a:pt x="101" y="16"/>
                    <a:pt x="102" y="17"/>
                    <a:pt x="102" y="18"/>
                  </a:cubicBezTo>
                  <a:cubicBezTo>
                    <a:pt x="102" y="18"/>
                    <a:pt x="102" y="19"/>
                    <a:pt x="101" y="19"/>
                  </a:cubicBezTo>
                  <a:cubicBezTo>
                    <a:pt x="80" y="77"/>
                    <a:pt x="80" y="77"/>
                    <a:pt x="80" y="77"/>
                  </a:cubicBezTo>
                  <a:cubicBezTo>
                    <a:pt x="75" y="109"/>
                    <a:pt x="75" y="109"/>
                    <a:pt x="75" y="109"/>
                  </a:cubicBezTo>
                  <a:cubicBezTo>
                    <a:pt x="75" y="110"/>
                    <a:pt x="74" y="111"/>
                    <a:pt x="73" y="111"/>
                  </a:cubicBezTo>
                  <a:cubicBezTo>
                    <a:pt x="73" y="111"/>
                    <a:pt x="73" y="111"/>
                    <a:pt x="73" y="111"/>
                  </a:cubicBezTo>
                  <a:cubicBezTo>
                    <a:pt x="70" y="111"/>
                    <a:pt x="70" y="111"/>
                    <a:pt x="70" y="111"/>
                  </a:cubicBezTo>
                  <a:cubicBezTo>
                    <a:pt x="70" y="106"/>
                    <a:pt x="70" y="106"/>
                    <a:pt x="70" y="106"/>
                  </a:cubicBezTo>
                  <a:cubicBezTo>
                    <a:pt x="71" y="106"/>
                    <a:pt x="71" y="106"/>
                    <a:pt x="71" y="106"/>
                  </a:cubicBezTo>
                  <a:cubicBezTo>
                    <a:pt x="76" y="76"/>
                    <a:pt x="76" y="76"/>
                    <a:pt x="76" y="76"/>
                  </a:cubicBezTo>
                  <a:cubicBezTo>
                    <a:pt x="76" y="76"/>
                    <a:pt x="76" y="76"/>
                    <a:pt x="76" y="76"/>
                  </a:cubicBezTo>
                  <a:cubicBezTo>
                    <a:pt x="96" y="20"/>
                    <a:pt x="96" y="20"/>
                    <a:pt x="96" y="20"/>
                  </a:cubicBezTo>
                  <a:cubicBezTo>
                    <a:pt x="70" y="20"/>
                    <a:pt x="70" y="20"/>
                    <a:pt x="70" y="20"/>
                  </a:cubicBezTo>
                  <a:cubicBezTo>
                    <a:pt x="70" y="22"/>
                    <a:pt x="70" y="22"/>
                    <a:pt x="70" y="22"/>
                  </a:cubicBezTo>
                  <a:cubicBezTo>
                    <a:pt x="70" y="16"/>
                    <a:pt x="70" y="16"/>
                    <a:pt x="70" y="16"/>
                  </a:cubicBezTo>
                  <a:close/>
                  <a:moveTo>
                    <a:pt x="70" y="127"/>
                  </a:moveTo>
                  <a:cubicBezTo>
                    <a:pt x="70" y="132"/>
                    <a:pt x="70" y="132"/>
                    <a:pt x="70" y="132"/>
                  </a:cubicBezTo>
                  <a:cubicBezTo>
                    <a:pt x="91" y="131"/>
                    <a:pt x="91" y="131"/>
                    <a:pt x="91" y="131"/>
                  </a:cubicBezTo>
                  <a:cubicBezTo>
                    <a:pt x="92" y="130"/>
                    <a:pt x="93" y="130"/>
                    <a:pt x="93" y="128"/>
                  </a:cubicBezTo>
                  <a:cubicBezTo>
                    <a:pt x="99" y="94"/>
                    <a:pt x="99" y="94"/>
                    <a:pt x="99" y="94"/>
                  </a:cubicBezTo>
                  <a:cubicBezTo>
                    <a:pt x="104" y="98"/>
                    <a:pt x="104" y="98"/>
                    <a:pt x="104" y="98"/>
                  </a:cubicBezTo>
                  <a:cubicBezTo>
                    <a:pt x="104" y="92"/>
                    <a:pt x="104" y="92"/>
                    <a:pt x="104" y="92"/>
                  </a:cubicBezTo>
                  <a:cubicBezTo>
                    <a:pt x="100" y="89"/>
                    <a:pt x="100" y="89"/>
                    <a:pt x="100" y="89"/>
                  </a:cubicBezTo>
                  <a:cubicBezTo>
                    <a:pt x="100" y="89"/>
                    <a:pt x="100" y="89"/>
                    <a:pt x="100" y="89"/>
                  </a:cubicBezTo>
                  <a:cubicBezTo>
                    <a:pt x="99" y="88"/>
                    <a:pt x="99" y="88"/>
                    <a:pt x="99" y="88"/>
                  </a:cubicBezTo>
                  <a:cubicBezTo>
                    <a:pt x="98" y="88"/>
                    <a:pt x="98" y="88"/>
                    <a:pt x="98" y="88"/>
                  </a:cubicBezTo>
                  <a:cubicBezTo>
                    <a:pt x="96" y="87"/>
                    <a:pt x="95" y="88"/>
                    <a:pt x="95" y="90"/>
                  </a:cubicBezTo>
                  <a:cubicBezTo>
                    <a:pt x="89" y="126"/>
                    <a:pt x="89" y="126"/>
                    <a:pt x="89" y="126"/>
                  </a:cubicBezTo>
                  <a:lnTo>
                    <a:pt x="70" y="127"/>
                  </a:lnTo>
                  <a:close/>
                  <a:moveTo>
                    <a:pt x="70" y="5"/>
                  </a:moveTo>
                  <a:cubicBezTo>
                    <a:pt x="60" y="5"/>
                    <a:pt x="60" y="5"/>
                    <a:pt x="60" y="5"/>
                  </a:cubicBezTo>
                  <a:cubicBezTo>
                    <a:pt x="38" y="54"/>
                    <a:pt x="38" y="54"/>
                    <a:pt x="38" y="54"/>
                  </a:cubicBezTo>
                  <a:cubicBezTo>
                    <a:pt x="38" y="55"/>
                    <a:pt x="36" y="55"/>
                    <a:pt x="35" y="55"/>
                  </a:cubicBezTo>
                  <a:cubicBezTo>
                    <a:pt x="35" y="55"/>
                    <a:pt x="35" y="55"/>
                    <a:pt x="35" y="55"/>
                  </a:cubicBezTo>
                  <a:cubicBezTo>
                    <a:pt x="31" y="53"/>
                    <a:pt x="31" y="53"/>
                    <a:pt x="31" y="53"/>
                  </a:cubicBezTo>
                  <a:cubicBezTo>
                    <a:pt x="30" y="57"/>
                    <a:pt x="30" y="57"/>
                    <a:pt x="30" y="57"/>
                  </a:cubicBezTo>
                  <a:cubicBezTo>
                    <a:pt x="29" y="59"/>
                    <a:pt x="29" y="59"/>
                    <a:pt x="29" y="59"/>
                  </a:cubicBezTo>
                  <a:cubicBezTo>
                    <a:pt x="28" y="61"/>
                    <a:pt x="28" y="61"/>
                    <a:pt x="28" y="61"/>
                  </a:cubicBezTo>
                  <a:cubicBezTo>
                    <a:pt x="28" y="62"/>
                    <a:pt x="26" y="63"/>
                    <a:pt x="25" y="62"/>
                  </a:cubicBezTo>
                  <a:cubicBezTo>
                    <a:pt x="20" y="60"/>
                    <a:pt x="20" y="60"/>
                    <a:pt x="20" y="60"/>
                  </a:cubicBezTo>
                  <a:cubicBezTo>
                    <a:pt x="6" y="94"/>
                    <a:pt x="6" y="94"/>
                    <a:pt x="6" y="94"/>
                  </a:cubicBezTo>
                  <a:cubicBezTo>
                    <a:pt x="41" y="109"/>
                    <a:pt x="41" y="109"/>
                    <a:pt x="41" y="109"/>
                  </a:cubicBezTo>
                  <a:cubicBezTo>
                    <a:pt x="42" y="109"/>
                    <a:pt x="42" y="109"/>
                    <a:pt x="42" y="109"/>
                  </a:cubicBezTo>
                  <a:cubicBezTo>
                    <a:pt x="56" y="75"/>
                    <a:pt x="56" y="75"/>
                    <a:pt x="56" y="75"/>
                  </a:cubicBezTo>
                  <a:cubicBezTo>
                    <a:pt x="52" y="73"/>
                    <a:pt x="52" y="73"/>
                    <a:pt x="52" y="73"/>
                  </a:cubicBezTo>
                  <a:cubicBezTo>
                    <a:pt x="50" y="73"/>
                    <a:pt x="50" y="71"/>
                    <a:pt x="50" y="70"/>
                  </a:cubicBezTo>
                  <a:cubicBezTo>
                    <a:pt x="51" y="68"/>
                    <a:pt x="51" y="68"/>
                    <a:pt x="51" y="68"/>
                  </a:cubicBezTo>
                  <a:cubicBezTo>
                    <a:pt x="52" y="66"/>
                    <a:pt x="52" y="66"/>
                    <a:pt x="52" y="66"/>
                  </a:cubicBezTo>
                  <a:cubicBezTo>
                    <a:pt x="54" y="62"/>
                    <a:pt x="54" y="62"/>
                    <a:pt x="54" y="62"/>
                  </a:cubicBezTo>
                  <a:cubicBezTo>
                    <a:pt x="50" y="61"/>
                    <a:pt x="50" y="61"/>
                    <a:pt x="50" y="61"/>
                  </a:cubicBezTo>
                  <a:cubicBezTo>
                    <a:pt x="49" y="60"/>
                    <a:pt x="48" y="59"/>
                    <a:pt x="48" y="58"/>
                  </a:cubicBezTo>
                  <a:cubicBezTo>
                    <a:pt x="48" y="58"/>
                    <a:pt x="48" y="58"/>
                    <a:pt x="48" y="58"/>
                  </a:cubicBezTo>
                  <a:cubicBezTo>
                    <a:pt x="48" y="58"/>
                    <a:pt x="48" y="58"/>
                    <a:pt x="48" y="58"/>
                  </a:cubicBezTo>
                  <a:cubicBezTo>
                    <a:pt x="66" y="17"/>
                    <a:pt x="66" y="17"/>
                    <a:pt x="66" y="17"/>
                  </a:cubicBezTo>
                  <a:cubicBezTo>
                    <a:pt x="67" y="16"/>
                    <a:pt x="68" y="16"/>
                    <a:pt x="69" y="16"/>
                  </a:cubicBezTo>
                  <a:cubicBezTo>
                    <a:pt x="69" y="16"/>
                    <a:pt x="69" y="16"/>
                    <a:pt x="69" y="16"/>
                  </a:cubicBezTo>
                  <a:cubicBezTo>
                    <a:pt x="70" y="16"/>
                    <a:pt x="70" y="16"/>
                    <a:pt x="70" y="16"/>
                  </a:cubicBezTo>
                  <a:cubicBezTo>
                    <a:pt x="70" y="22"/>
                    <a:pt x="70" y="22"/>
                    <a:pt x="70" y="22"/>
                  </a:cubicBezTo>
                  <a:cubicBezTo>
                    <a:pt x="54" y="57"/>
                    <a:pt x="54" y="57"/>
                    <a:pt x="54" y="57"/>
                  </a:cubicBezTo>
                  <a:cubicBezTo>
                    <a:pt x="58" y="59"/>
                    <a:pt x="58" y="59"/>
                    <a:pt x="58" y="59"/>
                  </a:cubicBezTo>
                  <a:cubicBezTo>
                    <a:pt x="59" y="59"/>
                    <a:pt x="59" y="61"/>
                    <a:pt x="59" y="62"/>
                  </a:cubicBezTo>
                  <a:cubicBezTo>
                    <a:pt x="57" y="68"/>
                    <a:pt x="57" y="68"/>
                    <a:pt x="57" y="68"/>
                  </a:cubicBezTo>
                  <a:cubicBezTo>
                    <a:pt x="56" y="70"/>
                    <a:pt x="56" y="70"/>
                    <a:pt x="56" y="70"/>
                  </a:cubicBezTo>
                  <a:cubicBezTo>
                    <a:pt x="60" y="72"/>
                    <a:pt x="60" y="72"/>
                    <a:pt x="60" y="72"/>
                  </a:cubicBezTo>
                  <a:cubicBezTo>
                    <a:pt x="61" y="72"/>
                    <a:pt x="62" y="74"/>
                    <a:pt x="62" y="75"/>
                  </a:cubicBezTo>
                  <a:cubicBezTo>
                    <a:pt x="46" y="112"/>
                    <a:pt x="46" y="112"/>
                    <a:pt x="46" y="112"/>
                  </a:cubicBezTo>
                  <a:cubicBezTo>
                    <a:pt x="46" y="113"/>
                    <a:pt x="46" y="113"/>
                    <a:pt x="46" y="113"/>
                  </a:cubicBezTo>
                  <a:cubicBezTo>
                    <a:pt x="45" y="114"/>
                    <a:pt x="44" y="115"/>
                    <a:pt x="43" y="115"/>
                  </a:cubicBezTo>
                  <a:cubicBezTo>
                    <a:pt x="54" y="119"/>
                    <a:pt x="54" y="119"/>
                    <a:pt x="54" y="119"/>
                  </a:cubicBezTo>
                  <a:cubicBezTo>
                    <a:pt x="56" y="120"/>
                    <a:pt x="56" y="120"/>
                    <a:pt x="56" y="120"/>
                  </a:cubicBezTo>
                  <a:cubicBezTo>
                    <a:pt x="57" y="118"/>
                    <a:pt x="57" y="118"/>
                    <a:pt x="57" y="118"/>
                  </a:cubicBezTo>
                  <a:cubicBezTo>
                    <a:pt x="61" y="108"/>
                    <a:pt x="61" y="108"/>
                    <a:pt x="61" y="108"/>
                  </a:cubicBezTo>
                  <a:cubicBezTo>
                    <a:pt x="62" y="107"/>
                    <a:pt x="62" y="107"/>
                    <a:pt x="63" y="107"/>
                  </a:cubicBezTo>
                  <a:cubicBezTo>
                    <a:pt x="70" y="106"/>
                    <a:pt x="70" y="106"/>
                    <a:pt x="70" y="106"/>
                  </a:cubicBezTo>
                  <a:cubicBezTo>
                    <a:pt x="70" y="111"/>
                    <a:pt x="70" y="111"/>
                    <a:pt x="70" y="111"/>
                  </a:cubicBezTo>
                  <a:cubicBezTo>
                    <a:pt x="65" y="111"/>
                    <a:pt x="65" y="111"/>
                    <a:pt x="65" y="111"/>
                  </a:cubicBezTo>
                  <a:cubicBezTo>
                    <a:pt x="62" y="120"/>
                    <a:pt x="62" y="120"/>
                    <a:pt x="62" y="120"/>
                  </a:cubicBezTo>
                  <a:cubicBezTo>
                    <a:pt x="60" y="124"/>
                    <a:pt x="60" y="124"/>
                    <a:pt x="60" y="124"/>
                  </a:cubicBezTo>
                  <a:cubicBezTo>
                    <a:pt x="59" y="125"/>
                    <a:pt x="58" y="126"/>
                    <a:pt x="57" y="125"/>
                  </a:cubicBezTo>
                  <a:cubicBezTo>
                    <a:pt x="53" y="124"/>
                    <a:pt x="53" y="124"/>
                    <a:pt x="53" y="124"/>
                  </a:cubicBezTo>
                  <a:cubicBezTo>
                    <a:pt x="30" y="114"/>
                    <a:pt x="30" y="114"/>
                    <a:pt x="30" y="114"/>
                  </a:cubicBezTo>
                  <a:cubicBezTo>
                    <a:pt x="29" y="114"/>
                    <a:pt x="29" y="114"/>
                    <a:pt x="29" y="114"/>
                  </a:cubicBezTo>
                  <a:cubicBezTo>
                    <a:pt x="30" y="130"/>
                    <a:pt x="30" y="130"/>
                    <a:pt x="30" y="130"/>
                  </a:cubicBezTo>
                  <a:cubicBezTo>
                    <a:pt x="70" y="127"/>
                    <a:pt x="70" y="127"/>
                    <a:pt x="70" y="127"/>
                  </a:cubicBezTo>
                  <a:cubicBezTo>
                    <a:pt x="70" y="132"/>
                    <a:pt x="70" y="132"/>
                    <a:pt x="70" y="132"/>
                  </a:cubicBezTo>
                  <a:cubicBezTo>
                    <a:pt x="28" y="135"/>
                    <a:pt x="28" y="135"/>
                    <a:pt x="28" y="135"/>
                  </a:cubicBezTo>
                  <a:cubicBezTo>
                    <a:pt x="27" y="135"/>
                    <a:pt x="26" y="134"/>
                    <a:pt x="26" y="133"/>
                  </a:cubicBezTo>
                  <a:cubicBezTo>
                    <a:pt x="24" y="112"/>
                    <a:pt x="24" y="112"/>
                    <a:pt x="24" y="112"/>
                  </a:cubicBezTo>
                  <a:cubicBezTo>
                    <a:pt x="24" y="111"/>
                    <a:pt x="25" y="110"/>
                    <a:pt x="26" y="110"/>
                  </a:cubicBezTo>
                  <a:cubicBezTo>
                    <a:pt x="30" y="109"/>
                    <a:pt x="30" y="109"/>
                    <a:pt x="30" y="109"/>
                  </a:cubicBezTo>
                  <a:cubicBezTo>
                    <a:pt x="30" y="109"/>
                    <a:pt x="30" y="109"/>
                    <a:pt x="30" y="109"/>
                  </a:cubicBezTo>
                  <a:cubicBezTo>
                    <a:pt x="30" y="109"/>
                    <a:pt x="30" y="109"/>
                    <a:pt x="30" y="109"/>
                  </a:cubicBezTo>
                  <a:cubicBezTo>
                    <a:pt x="2" y="98"/>
                    <a:pt x="2" y="98"/>
                    <a:pt x="2" y="98"/>
                  </a:cubicBezTo>
                  <a:cubicBezTo>
                    <a:pt x="1" y="97"/>
                    <a:pt x="0" y="96"/>
                    <a:pt x="1" y="95"/>
                  </a:cubicBezTo>
                  <a:cubicBezTo>
                    <a:pt x="17" y="56"/>
                    <a:pt x="17" y="56"/>
                    <a:pt x="17" y="56"/>
                  </a:cubicBezTo>
                  <a:cubicBezTo>
                    <a:pt x="17" y="55"/>
                    <a:pt x="19" y="54"/>
                    <a:pt x="20" y="55"/>
                  </a:cubicBezTo>
                  <a:cubicBezTo>
                    <a:pt x="25" y="57"/>
                    <a:pt x="25" y="57"/>
                    <a:pt x="25" y="57"/>
                  </a:cubicBezTo>
                  <a:cubicBezTo>
                    <a:pt x="26" y="55"/>
                    <a:pt x="26" y="55"/>
                    <a:pt x="26" y="55"/>
                  </a:cubicBezTo>
                  <a:cubicBezTo>
                    <a:pt x="28" y="49"/>
                    <a:pt x="28" y="49"/>
                    <a:pt x="28" y="49"/>
                  </a:cubicBezTo>
                  <a:cubicBezTo>
                    <a:pt x="28" y="48"/>
                    <a:pt x="30" y="47"/>
                    <a:pt x="31" y="48"/>
                  </a:cubicBezTo>
                  <a:cubicBezTo>
                    <a:pt x="35" y="49"/>
                    <a:pt x="35" y="49"/>
                    <a:pt x="35" y="49"/>
                  </a:cubicBezTo>
                  <a:cubicBezTo>
                    <a:pt x="56" y="1"/>
                    <a:pt x="56" y="1"/>
                    <a:pt x="56" y="1"/>
                  </a:cubicBezTo>
                  <a:cubicBezTo>
                    <a:pt x="56" y="1"/>
                    <a:pt x="57" y="0"/>
                    <a:pt x="58" y="0"/>
                  </a:cubicBezTo>
                  <a:cubicBezTo>
                    <a:pt x="70" y="0"/>
                    <a:pt x="70" y="0"/>
                    <a:pt x="70" y="0"/>
                  </a:cubicBezTo>
                  <a:lnTo>
                    <a:pt x="70"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0" name="Freeform 271"/>
            <p:cNvSpPr>
              <a:spLocks noEditPoints="1"/>
            </p:cNvSpPr>
            <p:nvPr/>
          </p:nvSpPr>
          <p:spPr bwMode="auto">
            <a:xfrm>
              <a:off x="6656144" y="2616491"/>
              <a:ext cx="70476" cy="117459"/>
            </a:xfrm>
            <a:custGeom>
              <a:avLst/>
              <a:gdLst>
                <a:gd name="T0" fmla="*/ 14 w 28"/>
                <a:gd name="T1" fmla="*/ 8 h 46"/>
                <a:gd name="T2" fmla="*/ 16 w 28"/>
                <a:gd name="T3" fmla="*/ 1 h 46"/>
                <a:gd name="T4" fmla="*/ 19 w 28"/>
                <a:gd name="T5" fmla="*/ 0 h 46"/>
                <a:gd name="T6" fmla="*/ 26 w 28"/>
                <a:gd name="T7" fmla="*/ 3 h 46"/>
                <a:gd name="T8" fmla="*/ 27 w 28"/>
                <a:gd name="T9" fmla="*/ 6 h 46"/>
                <a:gd name="T10" fmla="*/ 14 w 28"/>
                <a:gd name="T11" fmla="*/ 38 h 46"/>
                <a:gd name="T12" fmla="*/ 14 w 28"/>
                <a:gd name="T13" fmla="*/ 26 h 46"/>
                <a:gd name="T14" fmla="*/ 22 w 28"/>
                <a:gd name="T15" fmla="*/ 6 h 46"/>
                <a:gd name="T16" fmla="*/ 20 w 28"/>
                <a:gd name="T17" fmla="*/ 5 h 46"/>
                <a:gd name="T18" fmla="*/ 14 w 28"/>
                <a:gd name="T19" fmla="*/ 20 h 46"/>
                <a:gd name="T20" fmla="*/ 14 w 28"/>
                <a:gd name="T21" fmla="*/ 8 h 46"/>
                <a:gd name="T22" fmla="*/ 0 w 28"/>
                <a:gd name="T23" fmla="*/ 40 h 46"/>
                <a:gd name="T24" fmla="*/ 14 w 28"/>
                <a:gd name="T25" fmla="*/ 8 h 46"/>
                <a:gd name="T26" fmla="*/ 14 w 28"/>
                <a:gd name="T27" fmla="*/ 20 h 46"/>
                <a:gd name="T28" fmla="*/ 6 w 28"/>
                <a:gd name="T29" fmla="*/ 39 h 46"/>
                <a:gd name="T30" fmla="*/ 8 w 28"/>
                <a:gd name="T31" fmla="*/ 40 h 46"/>
                <a:gd name="T32" fmla="*/ 14 w 28"/>
                <a:gd name="T33" fmla="*/ 26 h 46"/>
                <a:gd name="T34" fmla="*/ 14 w 28"/>
                <a:gd name="T35" fmla="*/ 38 h 46"/>
                <a:gd name="T36" fmla="*/ 11 w 28"/>
                <a:gd name="T37" fmla="*/ 44 h 46"/>
                <a:gd name="T38" fmla="*/ 8 w 28"/>
                <a:gd name="T39" fmla="*/ 45 h 46"/>
                <a:gd name="T40" fmla="*/ 2 w 28"/>
                <a:gd name="T41" fmla="*/ 43 h 46"/>
                <a:gd name="T42" fmla="*/ 0 w 28"/>
                <a:gd name="T4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6">
                  <a:moveTo>
                    <a:pt x="14" y="8"/>
                  </a:moveTo>
                  <a:cubicBezTo>
                    <a:pt x="16" y="1"/>
                    <a:pt x="16" y="1"/>
                    <a:pt x="16" y="1"/>
                  </a:cubicBezTo>
                  <a:cubicBezTo>
                    <a:pt x="17" y="0"/>
                    <a:pt x="18" y="0"/>
                    <a:pt x="19" y="0"/>
                  </a:cubicBezTo>
                  <a:cubicBezTo>
                    <a:pt x="26" y="3"/>
                    <a:pt x="26" y="3"/>
                    <a:pt x="26" y="3"/>
                  </a:cubicBezTo>
                  <a:cubicBezTo>
                    <a:pt x="27" y="3"/>
                    <a:pt x="28" y="5"/>
                    <a:pt x="27" y="6"/>
                  </a:cubicBezTo>
                  <a:cubicBezTo>
                    <a:pt x="14" y="38"/>
                    <a:pt x="14" y="38"/>
                    <a:pt x="14" y="38"/>
                  </a:cubicBezTo>
                  <a:cubicBezTo>
                    <a:pt x="14" y="26"/>
                    <a:pt x="14" y="26"/>
                    <a:pt x="14" y="26"/>
                  </a:cubicBezTo>
                  <a:cubicBezTo>
                    <a:pt x="22" y="6"/>
                    <a:pt x="22" y="6"/>
                    <a:pt x="22" y="6"/>
                  </a:cubicBezTo>
                  <a:cubicBezTo>
                    <a:pt x="20" y="5"/>
                    <a:pt x="20" y="5"/>
                    <a:pt x="20" y="5"/>
                  </a:cubicBezTo>
                  <a:cubicBezTo>
                    <a:pt x="14" y="20"/>
                    <a:pt x="14" y="20"/>
                    <a:pt x="14" y="20"/>
                  </a:cubicBezTo>
                  <a:lnTo>
                    <a:pt x="14" y="8"/>
                  </a:lnTo>
                  <a:close/>
                  <a:moveTo>
                    <a:pt x="0" y="40"/>
                  </a:moveTo>
                  <a:cubicBezTo>
                    <a:pt x="14" y="8"/>
                    <a:pt x="14" y="8"/>
                    <a:pt x="14" y="8"/>
                  </a:cubicBezTo>
                  <a:cubicBezTo>
                    <a:pt x="14" y="20"/>
                    <a:pt x="14" y="20"/>
                    <a:pt x="14" y="20"/>
                  </a:cubicBezTo>
                  <a:cubicBezTo>
                    <a:pt x="6" y="39"/>
                    <a:pt x="6" y="39"/>
                    <a:pt x="6" y="39"/>
                  </a:cubicBezTo>
                  <a:cubicBezTo>
                    <a:pt x="8" y="40"/>
                    <a:pt x="8" y="40"/>
                    <a:pt x="8" y="40"/>
                  </a:cubicBezTo>
                  <a:cubicBezTo>
                    <a:pt x="14" y="26"/>
                    <a:pt x="14" y="26"/>
                    <a:pt x="14" y="26"/>
                  </a:cubicBezTo>
                  <a:cubicBezTo>
                    <a:pt x="14" y="38"/>
                    <a:pt x="14" y="38"/>
                    <a:pt x="14" y="38"/>
                  </a:cubicBezTo>
                  <a:cubicBezTo>
                    <a:pt x="11" y="44"/>
                    <a:pt x="11" y="44"/>
                    <a:pt x="11" y="44"/>
                  </a:cubicBezTo>
                  <a:cubicBezTo>
                    <a:pt x="11" y="45"/>
                    <a:pt x="9" y="46"/>
                    <a:pt x="8" y="45"/>
                  </a:cubicBezTo>
                  <a:cubicBezTo>
                    <a:pt x="2" y="43"/>
                    <a:pt x="2" y="43"/>
                    <a:pt x="2" y="43"/>
                  </a:cubicBezTo>
                  <a:cubicBezTo>
                    <a:pt x="0" y="42"/>
                    <a:pt x="0" y="41"/>
                    <a:pt x="0"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1" name="Freeform 272"/>
            <p:cNvSpPr>
              <a:spLocks noEditPoints="1"/>
            </p:cNvSpPr>
            <p:nvPr/>
          </p:nvSpPr>
          <p:spPr bwMode="auto">
            <a:xfrm>
              <a:off x="6802514" y="2676124"/>
              <a:ext cx="72282" cy="121072"/>
            </a:xfrm>
            <a:custGeom>
              <a:avLst/>
              <a:gdLst>
                <a:gd name="T0" fmla="*/ 14 w 28"/>
                <a:gd name="T1" fmla="*/ 27 h 47"/>
                <a:gd name="T2" fmla="*/ 22 w 28"/>
                <a:gd name="T3" fmla="*/ 7 h 47"/>
                <a:gd name="T4" fmla="*/ 20 w 28"/>
                <a:gd name="T5" fmla="*/ 6 h 47"/>
                <a:gd name="T6" fmla="*/ 14 w 28"/>
                <a:gd name="T7" fmla="*/ 21 h 47"/>
                <a:gd name="T8" fmla="*/ 14 w 28"/>
                <a:gd name="T9" fmla="*/ 8 h 47"/>
                <a:gd name="T10" fmla="*/ 16 w 28"/>
                <a:gd name="T11" fmla="*/ 2 h 47"/>
                <a:gd name="T12" fmla="*/ 20 w 28"/>
                <a:gd name="T13" fmla="*/ 1 h 47"/>
                <a:gd name="T14" fmla="*/ 26 w 28"/>
                <a:gd name="T15" fmla="*/ 4 h 47"/>
                <a:gd name="T16" fmla="*/ 27 w 28"/>
                <a:gd name="T17" fmla="*/ 7 h 47"/>
                <a:gd name="T18" fmla="*/ 15 w 28"/>
                <a:gd name="T19" fmla="*/ 37 h 47"/>
                <a:gd name="T20" fmla="*/ 14 w 28"/>
                <a:gd name="T21" fmla="*/ 39 h 47"/>
                <a:gd name="T22" fmla="*/ 14 w 28"/>
                <a:gd name="T23" fmla="*/ 27 h 47"/>
                <a:gd name="T24" fmla="*/ 10 w 28"/>
                <a:gd name="T25" fmla="*/ 36 h 47"/>
                <a:gd name="T26" fmla="*/ 14 w 28"/>
                <a:gd name="T27" fmla="*/ 27 h 47"/>
                <a:gd name="T28" fmla="*/ 14 w 28"/>
                <a:gd name="T29" fmla="*/ 39 h 47"/>
                <a:gd name="T30" fmla="*/ 11 w 28"/>
                <a:gd name="T31" fmla="*/ 45 h 47"/>
                <a:gd name="T32" fmla="*/ 8 w 28"/>
                <a:gd name="T33" fmla="*/ 46 h 47"/>
                <a:gd name="T34" fmla="*/ 2 w 28"/>
                <a:gd name="T35" fmla="*/ 44 h 47"/>
                <a:gd name="T36" fmla="*/ 0 w 28"/>
                <a:gd name="T37" fmla="*/ 40 h 47"/>
                <a:gd name="T38" fmla="*/ 2 w 28"/>
                <a:gd name="T39" fmla="*/ 36 h 47"/>
                <a:gd name="T40" fmla="*/ 14 w 28"/>
                <a:gd name="T41" fmla="*/ 8 h 47"/>
                <a:gd name="T42" fmla="*/ 14 w 28"/>
                <a:gd name="T43" fmla="*/ 21 h 47"/>
                <a:gd name="T44" fmla="*/ 7 w 28"/>
                <a:gd name="T45" fmla="*/ 38 h 47"/>
                <a:gd name="T46" fmla="*/ 6 w 28"/>
                <a:gd name="T47" fmla="*/ 40 h 47"/>
                <a:gd name="T48" fmla="*/ 8 w 28"/>
                <a:gd name="T49" fmla="*/ 41 h 47"/>
                <a:gd name="T50" fmla="*/ 10 w 28"/>
                <a:gd name="T5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47">
                  <a:moveTo>
                    <a:pt x="14" y="27"/>
                  </a:moveTo>
                  <a:cubicBezTo>
                    <a:pt x="22" y="7"/>
                    <a:pt x="22" y="7"/>
                    <a:pt x="22" y="7"/>
                  </a:cubicBezTo>
                  <a:cubicBezTo>
                    <a:pt x="20" y="6"/>
                    <a:pt x="20" y="6"/>
                    <a:pt x="20" y="6"/>
                  </a:cubicBezTo>
                  <a:cubicBezTo>
                    <a:pt x="14" y="21"/>
                    <a:pt x="14" y="21"/>
                    <a:pt x="14" y="21"/>
                  </a:cubicBezTo>
                  <a:cubicBezTo>
                    <a:pt x="14" y="8"/>
                    <a:pt x="14" y="8"/>
                    <a:pt x="14" y="8"/>
                  </a:cubicBezTo>
                  <a:cubicBezTo>
                    <a:pt x="16" y="2"/>
                    <a:pt x="16" y="2"/>
                    <a:pt x="16" y="2"/>
                  </a:cubicBezTo>
                  <a:cubicBezTo>
                    <a:pt x="17" y="1"/>
                    <a:pt x="18" y="0"/>
                    <a:pt x="20" y="1"/>
                  </a:cubicBezTo>
                  <a:cubicBezTo>
                    <a:pt x="26" y="4"/>
                    <a:pt x="26" y="4"/>
                    <a:pt x="26" y="4"/>
                  </a:cubicBezTo>
                  <a:cubicBezTo>
                    <a:pt x="27" y="4"/>
                    <a:pt x="28" y="6"/>
                    <a:pt x="27" y="7"/>
                  </a:cubicBezTo>
                  <a:cubicBezTo>
                    <a:pt x="15" y="37"/>
                    <a:pt x="15" y="37"/>
                    <a:pt x="15" y="37"/>
                  </a:cubicBezTo>
                  <a:cubicBezTo>
                    <a:pt x="14" y="39"/>
                    <a:pt x="14" y="39"/>
                    <a:pt x="14" y="39"/>
                  </a:cubicBezTo>
                  <a:lnTo>
                    <a:pt x="14" y="27"/>
                  </a:lnTo>
                  <a:close/>
                  <a:moveTo>
                    <a:pt x="10" y="36"/>
                  </a:moveTo>
                  <a:cubicBezTo>
                    <a:pt x="14" y="27"/>
                    <a:pt x="14" y="27"/>
                    <a:pt x="14" y="27"/>
                  </a:cubicBezTo>
                  <a:cubicBezTo>
                    <a:pt x="14" y="39"/>
                    <a:pt x="14" y="39"/>
                    <a:pt x="14" y="39"/>
                  </a:cubicBezTo>
                  <a:cubicBezTo>
                    <a:pt x="11" y="45"/>
                    <a:pt x="11" y="45"/>
                    <a:pt x="11" y="45"/>
                  </a:cubicBezTo>
                  <a:cubicBezTo>
                    <a:pt x="11" y="46"/>
                    <a:pt x="10" y="47"/>
                    <a:pt x="8" y="46"/>
                  </a:cubicBezTo>
                  <a:cubicBezTo>
                    <a:pt x="2" y="44"/>
                    <a:pt x="2" y="44"/>
                    <a:pt x="2" y="44"/>
                  </a:cubicBezTo>
                  <a:cubicBezTo>
                    <a:pt x="1" y="43"/>
                    <a:pt x="0" y="42"/>
                    <a:pt x="0" y="40"/>
                  </a:cubicBezTo>
                  <a:cubicBezTo>
                    <a:pt x="2" y="36"/>
                    <a:pt x="2" y="36"/>
                    <a:pt x="2" y="36"/>
                  </a:cubicBezTo>
                  <a:cubicBezTo>
                    <a:pt x="14" y="8"/>
                    <a:pt x="14" y="8"/>
                    <a:pt x="14" y="8"/>
                  </a:cubicBezTo>
                  <a:cubicBezTo>
                    <a:pt x="14" y="21"/>
                    <a:pt x="14" y="21"/>
                    <a:pt x="14" y="21"/>
                  </a:cubicBezTo>
                  <a:cubicBezTo>
                    <a:pt x="7" y="38"/>
                    <a:pt x="7" y="38"/>
                    <a:pt x="7" y="38"/>
                  </a:cubicBezTo>
                  <a:cubicBezTo>
                    <a:pt x="6" y="40"/>
                    <a:pt x="6" y="40"/>
                    <a:pt x="6" y="40"/>
                  </a:cubicBezTo>
                  <a:cubicBezTo>
                    <a:pt x="8" y="41"/>
                    <a:pt x="8" y="41"/>
                    <a:pt x="8" y="41"/>
                  </a:cubicBezTo>
                  <a:lnTo>
                    <a:pt x="10" y="3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2" name="Freeform 278"/>
            <p:cNvSpPr>
              <a:spLocks noEditPoints="1"/>
            </p:cNvSpPr>
            <p:nvPr/>
          </p:nvSpPr>
          <p:spPr bwMode="auto">
            <a:xfrm>
              <a:off x="4540090" y="1890058"/>
              <a:ext cx="204197" cy="164442"/>
            </a:xfrm>
            <a:custGeom>
              <a:avLst/>
              <a:gdLst>
                <a:gd name="T0" fmla="*/ 67 w 79"/>
                <a:gd name="T1" fmla="*/ 17 h 64"/>
                <a:gd name="T2" fmla="*/ 64 w 79"/>
                <a:gd name="T3" fmla="*/ 2 h 64"/>
                <a:gd name="T4" fmla="*/ 79 w 79"/>
                <a:gd name="T5" fmla="*/ 24 h 64"/>
                <a:gd name="T6" fmla="*/ 77 w 79"/>
                <a:gd name="T7" fmla="*/ 62 h 64"/>
                <a:gd name="T8" fmla="*/ 62 w 79"/>
                <a:gd name="T9" fmla="*/ 64 h 64"/>
                <a:gd name="T10" fmla="*/ 74 w 79"/>
                <a:gd name="T11" fmla="*/ 59 h 64"/>
                <a:gd name="T12" fmla="*/ 74 w 79"/>
                <a:gd name="T13" fmla="*/ 50 h 64"/>
                <a:gd name="T14" fmla="*/ 62 w 79"/>
                <a:gd name="T15" fmla="*/ 22 h 64"/>
                <a:gd name="T16" fmla="*/ 65 w 79"/>
                <a:gd name="T17" fmla="*/ 22 h 64"/>
                <a:gd name="T18" fmla="*/ 62 w 79"/>
                <a:gd name="T19" fmla="*/ 46 h 64"/>
                <a:gd name="T20" fmla="*/ 72 w 79"/>
                <a:gd name="T21" fmla="*/ 36 h 64"/>
                <a:gd name="T22" fmla="*/ 62 w 79"/>
                <a:gd name="T23" fmla="*/ 38 h 64"/>
                <a:gd name="T24" fmla="*/ 62 w 79"/>
                <a:gd name="T25" fmla="*/ 41 h 64"/>
                <a:gd name="T26" fmla="*/ 61 w 79"/>
                <a:gd name="T27" fmla="*/ 5 h 64"/>
                <a:gd name="T28" fmla="*/ 62 w 79"/>
                <a:gd name="T29" fmla="*/ 11 h 64"/>
                <a:gd name="T30" fmla="*/ 39 w 79"/>
                <a:gd name="T31" fmla="*/ 17 h 64"/>
                <a:gd name="T32" fmla="*/ 39 w 79"/>
                <a:gd name="T33" fmla="*/ 10 h 64"/>
                <a:gd name="T34" fmla="*/ 62 w 79"/>
                <a:gd name="T35" fmla="*/ 0 h 64"/>
                <a:gd name="T36" fmla="*/ 39 w 79"/>
                <a:gd name="T37" fmla="*/ 47 h 64"/>
                <a:gd name="T38" fmla="*/ 61 w 79"/>
                <a:gd name="T39" fmla="*/ 58 h 64"/>
                <a:gd name="T40" fmla="*/ 62 w 79"/>
                <a:gd name="T41" fmla="*/ 59 h 64"/>
                <a:gd name="T42" fmla="*/ 58 w 79"/>
                <a:gd name="T43" fmla="*/ 62 h 64"/>
                <a:gd name="T44" fmla="*/ 39 w 79"/>
                <a:gd name="T45" fmla="*/ 52 h 64"/>
                <a:gd name="T46" fmla="*/ 62 w 79"/>
                <a:gd name="T47" fmla="*/ 38 h 64"/>
                <a:gd name="T48" fmla="*/ 62 w 79"/>
                <a:gd name="T49" fmla="*/ 41 h 64"/>
                <a:gd name="T50" fmla="*/ 53 w 79"/>
                <a:gd name="T51" fmla="*/ 44 h 64"/>
                <a:gd name="T52" fmla="*/ 62 w 79"/>
                <a:gd name="T53" fmla="*/ 34 h 64"/>
                <a:gd name="T54" fmla="*/ 16 w 79"/>
                <a:gd name="T55" fmla="*/ 11 h 64"/>
                <a:gd name="T56" fmla="*/ 21 w 79"/>
                <a:gd name="T57" fmla="*/ 5 h 64"/>
                <a:gd name="T58" fmla="*/ 16 w 79"/>
                <a:gd name="T59" fmla="*/ 0 h 64"/>
                <a:gd name="T60" fmla="*/ 39 w 79"/>
                <a:gd name="T61" fmla="*/ 10 h 64"/>
                <a:gd name="T62" fmla="*/ 39 w 79"/>
                <a:gd name="T63" fmla="*/ 17 h 64"/>
                <a:gd name="T64" fmla="*/ 17 w 79"/>
                <a:gd name="T65" fmla="*/ 59 h 64"/>
                <a:gd name="T66" fmla="*/ 17 w 79"/>
                <a:gd name="T67" fmla="*/ 59 h 64"/>
                <a:gd name="T68" fmla="*/ 20 w 79"/>
                <a:gd name="T69" fmla="*/ 47 h 64"/>
                <a:gd name="T70" fmla="*/ 22 w 79"/>
                <a:gd name="T71" fmla="*/ 52 h 64"/>
                <a:gd name="T72" fmla="*/ 21 w 79"/>
                <a:gd name="T73" fmla="*/ 62 h 64"/>
                <a:gd name="T74" fmla="*/ 16 w 79"/>
                <a:gd name="T75" fmla="*/ 59 h 64"/>
                <a:gd name="T76" fmla="*/ 21 w 79"/>
                <a:gd name="T77" fmla="*/ 41 h 64"/>
                <a:gd name="T78" fmla="*/ 16 w 79"/>
                <a:gd name="T79" fmla="*/ 34 h 64"/>
                <a:gd name="T80" fmla="*/ 26 w 79"/>
                <a:gd name="T81" fmla="*/ 44 h 64"/>
                <a:gd name="T82" fmla="*/ 16 w 79"/>
                <a:gd name="T83" fmla="*/ 22 h 64"/>
                <a:gd name="T84" fmla="*/ 13 w 79"/>
                <a:gd name="T85" fmla="*/ 18 h 64"/>
                <a:gd name="T86" fmla="*/ 16 w 79"/>
                <a:gd name="T87" fmla="*/ 9 h 64"/>
                <a:gd name="T88" fmla="*/ 8 w 79"/>
                <a:gd name="T89" fmla="*/ 15 h 64"/>
                <a:gd name="T90" fmla="*/ 0 w 79"/>
                <a:gd name="T91" fmla="*/ 24 h 64"/>
                <a:gd name="T92" fmla="*/ 0 w 79"/>
                <a:gd name="T93" fmla="*/ 58 h 64"/>
                <a:gd name="T94" fmla="*/ 2 w 79"/>
                <a:gd name="T95" fmla="*/ 62 h 64"/>
                <a:gd name="T96" fmla="*/ 16 w 79"/>
                <a:gd name="T97" fmla="*/ 59 h 64"/>
                <a:gd name="T98" fmla="*/ 5 w 79"/>
                <a:gd name="T99" fmla="*/ 59 h 64"/>
                <a:gd name="T100" fmla="*/ 5 w 79"/>
                <a:gd name="T101" fmla="*/ 48 h 64"/>
                <a:gd name="T102" fmla="*/ 12 w 79"/>
                <a:gd name="T103" fmla="*/ 18 h 64"/>
                <a:gd name="T104" fmla="*/ 16 w 79"/>
                <a:gd name="T105" fmla="*/ 34 h 64"/>
                <a:gd name="T106" fmla="*/ 11 w 79"/>
                <a:gd name="T107" fmla="*/ 41 h 64"/>
                <a:gd name="T108" fmla="*/ 9 w 79"/>
                <a:gd name="T109" fmla="*/ 46 h 64"/>
                <a:gd name="T110" fmla="*/ 9 w 79"/>
                <a:gd name="T111"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64">
                  <a:moveTo>
                    <a:pt x="74" y="25"/>
                  </a:moveTo>
                  <a:cubicBezTo>
                    <a:pt x="67" y="18"/>
                    <a:pt x="67" y="18"/>
                    <a:pt x="67" y="18"/>
                  </a:cubicBezTo>
                  <a:cubicBezTo>
                    <a:pt x="67" y="17"/>
                    <a:pt x="67" y="17"/>
                    <a:pt x="67" y="17"/>
                  </a:cubicBezTo>
                  <a:cubicBezTo>
                    <a:pt x="62" y="9"/>
                    <a:pt x="62" y="9"/>
                    <a:pt x="62" y="9"/>
                  </a:cubicBezTo>
                  <a:cubicBezTo>
                    <a:pt x="62" y="0"/>
                    <a:pt x="62" y="0"/>
                    <a:pt x="62" y="0"/>
                  </a:cubicBezTo>
                  <a:cubicBezTo>
                    <a:pt x="63" y="0"/>
                    <a:pt x="64" y="1"/>
                    <a:pt x="64" y="2"/>
                  </a:cubicBezTo>
                  <a:cubicBezTo>
                    <a:pt x="71" y="15"/>
                    <a:pt x="71" y="15"/>
                    <a:pt x="71" y="15"/>
                  </a:cubicBezTo>
                  <a:cubicBezTo>
                    <a:pt x="78" y="22"/>
                    <a:pt x="78" y="22"/>
                    <a:pt x="78" y="22"/>
                  </a:cubicBezTo>
                  <a:cubicBezTo>
                    <a:pt x="79" y="23"/>
                    <a:pt x="79" y="23"/>
                    <a:pt x="79" y="24"/>
                  </a:cubicBezTo>
                  <a:cubicBezTo>
                    <a:pt x="79" y="50"/>
                    <a:pt x="79" y="50"/>
                    <a:pt x="79" y="50"/>
                  </a:cubicBezTo>
                  <a:cubicBezTo>
                    <a:pt x="79" y="58"/>
                    <a:pt x="79" y="58"/>
                    <a:pt x="79" y="58"/>
                  </a:cubicBezTo>
                  <a:cubicBezTo>
                    <a:pt x="79" y="60"/>
                    <a:pt x="78" y="61"/>
                    <a:pt x="77" y="62"/>
                  </a:cubicBezTo>
                  <a:cubicBezTo>
                    <a:pt x="77" y="62"/>
                    <a:pt x="77" y="62"/>
                    <a:pt x="77" y="62"/>
                  </a:cubicBezTo>
                  <a:cubicBezTo>
                    <a:pt x="76" y="63"/>
                    <a:pt x="75" y="64"/>
                    <a:pt x="73" y="64"/>
                  </a:cubicBezTo>
                  <a:cubicBezTo>
                    <a:pt x="62" y="64"/>
                    <a:pt x="62" y="64"/>
                    <a:pt x="62" y="64"/>
                  </a:cubicBezTo>
                  <a:cubicBezTo>
                    <a:pt x="62" y="59"/>
                    <a:pt x="62" y="59"/>
                    <a:pt x="62" y="59"/>
                  </a:cubicBezTo>
                  <a:cubicBezTo>
                    <a:pt x="73" y="59"/>
                    <a:pt x="73" y="59"/>
                    <a:pt x="73" y="59"/>
                  </a:cubicBezTo>
                  <a:cubicBezTo>
                    <a:pt x="73" y="59"/>
                    <a:pt x="74" y="59"/>
                    <a:pt x="74" y="59"/>
                  </a:cubicBezTo>
                  <a:cubicBezTo>
                    <a:pt x="74" y="59"/>
                    <a:pt x="74" y="59"/>
                    <a:pt x="74" y="59"/>
                  </a:cubicBezTo>
                  <a:cubicBezTo>
                    <a:pt x="74" y="59"/>
                    <a:pt x="74" y="58"/>
                    <a:pt x="74" y="58"/>
                  </a:cubicBezTo>
                  <a:cubicBezTo>
                    <a:pt x="74" y="50"/>
                    <a:pt x="74" y="50"/>
                    <a:pt x="74" y="50"/>
                  </a:cubicBezTo>
                  <a:cubicBezTo>
                    <a:pt x="74" y="25"/>
                    <a:pt x="74" y="25"/>
                    <a:pt x="74" y="25"/>
                  </a:cubicBezTo>
                  <a:close/>
                  <a:moveTo>
                    <a:pt x="62" y="11"/>
                  </a:moveTo>
                  <a:cubicBezTo>
                    <a:pt x="62" y="22"/>
                    <a:pt x="62" y="22"/>
                    <a:pt x="62" y="22"/>
                  </a:cubicBezTo>
                  <a:cubicBezTo>
                    <a:pt x="64" y="22"/>
                    <a:pt x="64" y="22"/>
                    <a:pt x="64" y="22"/>
                  </a:cubicBezTo>
                  <a:cubicBezTo>
                    <a:pt x="64" y="22"/>
                    <a:pt x="64" y="22"/>
                    <a:pt x="64" y="22"/>
                  </a:cubicBezTo>
                  <a:cubicBezTo>
                    <a:pt x="65" y="22"/>
                    <a:pt x="65" y="22"/>
                    <a:pt x="65" y="22"/>
                  </a:cubicBezTo>
                  <a:cubicBezTo>
                    <a:pt x="66" y="21"/>
                    <a:pt x="67" y="20"/>
                    <a:pt x="66" y="18"/>
                  </a:cubicBezTo>
                  <a:cubicBezTo>
                    <a:pt x="62" y="11"/>
                    <a:pt x="62" y="11"/>
                    <a:pt x="62" y="11"/>
                  </a:cubicBezTo>
                  <a:close/>
                  <a:moveTo>
                    <a:pt x="62" y="46"/>
                  </a:moveTo>
                  <a:cubicBezTo>
                    <a:pt x="70" y="46"/>
                    <a:pt x="70" y="46"/>
                    <a:pt x="70" y="46"/>
                  </a:cubicBezTo>
                  <a:cubicBezTo>
                    <a:pt x="71" y="46"/>
                    <a:pt x="72" y="45"/>
                    <a:pt x="72" y="44"/>
                  </a:cubicBezTo>
                  <a:cubicBezTo>
                    <a:pt x="72" y="36"/>
                    <a:pt x="72" y="36"/>
                    <a:pt x="72" y="36"/>
                  </a:cubicBezTo>
                  <a:cubicBezTo>
                    <a:pt x="72" y="35"/>
                    <a:pt x="71" y="34"/>
                    <a:pt x="70" y="34"/>
                  </a:cubicBezTo>
                  <a:cubicBezTo>
                    <a:pt x="62" y="34"/>
                    <a:pt x="62" y="34"/>
                    <a:pt x="62" y="34"/>
                  </a:cubicBezTo>
                  <a:cubicBezTo>
                    <a:pt x="62" y="38"/>
                    <a:pt x="62" y="38"/>
                    <a:pt x="62" y="38"/>
                  </a:cubicBezTo>
                  <a:cubicBezTo>
                    <a:pt x="67" y="38"/>
                    <a:pt x="67" y="38"/>
                    <a:pt x="67" y="38"/>
                  </a:cubicBezTo>
                  <a:cubicBezTo>
                    <a:pt x="67" y="41"/>
                    <a:pt x="67" y="41"/>
                    <a:pt x="67" y="41"/>
                  </a:cubicBezTo>
                  <a:cubicBezTo>
                    <a:pt x="62" y="41"/>
                    <a:pt x="62" y="41"/>
                    <a:pt x="62" y="41"/>
                  </a:cubicBezTo>
                  <a:lnTo>
                    <a:pt x="62" y="46"/>
                  </a:lnTo>
                  <a:close/>
                  <a:moveTo>
                    <a:pt x="62" y="9"/>
                  </a:moveTo>
                  <a:cubicBezTo>
                    <a:pt x="61" y="5"/>
                    <a:pt x="61" y="5"/>
                    <a:pt x="61" y="5"/>
                  </a:cubicBezTo>
                  <a:cubicBezTo>
                    <a:pt x="58" y="5"/>
                    <a:pt x="58" y="5"/>
                    <a:pt x="58" y="5"/>
                  </a:cubicBezTo>
                  <a:cubicBezTo>
                    <a:pt x="59" y="5"/>
                    <a:pt x="60" y="6"/>
                    <a:pt x="60" y="7"/>
                  </a:cubicBezTo>
                  <a:cubicBezTo>
                    <a:pt x="62" y="11"/>
                    <a:pt x="62" y="11"/>
                    <a:pt x="62" y="11"/>
                  </a:cubicBezTo>
                  <a:cubicBezTo>
                    <a:pt x="62" y="22"/>
                    <a:pt x="62" y="22"/>
                    <a:pt x="62" y="22"/>
                  </a:cubicBezTo>
                  <a:cubicBezTo>
                    <a:pt x="39" y="22"/>
                    <a:pt x="39" y="22"/>
                    <a:pt x="39" y="22"/>
                  </a:cubicBezTo>
                  <a:cubicBezTo>
                    <a:pt x="39" y="17"/>
                    <a:pt x="39" y="17"/>
                    <a:pt x="39" y="17"/>
                  </a:cubicBezTo>
                  <a:cubicBezTo>
                    <a:pt x="60" y="17"/>
                    <a:pt x="60" y="17"/>
                    <a:pt x="60" y="17"/>
                  </a:cubicBezTo>
                  <a:cubicBezTo>
                    <a:pt x="57" y="10"/>
                    <a:pt x="57" y="10"/>
                    <a:pt x="57" y="10"/>
                  </a:cubicBezTo>
                  <a:cubicBezTo>
                    <a:pt x="39" y="10"/>
                    <a:pt x="39" y="10"/>
                    <a:pt x="39" y="10"/>
                  </a:cubicBezTo>
                  <a:cubicBezTo>
                    <a:pt x="39" y="0"/>
                    <a:pt x="39" y="0"/>
                    <a:pt x="39" y="0"/>
                  </a:cubicBezTo>
                  <a:cubicBezTo>
                    <a:pt x="62" y="0"/>
                    <a:pt x="62" y="0"/>
                    <a:pt x="62" y="0"/>
                  </a:cubicBezTo>
                  <a:cubicBezTo>
                    <a:pt x="62" y="0"/>
                    <a:pt x="62" y="0"/>
                    <a:pt x="62" y="0"/>
                  </a:cubicBezTo>
                  <a:cubicBezTo>
                    <a:pt x="62" y="0"/>
                    <a:pt x="62" y="0"/>
                    <a:pt x="62" y="0"/>
                  </a:cubicBezTo>
                  <a:cubicBezTo>
                    <a:pt x="62" y="9"/>
                    <a:pt x="62" y="9"/>
                    <a:pt x="62" y="9"/>
                  </a:cubicBezTo>
                  <a:close/>
                  <a:moveTo>
                    <a:pt x="39" y="47"/>
                  </a:moveTo>
                  <a:cubicBezTo>
                    <a:pt x="59" y="47"/>
                    <a:pt x="59" y="47"/>
                    <a:pt x="59" y="47"/>
                  </a:cubicBezTo>
                  <a:cubicBezTo>
                    <a:pt x="60" y="47"/>
                    <a:pt x="61" y="48"/>
                    <a:pt x="61" y="50"/>
                  </a:cubicBezTo>
                  <a:cubicBezTo>
                    <a:pt x="61" y="58"/>
                    <a:pt x="61" y="58"/>
                    <a:pt x="61" y="58"/>
                  </a:cubicBezTo>
                  <a:cubicBezTo>
                    <a:pt x="61" y="58"/>
                    <a:pt x="61" y="59"/>
                    <a:pt x="62" y="59"/>
                  </a:cubicBezTo>
                  <a:cubicBezTo>
                    <a:pt x="62" y="59"/>
                    <a:pt x="62" y="59"/>
                    <a:pt x="62" y="59"/>
                  </a:cubicBezTo>
                  <a:cubicBezTo>
                    <a:pt x="62" y="59"/>
                    <a:pt x="62" y="59"/>
                    <a:pt x="62" y="59"/>
                  </a:cubicBezTo>
                  <a:cubicBezTo>
                    <a:pt x="62" y="64"/>
                    <a:pt x="62" y="64"/>
                    <a:pt x="62" y="64"/>
                  </a:cubicBezTo>
                  <a:cubicBezTo>
                    <a:pt x="62" y="64"/>
                    <a:pt x="62" y="64"/>
                    <a:pt x="62" y="64"/>
                  </a:cubicBezTo>
                  <a:cubicBezTo>
                    <a:pt x="61" y="64"/>
                    <a:pt x="59" y="63"/>
                    <a:pt x="58" y="62"/>
                  </a:cubicBezTo>
                  <a:cubicBezTo>
                    <a:pt x="57" y="61"/>
                    <a:pt x="56" y="60"/>
                    <a:pt x="56" y="58"/>
                  </a:cubicBezTo>
                  <a:cubicBezTo>
                    <a:pt x="56" y="52"/>
                    <a:pt x="56" y="52"/>
                    <a:pt x="56" y="52"/>
                  </a:cubicBezTo>
                  <a:cubicBezTo>
                    <a:pt x="39" y="52"/>
                    <a:pt x="39" y="52"/>
                    <a:pt x="39" y="52"/>
                  </a:cubicBezTo>
                  <a:cubicBezTo>
                    <a:pt x="39" y="47"/>
                    <a:pt x="39" y="47"/>
                    <a:pt x="39" y="47"/>
                  </a:cubicBezTo>
                  <a:close/>
                  <a:moveTo>
                    <a:pt x="62" y="34"/>
                  </a:moveTo>
                  <a:cubicBezTo>
                    <a:pt x="62" y="38"/>
                    <a:pt x="62" y="38"/>
                    <a:pt x="62" y="38"/>
                  </a:cubicBezTo>
                  <a:cubicBezTo>
                    <a:pt x="57" y="38"/>
                    <a:pt x="57" y="38"/>
                    <a:pt x="57" y="38"/>
                  </a:cubicBezTo>
                  <a:cubicBezTo>
                    <a:pt x="57" y="41"/>
                    <a:pt x="57" y="41"/>
                    <a:pt x="57" y="41"/>
                  </a:cubicBezTo>
                  <a:cubicBezTo>
                    <a:pt x="62" y="41"/>
                    <a:pt x="62" y="41"/>
                    <a:pt x="62" y="41"/>
                  </a:cubicBezTo>
                  <a:cubicBezTo>
                    <a:pt x="62" y="46"/>
                    <a:pt x="62" y="46"/>
                    <a:pt x="62" y="46"/>
                  </a:cubicBezTo>
                  <a:cubicBezTo>
                    <a:pt x="55" y="46"/>
                    <a:pt x="55" y="46"/>
                    <a:pt x="55" y="46"/>
                  </a:cubicBezTo>
                  <a:cubicBezTo>
                    <a:pt x="54" y="46"/>
                    <a:pt x="53" y="45"/>
                    <a:pt x="53" y="44"/>
                  </a:cubicBezTo>
                  <a:cubicBezTo>
                    <a:pt x="53" y="36"/>
                    <a:pt x="53" y="36"/>
                    <a:pt x="53" y="36"/>
                  </a:cubicBezTo>
                  <a:cubicBezTo>
                    <a:pt x="53" y="35"/>
                    <a:pt x="54" y="34"/>
                    <a:pt x="55" y="34"/>
                  </a:cubicBezTo>
                  <a:lnTo>
                    <a:pt x="62" y="34"/>
                  </a:lnTo>
                  <a:close/>
                  <a:moveTo>
                    <a:pt x="39" y="22"/>
                  </a:moveTo>
                  <a:cubicBezTo>
                    <a:pt x="16" y="22"/>
                    <a:pt x="16" y="22"/>
                    <a:pt x="16" y="22"/>
                  </a:cubicBezTo>
                  <a:cubicBezTo>
                    <a:pt x="16" y="11"/>
                    <a:pt x="16" y="11"/>
                    <a:pt x="16" y="11"/>
                  </a:cubicBezTo>
                  <a:cubicBezTo>
                    <a:pt x="19" y="6"/>
                    <a:pt x="19" y="6"/>
                    <a:pt x="19" y="6"/>
                  </a:cubicBezTo>
                  <a:cubicBezTo>
                    <a:pt x="19" y="6"/>
                    <a:pt x="20" y="5"/>
                    <a:pt x="21" y="5"/>
                  </a:cubicBezTo>
                  <a:cubicBezTo>
                    <a:pt x="21" y="5"/>
                    <a:pt x="21" y="5"/>
                    <a:pt x="21" y="5"/>
                  </a:cubicBezTo>
                  <a:cubicBezTo>
                    <a:pt x="18" y="5"/>
                    <a:pt x="18" y="5"/>
                    <a:pt x="18" y="5"/>
                  </a:cubicBezTo>
                  <a:cubicBezTo>
                    <a:pt x="16" y="9"/>
                    <a:pt x="16" y="9"/>
                    <a:pt x="16" y="9"/>
                  </a:cubicBezTo>
                  <a:cubicBezTo>
                    <a:pt x="16" y="0"/>
                    <a:pt x="16" y="0"/>
                    <a:pt x="16" y="0"/>
                  </a:cubicBezTo>
                  <a:cubicBezTo>
                    <a:pt x="17" y="0"/>
                    <a:pt x="17" y="0"/>
                    <a:pt x="17" y="0"/>
                  </a:cubicBezTo>
                  <a:cubicBezTo>
                    <a:pt x="39" y="0"/>
                    <a:pt x="39" y="0"/>
                    <a:pt x="39" y="0"/>
                  </a:cubicBezTo>
                  <a:cubicBezTo>
                    <a:pt x="39" y="10"/>
                    <a:pt x="39" y="10"/>
                    <a:pt x="39" y="10"/>
                  </a:cubicBezTo>
                  <a:cubicBezTo>
                    <a:pt x="22" y="10"/>
                    <a:pt x="22" y="10"/>
                    <a:pt x="22" y="10"/>
                  </a:cubicBezTo>
                  <a:cubicBezTo>
                    <a:pt x="19" y="17"/>
                    <a:pt x="19" y="17"/>
                    <a:pt x="19" y="17"/>
                  </a:cubicBezTo>
                  <a:cubicBezTo>
                    <a:pt x="39" y="17"/>
                    <a:pt x="39" y="17"/>
                    <a:pt x="39" y="17"/>
                  </a:cubicBezTo>
                  <a:cubicBezTo>
                    <a:pt x="39" y="22"/>
                    <a:pt x="39" y="22"/>
                    <a:pt x="39" y="22"/>
                  </a:cubicBezTo>
                  <a:close/>
                  <a:moveTo>
                    <a:pt x="16" y="59"/>
                  </a:moveTo>
                  <a:cubicBezTo>
                    <a:pt x="17" y="59"/>
                    <a:pt x="17" y="59"/>
                    <a:pt x="17" y="59"/>
                  </a:cubicBezTo>
                  <a:cubicBezTo>
                    <a:pt x="17" y="59"/>
                    <a:pt x="17" y="59"/>
                    <a:pt x="17" y="59"/>
                  </a:cubicBezTo>
                  <a:cubicBezTo>
                    <a:pt x="17" y="59"/>
                    <a:pt x="17" y="59"/>
                    <a:pt x="17" y="59"/>
                  </a:cubicBezTo>
                  <a:cubicBezTo>
                    <a:pt x="17" y="59"/>
                    <a:pt x="17" y="59"/>
                    <a:pt x="17" y="59"/>
                  </a:cubicBezTo>
                  <a:cubicBezTo>
                    <a:pt x="17" y="59"/>
                    <a:pt x="18" y="58"/>
                    <a:pt x="18" y="58"/>
                  </a:cubicBezTo>
                  <a:cubicBezTo>
                    <a:pt x="18" y="50"/>
                    <a:pt x="18" y="50"/>
                    <a:pt x="18" y="50"/>
                  </a:cubicBezTo>
                  <a:cubicBezTo>
                    <a:pt x="18" y="48"/>
                    <a:pt x="19" y="47"/>
                    <a:pt x="20" y="47"/>
                  </a:cubicBezTo>
                  <a:cubicBezTo>
                    <a:pt x="39" y="47"/>
                    <a:pt x="39" y="47"/>
                    <a:pt x="39" y="47"/>
                  </a:cubicBezTo>
                  <a:cubicBezTo>
                    <a:pt x="39" y="52"/>
                    <a:pt x="39" y="52"/>
                    <a:pt x="39" y="52"/>
                  </a:cubicBezTo>
                  <a:cubicBezTo>
                    <a:pt x="22" y="52"/>
                    <a:pt x="22" y="52"/>
                    <a:pt x="22" y="52"/>
                  </a:cubicBezTo>
                  <a:cubicBezTo>
                    <a:pt x="22" y="58"/>
                    <a:pt x="22" y="58"/>
                    <a:pt x="22" y="58"/>
                  </a:cubicBezTo>
                  <a:cubicBezTo>
                    <a:pt x="22" y="60"/>
                    <a:pt x="22" y="61"/>
                    <a:pt x="21" y="62"/>
                  </a:cubicBezTo>
                  <a:cubicBezTo>
                    <a:pt x="21" y="62"/>
                    <a:pt x="21" y="62"/>
                    <a:pt x="21" y="62"/>
                  </a:cubicBezTo>
                  <a:cubicBezTo>
                    <a:pt x="20" y="63"/>
                    <a:pt x="18" y="64"/>
                    <a:pt x="17" y="64"/>
                  </a:cubicBezTo>
                  <a:cubicBezTo>
                    <a:pt x="16" y="64"/>
                    <a:pt x="16" y="64"/>
                    <a:pt x="16" y="64"/>
                  </a:cubicBezTo>
                  <a:cubicBezTo>
                    <a:pt x="16" y="59"/>
                    <a:pt x="16" y="59"/>
                    <a:pt x="16" y="59"/>
                  </a:cubicBezTo>
                  <a:close/>
                  <a:moveTo>
                    <a:pt x="16" y="46"/>
                  </a:moveTo>
                  <a:cubicBezTo>
                    <a:pt x="16" y="41"/>
                    <a:pt x="16" y="41"/>
                    <a:pt x="16" y="41"/>
                  </a:cubicBezTo>
                  <a:cubicBezTo>
                    <a:pt x="21" y="41"/>
                    <a:pt x="21" y="41"/>
                    <a:pt x="21" y="41"/>
                  </a:cubicBezTo>
                  <a:cubicBezTo>
                    <a:pt x="21" y="38"/>
                    <a:pt x="21" y="38"/>
                    <a:pt x="21" y="38"/>
                  </a:cubicBezTo>
                  <a:cubicBezTo>
                    <a:pt x="16" y="38"/>
                    <a:pt x="16" y="38"/>
                    <a:pt x="16" y="38"/>
                  </a:cubicBezTo>
                  <a:cubicBezTo>
                    <a:pt x="16" y="34"/>
                    <a:pt x="16" y="34"/>
                    <a:pt x="16" y="34"/>
                  </a:cubicBezTo>
                  <a:cubicBezTo>
                    <a:pt x="24" y="34"/>
                    <a:pt x="24" y="34"/>
                    <a:pt x="24" y="34"/>
                  </a:cubicBezTo>
                  <a:cubicBezTo>
                    <a:pt x="25" y="34"/>
                    <a:pt x="26" y="35"/>
                    <a:pt x="26" y="36"/>
                  </a:cubicBezTo>
                  <a:cubicBezTo>
                    <a:pt x="26" y="44"/>
                    <a:pt x="26" y="44"/>
                    <a:pt x="26" y="44"/>
                  </a:cubicBezTo>
                  <a:cubicBezTo>
                    <a:pt x="26" y="45"/>
                    <a:pt x="25" y="46"/>
                    <a:pt x="24" y="46"/>
                  </a:cubicBezTo>
                  <a:lnTo>
                    <a:pt x="16" y="46"/>
                  </a:lnTo>
                  <a:close/>
                  <a:moveTo>
                    <a:pt x="16" y="22"/>
                  </a:moveTo>
                  <a:cubicBezTo>
                    <a:pt x="15" y="22"/>
                    <a:pt x="15" y="22"/>
                    <a:pt x="15" y="22"/>
                  </a:cubicBezTo>
                  <a:cubicBezTo>
                    <a:pt x="13" y="22"/>
                    <a:pt x="12" y="21"/>
                    <a:pt x="12" y="20"/>
                  </a:cubicBezTo>
                  <a:cubicBezTo>
                    <a:pt x="12" y="19"/>
                    <a:pt x="12" y="19"/>
                    <a:pt x="13" y="18"/>
                  </a:cubicBezTo>
                  <a:cubicBezTo>
                    <a:pt x="16" y="11"/>
                    <a:pt x="16" y="11"/>
                    <a:pt x="16" y="11"/>
                  </a:cubicBezTo>
                  <a:cubicBezTo>
                    <a:pt x="16" y="22"/>
                    <a:pt x="16" y="22"/>
                    <a:pt x="16" y="22"/>
                  </a:cubicBezTo>
                  <a:close/>
                  <a:moveTo>
                    <a:pt x="16" y="9"/>
                  </a:moveTo>
                  <a:cubicBezTo>
                    <a:pt x="16" y="0"/>
                    <a:pt x="16" y="0"/>
                    <a:pt x="16" y="0"/>
                  </a:cubicBezTo>
                  <a:cubicBezTo>
                    <a:pt x="16" y="0"/>
                    <a:pt x="15" y="1"/>
                    <a:pt x="15" y="2"/>
                  </a:cubicBezTo>
                  <a:cubicBezTo>
                    <a:pt x="8" y="15"/>
                    <a:pt x="8" y="15"/>
                    <a:pt x="8" y="15"/>
                  </a:cubicBezTo>
                  <a:cubicBezTo>
                    <a:pt x="1" y="22"/>
                    <a:pt x="1" y="22"/>
                    <a:pt x="1" y="22"/>
                  </a:cubicBezTo>
                  <a:cubicBezTo>
                    <a:pt x="0" y="23"/>
                    <a:pt x="0" y="23"/>
                    <a:pt x="0" y="24"/>
                  </a:cubicBezTo>
                  <a:cubicBezTo>
                    <a:pt x="0" y="24"/>
                    <a:pt x="0" y="24"/>
                    <a:pt x="0" y="24"/>
                  </a:cubicBezTo>
                  <a:cubicBezTo>
                    <a:pt x="0" y="48"/>
                    <a:pt x="0" y="48"/>
                    <a:pt x="0" y="48"/>
                  </a:cubicBezTo>
                  <a:cubicBezTo>
                    <a:pt x="0" y="50"/>
                    <a:pt x="0" y="50"/>
                    <a:pt x="0" y="50"/>
                  </a:cubicBezTo>
                  <a:cubicBezTo>
                    <a:pt x="0" y="58"/>
                    <a:pt x="0" y="58"/>
                    <a:pt x="0" y="58"/>
                  </a:cubicBezTo>
                  <a:cubicBezTo>
                    <a:pt x="0" y="60"/>
                    <a:pt x="1" y="61"/>
                    <a:pt x="2" y="62"/>
                  </a:cubicBezTo>
                  <a:cubicBezTo>
                    <a:pt x="2" y="62"/>
                    <a:pt x="2" y="62"/>
                    <a:pt x="2" y="62"/>
                  </a:cubicBezTo>
                  <a:cubicBezTo>
                    <a:pt x="2" y="62"/>
                    <a:pt x="2" y="62"/>
                    <a:pt x="2" y="62"/>
                  </a:cubicBezTo>
                  <a:cubicBezTo>
                    <a:pt x="3" y="63"/>
                    <a:pt x="4" y="64"/>
                    <a:pt x="6" y="64"/>
                  </a:cubicBezTo>
                  <a:cubicBezTo>
                    <a:pt x="16" y="64"/>
                    <a:pt x="16" y="64"/>
                    <a:pt x="16" y="64"/>
                  </a:cubicBezTo>
                  <a:cubicBezTo>
                    <a:pt x="16" y="59"/>
                    <a:pt x="16" y="59"/>
                    <a:pt x="16" y="59"/>
                  </a:cubicBezTo>
                  <a:cubicBezTo>
                    <a:pt x="6" y="59"/>
                    <a:pt x="6" y="59"/>
                    <a:pt x="6" y="59"/>
                  </a:cubicBezTo>
                  <a:cubicBezTo>
                    <a:pt x="5" y="59"/>
                    <a:pt x="5" y="59"/>
                    <a:pt x="5" y="59"/>
                  </a:cubicBezTo>
                  <a:cubicBezTo>
                    <a:pt x="5" y="59"/>
                    <a:pt x="5" y="59"/>
                    <a:pt x="5" y="59"/>
                  </a:cubicBezTo>
                  <a:cubicBezTo>
                    <a:pt x="5" y="59"/>
                    <a:pt x="5" y="58"/>
                    <a:pt x="5" y="58"/>
                  </a:cubicBezTo>
                  <a:cubicBezTo>
                    <a:pt x="5" y="50"/>
                    <a:pt x="5" y="50"/>
                    <a:pt x="5" y="50"/>
                  </a:cubicBezTo>
                  <a:cubicBezTo>
                    <a:pt x="5" y="48"/>
                    <a:pt x="5" y="48"/>
                    <a:pt x="5" y="48"/>
                  </a:cubicBezTo>
                  <a:cubicBezTo>
                    <a:pt x="5" y="25"/>
                    <a:pt x="5" y="25"/>
                    <a:pt x="5" y="25"/>
                  </a:cubicBezTo>
                  <a:cubicBezTo>
                    <a:pt x="12" y="18"/>
                    <a:pt x="12" y="18"/>
                    <a:pt x="12" y="18"/>
                  </a:cubicBezTo>
                  <a:cubicBezTo>
                    <a:pt x="12" y="18"/>
                    <a:pt x="12" y="18"/>
                    <a:pt x="12" y="18"/>
                  </a:cubicBezTo>
                  <a:cubicBezTo>
                    <a:pt x="12" y="17"/>
                    <a:pt x="12" y="17"/>
                    <a:pt x="12" y="17"/>
                  </a:cubicBezTo>
                  <a:cubicBezTo>
                    <a:pt x="16" y="9"/>
                    <a:pt x="16" y="9"/>
                    <a:pt x="16" y="9"/>
                  </a:cubicBezTo>
                  <a:close/>
                  <a:moveTo>
                    <a:pt x="16" y="34"/>
                  </a:moveTo>
                  <a:cubicBezTo>
                    <a:pt x="16" y="38"/>
                    <a:pt x="16" y="38"/>
                    <a:pt x="16" y="38"/>
                  </a:cubicBezTo>
                  <a:cubicBezTo>
                    <a:pt x="11" y="38"/>
                    <a:pt x="11" y="38"/>
                    <a:pt x="11" y="38"/>
                  </a:cubicBezTo>
                  <a:cubicBezTo>
                    <a:pt x="11" y="41"/>
                    <a:pt x="11" y="41"/>
                    <a:pt x="11" y="41"/>
                  </a:cubicBezTo>
                  <a:cubicBezTo>
                    <a:pt x="16" y="41"/>
                    <a:pt x="16" y="41"/>
                    <a:pt x="16" y="41"/>
                  </a:cubicBezTo>
                  <a:cubicBezTo>
                    <a:pt x="16" y="46"/>
                    <a:pt x="16" y="46"/>
                    <a:pt x="16" y="46"/>
                  </a:cubicBezTo>
                  <a:cubicBezTo>
                    <a:pt x="9" y="46"/>
                    <a:pt x="9" y="46"/>
                    <a:pt x="9" y="46"/>
                  </a:cubicBezTo>
                  <a:cubicBezTo>
                    <a:pt x="8" y="46"/>
                    <a:pt x="7" y="45"/>
                    <a:pt x="7" y="44"/>
                  </a:cubicBezTo>
                  <a:cubicBezTo>
                    <a:pt x="7" y="36"/>
                    <a:pt x="7" y="36"/>
                    <a:pt x="7" y="36"/>
                  </a:cubicBezTo>
                  <a:cubicBezTo>
                    <a:pt x="7" y="35"/>
                    <a:pt x="8" y="34"/>
                    <a:pt x="9" y="34"/>
                  </a:cubicBezTo>
                  <a:lnTo>
                    <a:pt x="16" y="3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3" name="Freeform 279"/>
            <p:cNvSpPr>
              <a:spLocks noEditPoints="1"/>
            </p:cNvSpPr>
            <p:nvPr/>
          </p:nvSpPr>
          <p:spPr bwMode="auto">
            <a:xfrm>
              <a:off x="4890657" y="3131501"/>
              <a:ext cx="289128" cy="323462"/>
            </a:xfrm>
            <a:custGeom>
              <a:avLst/>
              <a:gdLst>
                <a:gd name="T0" fmla="*/ 100 w 112"/>
                <a:gd name="T1" fmla="*/ 23 h 126"/>
                <a:gd name="T2" fmla="*/ 109 w 112"/>
                <a:gd name="T3" fmla="*/ 35 h 126"/>
                <a:gd name="T4" fmla="*/ 108 w 112"/>
                <a:gd name="T5" fmla="*/ 38 h 126"/>
                <a:gd name="T6" fmla="*/ 79 w 112"/>
                <a:gd name="T7" fmla="*/ 73 h 126"/>
                <a:gd name="T8" fmla="*/ 105 w 112"/>
                <a:gd name="T9" fmla="*/ 75 h 126"/>
                <a:gd name="T10" fmla="*/ 112 w 112"/>
                <a:gd name="T11" fmla="*/ 86 h 126"/>
                <a:gd name="T12" fmla="*/ 110 w 112"/>
                <a:gd name="T13" fmla="*/ 90 h 126"/>
                <a:gd name="T14" fmla="*/ 78 w 112"/>
                <a:gd name="T15" fmla="*/ 98 h 126"/>
                <a:gd name="T16" fmla="*/ 55 w 112"/>
                <a:gd name="T17" fmla="*/ 126 h 126"/>
                <a:gd name="T18" fmla="*/ 56 w 112"/>
                <a:gd name="T19" fmla="*/ 119 h 126"/>
                <a:gd name="T20" fmla="*/ 76 w 112"/>
                <a:gd name="T21" fmla="*/ 93 h 126"/>
                <a:gd name="T22" fmla="*/ 101 w 112"/>
                <a:gd name="T23" fmla="*/ 79 h 126"/>
                <a:gd name="T24" fmla="*/ 76 w 112"/>
                <a:gd name="T25" fmla="*/ 77 h 126"/>
                <a:gd name="T26" fmla="*/ 62 w 112"/>
                <a:gd name="T27" fmla="*/ 55 h 126"/>
                <a:gd name="T28" fmla="*/ 104 w 112"/>
                <a:gd name="T29" fmla="*/ 35 h 126"/>
                <a:gd name="T30" fmla="*/ 55 w 112"/>
                <a:gd name="T31" fmla="*/ 36 h 126"/>
                <a:gd name="T32" fmla="*/ 55 w 112"/>
                <a:gd name="T33" fmla="*/ 100 h 126"/>
                <a:gd name="T34" fmla="*/ 58 w 112"/>
                <a:gd name="T35" fmla="*/ 89 h 126"/>
                <a:gd name="T36" fmla="*/ 55 w 112"/>
                <a:gd name="T37" fmla="*/ 100 h 126"/>
                <a:gd name="T38" fmla="*/ 14 w 112"/>
                <a:gd name="T39" fmla="*/ 3 h 126"/>
                <a:gd name="T40" fmla="*/ 43 w 112"/>
                <a:gd name="T41" fmla="*/ 18 h 126"/>
                <a:gd name="T42" fmla="*/ 43 w 112"/>
                <a:gd name="T43" fmla="*/ 18 h 126"/>
                <a:gd name="T44" fmla="*/ 52 w 112"/>
                <a:gd name="T45" fmla="*/ 32 h 126"/>
                <a:gd name="T46" fmla="*/ 55 w 112"/>
                <a:gd name="T47" fmla="*/ 36 h 126"/>
                <a:gd name="T48" fmla="*/ 49 w 112"/>
                <a:gd name="T49" fmla="*/ 36 h 126"/>
                <a:gd name="T50" fmla="*/ 39 w 112"/>
                <a:gd name="T51" fmla="*/ 21 h 126"/>
                <a:gd name="T52" fmla="*/ 39 w 112"/>
                <a:gd name="T53" fmla="*/ 21 h 126"/>
                <a:gd name="T54" fmla="*/ 39 w 112"/>
                <a:gd name="T55" fmla="*/ 21 h 126"/>
                <a:gd name="T56" fmla="*/ 17 w 112"/>
                <a:gd name="T57" fmla="*/ 7 h 126"/>
                <a:gd name="T58" fmla="*/ 16 w 112"/>
                <a:gd name="T59" fmla="*/ 18 h 126"/>
                <a:gd name="T60" fmla="*/ 21 w 112"/>
                <a:gd name="T61" fmla="*/ 32 h 126"/>
                <a:gd name="T62" fmla="*/ 21 w 112"/>
                <a:gd name="T63" fmla="*/ 32 h 126"/>
                <a:gd name="T64" fmla="*/ 21 w 112"/>
                <a:gd name="T65" fmla="*/ 32 h 126"/>
                <a:gd name="T66" fmla="*/ 31 w 112"/>
                <a:gd name="T67" fmla="*/ 50 h 126"/>
                <a:gd name="T68" fmla="*/ 10 w 112"/>
                <a:gd name="T69" fmla="*/ 97 h 126"/>
                <a:gd name="T70" fmla="*/ 41 w 112"/>
                <a:gd name="T71" fmla="*/ 67 h 126"/>
                <a:gd name="T72" fmla="*/ 55 w 112"/>
                <a:gd name="T73" fmla="*/ 84 h 126"/>
                <a:gd name="T74" fmla="*/ 51 w 112"/>
                <a:gd name="T75" fmla="*/ 112 h 126"/>
                <a:gd name="T76" fmla="*/ 55 w 112"/>
                <a:gd name="T77" fmla="*/ 126 h 126"/>
                <a:gd name="T78" fmla="*/ 54 w 112"/>
                <a:gd name="T79" fmla="*/ 124 h 126"/>
                <a:gd name="T80" fmla="*/ 46 w 112"/>
                <a:gd name="T81" fmla="*/ 114 h 126"/>
                <a:gd name="T82" fmla="*/ 46 w 112"/>
                <a:gd name="T83" fmla="*/ 112 h 126"/>
                <a:gd name="T84" fmla="*/ 42 w 112"/>
                <a:gd name="T85" fmla="*/ 72 h 126"/>
                <a:gd name="T86" fmla="*/ 8 w 112"/>
                <a:gd name="T87" fmla="*/ 103 h 126"/>
                <a:gd name="T88" fmla="*/ 7 w 112"/>
                <a:gd name="T89" fmla="*/ 102 h 126"/>
                <a:gd name="T90" fmla="*/ 0 w 112"/>
                <a:gd name="T91" fmla="*/ 89 h 126"/>
                <a:gd name="T92" fmla="*/ 26 w 112"/>
                <a:gd name="T93" fmla="*/ 49 h 126"/>
                <a:gd name="T94" fmla="*/ 17 w 112"/>
                <a:gd name="T95" fmla="*/ 35 h 126"/>
                <a:gd name="T96" fmla="*/ 17 w 112"/>
                <a:gd name="T97" fmla="*/ 35 h 126"/>
                <a:gd name="T98" fmla="*/ 14 w 112"/>
                <a:gd name="T9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26">
                  <a:moveTo>
                    <a:pt x="55" y="31"/>
                  </a:moveTo>
                  <a:cubicBezTo>
                    <a:pt x="100" y="23"/>
                    <a:pt x="100" y="23"/>
                    <a:pt x="100" y="23"/>
                  </a:cubicBezTo>
                  <a:cubicBezTo>
                    <a:pt x="101" y="23"/>
                    <a:pt x="102" y="23"/>
                    <a:pt x="102" y="24"/>
                  </a:cubicBezTo>
                  <a:cubicBezTo>
                    <a:pt x="109" y="35"/>
                    <a:pt x="109" y="35"/>
                    <a:pt x="109" y="35"/>
                  </a:cubicBezTo>
                  <a:cubicBezTo>
                    <a:pt x="110" y="36"/>
                    <a:pt x="110" y="37"/>
                    <a:pt x="109" y="38"/>
                  </a:cubicBezTo>
                  <a:cubicBezTo>
                    <a:pt x="108" y="38"/>
                    <a:pt x="108" y="38"/>
                    <a:pt x="108" y="38"/>
                  </a:cubicBezTo>
                  <a:cubicBezTo>
                    <a:pt x="67" y="55"/>
                    <a:pt x="67" y="55"/>
                    <a:pt x="67" y="55"/>
                  </a:cubicBezTo>
                  <a:cubicBezTo>
                    <a:pt x="79" y="73"/>
                    <a:pt x="79" y="73"/>
                    <a:pt x="79" y="73"/>
                  </a:cubicBezTo>
                  <a:cubicBezTo>
                    <a:pt x="103" y="74"/>
                    <a:pt x="103" y="74"/>
                    <a:pt x="103" y="74"/>
                  </a:cubicBezTo>
                  <a:cubicBezTo>
                    <a:pt x="103" y="74"/>
                    <a:pt x="104" y="74"/>
                    <a:pt x="105" y="75"/>
                  </a:cubicBezTo>
                  <a:cubicBezTo>
                    <a:pt x="105" y="75"/>
                    <a:pt x="105" y="75"/>
                    <a:pt x="105" y="75"/>
                  </a:cubicBezTo>
                  <a:cubicBezTo>
                    <a:pt x="112" y="86"/>
                    <a:pt x="112" y="86"/>
                    <a:pt x="112" y="86"/>
                  </a:cubicBezTo>
                  <a:cubicBezTo>
                    <a:pt x="112" y="87"/>
                    <a:pt x="112" y="88"/>
                    <a:pt x="111" y="89"/>
                  </a:cubicBezTo>
                  <a:cubicBezTo>
                    <a:pt x="111" y="89"/>
                    <a:pt x="111" y="89"/>
                    <a:pt x="110" y="90"/>
                  </a:cubicBezTo>
                  <a:cubicBezTo>
                    <a:pt x="110" y="90"/>
                    <a:pt x="110" y="90"/>
                    <a:pt x="110" y="90"/>
                  </a:cubicBezTo>
                  <a:cubicBezTo>
                    <a:pt x="78" y="98"/>
                    <a:pt x="78" y="98"/>
                    <a:pt x="78" y="98"/>
                  </a:cubicBezTo>
                  <a:cubicBezTo>
                    <a:pt x="58" y="125"/>
                    <a:pt x="58" y="125"/>
                    <a:pt x="58" y="125"/>
                  </a:cubicBezTo>
                  <a:cubicBezTo>
                    <a:pt x="57" y="125"/>
                    <a:pt x="56" y="126"/>
                    <a:pt x="55" y="126"/>
                  </a:cubicBezTo>
                  <a:cubicBezTo>
                    <a:pt x="55" y="119"/>
                    <a:pt x="55" y="119"/>
                    <a:pt x="55" y="119"/>
                  </a:cubicBezTo>
                  <a:cubicBezTo>
                    <a:pt x="56" y="119"/>
                    <a:pt x="56" y="119"/>
                    <a:pt x="56" y="119"/>
                  </a:cubicBezTo>
                  <a:cubicBezTo>
                    <a:pt x="74" y="94"/>
                    <a:pt x="74" y="94"/>
                    <a:pt x="74" y="94"/>
                  </a:cubicBezTo>
                  <a:cubicBezTo>
                    <a:pt x="74" y="94"/>
                    <a:pt x="75" y="94"/>
                    <a:pt x="76" y="93"/>
                  </a:cubicBezTo>
                  <a:cubicBezTo>
                    <a:pt x="106" y="86"/>
                    <a:pt x="106" y="86"/>
                    <a:pt x="106" y="86"/>
                  </a:cubicBezTo>
                  <a:cubicBezTo>
                    <a:pt x="101" y="79"/>
                    <a:pt x="101" y="79"/>
                    <a:pt x="101" y="79"/>
                  </a:cubicBezTo>
                  <a:cubicBezTo>
                    <a:pt x="78" y="78"/>
                    <a:pt x="78" y="78"/>
                    <a:pt x="78" y="78"/>
                  </a:cubicBezTo>
                  <a:cubicBezTo>
                    <a:pt x="77" y="78"/>
                    <a:pt x="76" y="77"/>
                    <a:pt x="76" y="77"/>
                  </a:cubicBezTo>
                  <a:cubicBezTo>
                    <a:pt x="62" y="55"/>
                    <a:pt x="62" y="55"/>
                    <a:pt x="62" y="55"/>
                  </a:cubicBezTo>
                  <a:cubicBezTo>
                    <a:pt x="62" y="55"/>
                    <a:pt x="62" y="55"/>
                    <a:pt x="62" y="55"/>
                  </a:cubicBezTo>
                  <a:cubicBezTo>
                    <a:pt x="61" y="54"/>
                    <a:pt x="62" y="52"/>
                    <a:pt x="63" y="52"/>
                  </a:cubicBezTo>
                  <a:cubicBezTo>
                    <a:pt x="104" y="35"/>
                    <a:pt x="104" y="35"/>
                    <a:pt x="104" y="35"/>
                  </a:cubicBezTo>
                  <a:cubicBezTo>
                    <a:pt x="99" y="28"/>
                    <a:pt x="99" y="28"/>
                    <a:pt x="99" y="28"/>
                  </a:cubicBezTo>
                  <a:cubicBezTo>
                    <a:pt x="55" y="36"/>
                    <a:pt x="55" y="36"/>
                    <a:pt x="55" y="36"/>
                  </a:cubicBezTo>
                  <a:cubicBezTo>
                    <a:pt x="55" y="31"/>
                    <a:pt x="55" y="31"/>
                    <a:pt x="55" y="31"/>
                  </a:cubicBezTo>
                  <a:close/>
                  <a:moveTo>
                    <a:pt x="55" y="100"/>
                  </a:moveTo>
                  <a:cubicBezTo>
                    <a:pt x="59" y="91"/>
                    <a:pt x="59" y="91"/>
                    <a:pt x="59" y="91"/>
                  </a:cubicBezTo>
                  <a:cubicBezTo>
                    <a:pt x="59" y="90"/>
                    <a:pt x="59" y="89"/>
                    <a:pt x="58" y="89"/>
                  </a:cubicBezTo>
                  <a:cubicBezTo>
                    <a:pt x="55" y="84"/>
                    <a:pt x="55" y="84"/>
                    <a:pt x="55" y="84"/>
                  </a:cubicBezTo>
                  <a:lnTo>
                    <a:pt x="55" y="100"/>
                  </a:lnTo>
                  <a:close/>
                  <a:moveTo>
                    <a:pt x="14" y="3"/>
                  </a:moveTo>
                  <a:cubicBezTo>
                    <a:pt x="14" y="3"/>
                    <a:pt x="14" y="3"/>
                    <a:pt x="14" y="3"/>
                  </a:cubicBezTo>
                  <a:cubicBezTo>
                    <a:pt x="18" y="0"/>
                    <a:pt x="24" y="2"/>
                    <a:pt x="30" y="6"/>
                  </a:cubicBezTo>
                  <a:cubicBezTo>
                    <a:pt x="35" y="10"/>
                    <a:pt x="41" y="15"/>
                    <a:pt x="43" y="18"/>
                  </a:cubicBezTo>
                  <a:cubicBezTo>
                    <a:pt x="43" y="18"/>
                    <a:pt x="43" y="18"/>
                    <a:pt x="43" y="18"/>
                  </a:cubicBezTo>
                  <a:cubicBezTo>
                    <a:pt x="43" y="18"/>
                    <a:pt x="43" y="18"/>
                    <a:pt x="43" y="18"/>
                  </a:cubicBezTo>
                  <a:cubicBezTo>
                    <a:pt x="43" y="18"/>
                    <a:pt x="43" y="18"/>
                    <a:pt x="43" y="18"/>
                  </a:cubicBezTo>
                  <a:cubicBezTo>
                    <a:pt x="52" y="32"/>
                    <a:pt x="52" y="32"/>
                    <a:pt x="52" y="32"/>
                  </a:cubicBezTo>
                  <a:cubicBezTo>
                    <a:pt x="55" y="31"/>
                    <a:pt x="55" y="31"/>
                    <a:pt x="55" y="31"/>
                  </a:cubicBezTo>
                  <a:cubicBezTo>
                    <a:pt x="55" y="36"/>
                    <a:pt x="55" y="36"/>
                    <a:pt x="55" y="36"/>
                  </a:cubicBezTo>
                  <a:cubicBezTo>
                    <a:pt x="51" y="37"/>
                    <a:pt x="51" y="37"/>
                    <a:pt x="51" y="37"/>
                  </a:cubicBezTo>
                  <a:cubicBezTo>
                    <a:pt x="50" y="37"/>
                    <a:pt x="49" y="37"/>
                    <a:pt x="49" y="36"/>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7" y="18"/>
                    <a:pt x="32" y="13"/>
                    <a:pt x="27" y="10"/>
                  </a:cubicBezTo>
                  <a:cubicBezTo>
                    <a:pt x="23" y="7"/>
                    <a:pt x="19" y="5"/>
                    <a:pt x="17" y="7"/>
                  </a:cubicBezTo>
                  <a:cubicBezTo>
                    <a:pt x="17" y="7"/>
                    <a:pt x="17" y="7"/>
                    <a:pt x="17" y="7"/>
                  </a:cubicBezTo>
                  <a:cubicBezTo>
                    <a:pt x="15" y="8"/>
                    <a:pt x="15" y="13"/>
                    <a:pt x="16" y="18"/>
                  </a:cubicBezTo>
                  <a:cubicBezTo>
                    <a:pt x="17" y="24"/>
                    <a:pt x="19" y="29"/>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31" y="48"/>
                    <a:pt x="31" y="48"/>
                    <a:pt x="31" y="48"/>
                  </a:cubicBezTo>
                  <a:cubicBezTo>
                    <a:pt x="32" y="48"/>
                    <a:pt x="32" y="50"/>
                    <a:pt x="31" y="50"/>
                  </a:cubicBezTo>
                  <a:cubicBezTo>
                    <a:pt x="5" y="90"/>
                    <a:pt x="5" y="90"/>
                    <a:pt x="5" y="90"/>
                  </a:cubicBezTo>
                  <a:cubicBezTo>
                    <a:pt x="10" y="97"/>
                    <a:pt x="10" y="97"/>
                    <a:pt x="10" y="97"/>
                  </a:cubicBezTo>
                  <a:cubicBezTo>
                    <a:pt x="40" y="67"/>
                    <a:pt x="40" y="67"/>
                    <a:pt x="40" y="67"/>
                  </a:cubicBezTo>
                  <a:cubicBezTo>
                    <a:pt x="40" y="67"/>
                    <a:pt x="41" y="67"/>
                    <a:pt x="41" y="67"/>
                  </a:cubicBezTo>
                  <a:cubicBezTo>
                    <a:pt x="42" y="66"/>
                    <a:pt x="43" y="66"/>
                    <a:pt x="44" y="67"/>
                  </a:cubicBezTo>
                  <a:cubicBezTo>
                    <a:pt x="55" y="84"/>
                    <a:pt x="55" y="84"/>
                    <a:pt x="55" y="84"/>
                  </a:cubicBezTo>
                  <a:cubicBezTo>
                    <a:pt x="55" y="100"/>
                    <a:pt x="55" y="100"/>
                    <a:pt x="55" y="100"/>
                  </a:cubicBezTo>
                  <a:cubicBezTo>
                    <a:pt x="51" y="112"/>
                    <a:pt x="51" y="112"/>
                    <a:pt x="51" y="112"/>
                  </a:cubicBezTo>
                  <a:cubicBezTo>
                    <a:pt x="55" y="119"/>
                    <a:pt x="55" y="119"/>
                    <a:pt x="55" y="119"/>
                  </a:cubicBezTo>
                  <a:cubicBezTo>
                    <a:pt x="55" y="126"/>
                    <a:pt x="55" y="126"/>
                    <a:pt x="55" y="126"/>
                  </a:cubicBezTo>
                  <a:cubicBezTo>
                    <a:pt x="55" y="125"/>
                    <a:pt x="55" y="125"/>
                    <a:pt x="54" y="125"/>
                  </a:cubicBezTo>
                  <a:cubicBezTo>
                    <a:pt x="54" y="125"/>
                    <a:pt x="54" y="125"/>
                    <a:pt x="54" y="124"/>
                  </a:cubicBezTo>
                  <a:cubicBezTo>
                    <a:pt x="54" y="124"/>
                    <a:pt x="54" y="124"/>
                    <a:pt x="54" y="124"/>
                  </a:cubicBezTo>
                  <a:cubicBezTo>
                    <a:pt x="46" y="114"/>
                    <a:pt x="46" y="114"/>
                    <a:pt x="46" y="114"/>
                  </a:cubicBezTo>
                  <a:cubicBezTo>
                    <a:pt x="46" y="113"/>
                    <a:pt x="46" y="112"/>
                    <a:pt x="46" y="112"/>
                  </a:cubicBezTo>
                  <a:cubicBezTo>
                    <a:pt x="46" y="112"/>
                    <a:pt x="46" y="112"/>
                    <a:pt x="46" y="112"/>
                  </a:cubicBezTo>
                  <a:cubicBezTo>
                    <a:pt x="54" y="90"/>
                    <a:pt x="54" y="90"/>
                    <a:pt x="54" y="90"/>
                  </a:cubicBezTo>
                  <a:cubicBezTo>
                    <a:pt x="42" y="72"/>
                    <a:pt x="42" y="72"/>
                    <a:pt x="42" y="72"/>
                  </a:cubicBezTo>
                  <a:cubicBezTo>
                    <a:pt x="11" y="103"/>
                    <a:pt x="11" y="103"/>
                    <a:pt x="11" y="103"/>
                  </a:cubicBezTo>
                  <a:cubicBezTo>
                    <a:pt x="10" y="104"/>
                    <a:pt x="9" y="104"/>
                    <a:pt x="8" y="103"/>
                  </a:cubicBezTo>
                  <a:cubicBezTo>
                    <a:pt x="8" y="103"/>
                    <a:pt x="7" y="102"/>
                    <a:pt x="7" y="102"/>
                  </a:cubicBezTo>
                  <a:cubicBezTo>
                    <a:pt x="7" y="102"/>
                    <a:pt x="7" y="102"/>
                    <a:pt x="7" y="102"/>
                  </a:cubicBezTo>
                  <a:cubicBezTo>
                    <a:pt x="0" y="92"/>
                    <a:pt x="0" y="92"/>
                    <a:pt x="0" y="92"/>
                  </a:cubicBezTo>
                  <a:cubicBezTo>
                    <a:pt x="0" y="91"/>
                    <a:pt x="0" y="90"/>
                    <a:pt x="0" y="89"/>
                  </a:cubicBezTo>
                  <a:cubicBezTo>
                    <a:pt x="0" y="89"/>
                    <a:pt x="0" y="89"/>
                    <a:pt x="0" y="89"/>
                  </a:cubicBezTo>
                  <a:cubicBezTo>
                    <a:pt x="26" y="49"/>
                    <a:pt x="26" y="49"/>
                    <a:pt x="26" y="49"/>
                  </a:cubicBezTo>
                  <a:cubicBezTo>
                    <a:pt x="17" y="35"/>
                    <a:pt x="17" y="35"/>
                    <a:pt x="17" y="35"/>
                  </a:cubicBezTo>
                  <a:cubicBezTo>
                    <a:pt x="17" y="35"/>
                    <a:pt x="17" y="35"/>
                    <a:pt x="17" y="35"/>
                  </a:cubicBezTo>
                  <a:cubicBezTo>
                    <a:pt x="17" y="35"/>
                    <a:pt x="17" y="35"/>
                    <a:pt x="17" y="35"/>
                  </a:cubicBezTo>
                  <a:cubicBezTo>
                    <a:pt x="17" y="35"/>
                    <a:pt x="17" y="35"/>
                    <a:pt x="17" y="35"/>
                  </a:cubicBezTo>
                  <a:cubicBezTo>
                    <a:pt x="15" y="32"/>
                    <a:pt x="12" y="25"/>
                    <a:pt x="11" y="19"/>
                  </a:cubicBezTo>
                  <a:cubicBezTo>
                    <a:pt x="10" y="12"/>
                    <a:pt x="10" y="5"/>
                    <a:pt x="14" y="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4" name="Freeform 283"/>
            <p:cNvSpPr>
              <a:spLocks noEditPoints="1"/>
            </p:cNvSpPr>
            <p:nvPr/>
          </p:nvSpPr>
          <p:spPr bwMode="auto">
            <a:xfrm>
              <a:off x="6280278" y="3751317"/>
              <a:ext cx="189741" cy="213232"/>
            </a:xfrm>
            <a:custGeom>
              <a:avLst/>
              <a:gdLst>
                <a:gd name="T0" fmla="*/ 65 w 74"/>
                <a:gd name="T1" fmla="*/ 15 h 83"/>
                <a:gd name="T2" fmla="*/ 72 w 74"/>
                <a:gd name="T3" fmla="*/ 23 h 83"/>
                <a:gd name="T4" fmla="*/ 71 w 74"/>
                <a:gd name="T5" fmla="*/ 26 h 83"/>
                <a:gd name="T6" fmla="*/ 52 w 74"/>
                <a:gd name="T7" fmla="*/ 47 h 83"/>
                <a:gd name="T8" fmla="*/ 69 w 74"/>
                <a:gd name="T9" fmla="*/ 49 h 83"/>
                <a:gd name="T10" fmla="*/ 73 w 74"/>
                <a:gd name="T11" fmla="*/ 56 h 83"/>
                <a:gd name="T12" fmla="*/ 72 w 74"/>
                <a:gd name="T13" fmla="*/ 59 h 83"/>
                <a:gd name="T14" fmla="*/ 51 w 74"/>
                <a:gd name="T15" fmla="*/ 65 h 83"/>
                <a:gd name="T16" fmla="*/ 36 w 74"/>
                <a:gd name="T17" fmla="*/ 82 h 83"/>
                <a:gd name="T18" fmla="*/ 37 w 74"/>
                <a:gd name="T19" fmla="*/ 76 h 83"/>
                <a:gd name="T20" fmla="*/ 49 w 74"/>
                <a:gd name="T21" fmla="*/ 60 h 83"/>
                <a:gd name="T22" fmla="*/ 65 w 74"/>
                <a:gd name="T23" fmla="*/ 52 h 83"/>
                <a:gd name="T24" fmla="*/ 49 w 74"/>
                <a:gd name="T25" fmla="*/ 51 h 83"/>
                <a:gd name="T26" fmla="*/ 40 w 74"/>
                <a:gd name="T27" fmla="*/ 37 h 83"/>
                <a:gd name="T28" fmla="*/ 66 w 74"/>
                <a:gd name="T29" fmla="*/ 23 h 83"/>
                <a:gd name="T30" fmla="*/ 36 w 74"/>
                <a:gd name="T31" fmla="*/ 25 h 83"/>
                <a:gd name="T32" fmla="*/ 36 w 74"/>
                <a:gd name="T33" fmla="*/ 68 h 83"/>
                <a:gd name="T34" fmla="*/ 39 w 74"/>
                <a:gd name="T35" fmla="*/ 58 h 83"/>
                <a:gd name="T36" fmla="*/ 36 w 74"/>
                <a:gd name="T37" fmla="*/ 68 h 83"/>
                <a:gd name="T38" fmla="*/ 21 w 74"/>
                <a:gd name="T39" fmla="*/ 4 h 83"/>
                <a:gd name="T40" fmla="*/ 29 w 74"/>
                <a:gd name="T41" fmla="*/ 12 h 83"/>
                <a:gd name="T42" fmla="*/ 36 w 74"/>
                <a:gd name="T43" fmla="*/ 20 h 83"/>
                <a:gd name="T44" fmla="*/ 34 w 74"/>
                <a:gd name="T45" fmla="*/ 26 h 83"/>
                <a:gd name="T46" fmla="*/ 25 w 74"/>
                <a:gd name="T47" fmla="*/ 15 h 83"/>
                <a:gd name="T48" fmla="*/ 18 w 74"/>
                <a:gd name="T49" fmla="*/ 8 h 83"/>
                <a:gd name="T50" fmla="*/ 12 w 74"/>
                <a:gd name="T51" fmla="*/ 13 h 83"/>
                <a:gd name="T52" fmla="*/ 15 w 74"/>
                <a:gd name="T53" fmla="*/ 22 h 83"/>
                <a:gd name="T54" fmla="*/ 22 w 74"/>
                <a:gd name="T55" fmla="*/ 34 h 83"/>
                <a:gd name="T56" fmla="*/ 7 w 74"/>
                <a:gd name="T57" fmla="*/ 62 h 83"/>
                <a:gd name="T58" fmla="*/ 27 w 74"/>
                <a:gd name="T59" fmla="*/ 43 h 83"/>
                <a:gd name="T60" fmla="*/ 36 w 74"/>
                <a:gd name="T61" fmla="*/ 53 h 83"/>
                <a:gd name="T62" fmla="*/ 35 w 74"/>
                <a:gd name="T63" fmla="*/ 73 h 83"/>
                <a:gd name="T64" fmla="*/ 36 w 74"/>
                <a:gd name="T65" fmla="*/ 82 h 83"/>
                <a:gd name="T66" fmla="*/ 35 w 74"/>
                <a:gd name="T67" fmla="*/ 81 h 83"/>
                <a:gd name="T68" fmla="*/ 30 w 74"/>
                <a:gd name="T69" fmla="*/ 74 h 83"/>
                <a:gd name="T70" fmla="*/ 30 w 74"/>
                <a:gd name="T71" fmla="*/ 72 h 83"/>
                <a:gd name="T72" fmla="*/ 28 w 74"/>
                <a:gd name="T73" fmla="*/ 49 h 83"/>
                <a:gd name="T74" fmla="*/ 5 w 74"/>
                <a:gd name="T75" fmla="*/ 68 h 83"/>
                <a:gd name="T76" fmla="*/ 5 w 74"/>
                <a:gd name="T77" fmla="*/ 67 h 83"/>
                <a:gd name="T78" fmla="*/ 0 w 74"/>
                <a:gd name="T79" fmla="*/ 58 h 83"/>
                <a:gd name="T80" fmla="*/ 17 w 74"/>
                <a:gd name="T81" fmla="*/ 33 h 83"/>
                <a:gd name="T82" fmla="*/ 11 w 74"/>
                <a:gd name="T83" fmla="*/ 24 h 83"/>
                <a:gd name="T84" fmla="*/ 9 w 74"/>
                <a:gd name="T85"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83">
                  <a:moveTo>
                    <a:pt x="36" y="20"/>
                  </a:moveTo>
                  <a:cubicBezTo>
                    <a:pt x="65" y="15"/>
                    <a:pt x="65" y="15"/>
                    <a:pt x="65" y="15"/>
                  </a:cubicBezTo>
                  <a:cubicBezTo>
                    <a:pt x="66" y="15"/>
                    <a:pt x="67" y="15"/>
                    <a:pt x="67" y="16"/>
                  </a:cubicBezTo>
                  <a:cubicBezTo>
                    <a:pt x="72" y="23"/>
                    <a:pt x="72" y="23"/>
                    <a:pt x="72" y="23"/>
                  </a:cubicBezTo>
                  <a:cubicBezTo>
                    <a:pt x="72" y="24"/>
                    <a:pt x="72" y="26"/>
                    <a:pt x="71" y="26"/>
                  </a:cubicBezTo>
                  <a:cubicBezTo>
                    <a:pt x="71" y="26"/>
                    <a:pt x="71" y="26"/>
                    <a:pt x="71" y="26"/>
                  </a:cubicBezTo>
                  <a:cubicBezTo>
                    <a:pt x="45" y="37"/>
                    <a:pt x="45" y="37"/>
                    <a:pt x="45" y="37"/>
                  </a:cubicBezTo>
                  <a:cubicBezTo>
                    <a:pt x="52" y="47"/>
                    <a:pt x="52" y="47"/>
                    <a:pt x="52" y="47"/>
                  </a:cubicBezTo>
                  <a:cubicBezTo>
                    <a:pt x="67" y="48"/>
                    <a:pt x="67" y="48"/>
                    <a:pt x="67" y="48"/>
                  </a:cubicBezTo>
                  <a:cubicBezTo>
                    <a:pt x="68" y="48"/>
                    <a:pt x="68" y="48"/>
                    <a:pt x="69" y="49"/>
                  </a:cubicBezTo>
                  <a:cubicBezTo>
                    <a:pt x="69" y="49"/>
                    <a:pt x="69" y="49"/>
                    <a:pt x="69" y="49"/>
                  </a:cubicBezTo>
                  <a:cubicBezTo>
                    <a:pt x="73" y="56"/>
                    <a:pt x="73" y="56"/>
                    <a:pt x="73" y="56"/>
                  </a:cubicBezTo>
                  <a:cubicBezTo>
                    <a:pt x="74" y="57"/>
                    <a:pt x="74" y="58"/>
                    <a:pt x="73" y="59"/>
                  </a:cubicBezTo>
                  <a:cubicBezTo>
                    <a:pt x="72" y="59"/>
                    <a:pt x="72" y="59"/>
                    <a:pt x="72" y="59"/>
                  </a:cubicBezTo>
                  <a:cubicBezTo>
                    <a:pt x="72" y="59"/>
                    <a:pt x="72" y="59"/>
                    <a:pt x="72" y="59"/>
                  </a:cubicBezTo>
                  <a:cubicBezTo>
                    <a:pt x="51" y="65"/>
                    <a:pt x="51" y="65"/>
                    <a:pt x="51" y="65"/>
                  </a:cubicBezTo>
                  <a:cubicBezTo>
                    <a:pt x="39" y="81"/>
                    <a:pt x="39" y="81"/>
                    <a:pt x="39" y="81"/>
                  </a:cubicBezTo>
                  <a:cubicBezTo>
                    <a:pt x="38" y="82"/>
                    <a:pt x="37" y="83"/>
                    <a:pt x="36" y="82"/>
                  </a:cubicBezTo>
                  <a:cubicBezTo>
                    <a:pt x="36" y="75"/>
                    <a:pt x="36" y="75"/>
                    <a:pt x="36" y="75"/>
                  </a:cubicBezTo>
                  <a:cubicBezTo>
                    <a:pt x="37" y="76"/>
                    <a:pt x="37" y="76"/>
                    <a:pt x="37" y="76"/>
                  </a:cubicBezTo>
                  <a:cubicBezTo>
                    <a:pt x="48" y="61"/>
                    <a:pt x="48" y="61"/>
                    <a:pt x="48" y="61"/>
                  </a:cubicBezTo>
                  <a:cubicBezTo>
                    <a:pt x="48" y="61"/>
                    <a:pt x="49" y="60"/>
                    <a:pt x="49" y="60"/>
                  </a:cubicBezTo>
                  <a:cubicBezTo>
                    <a:pt x="67" y="56"/>
                    <a:pt x="67" y="56"/>
                    <a:pt x="67" y="56"/>
                  </a:cubicBezTo>
                  <a:cubicBezTo>
                    <a:pt x="65" y="52"/>
                    <a:pt x="65" y="52"/>
                    <a:pt x="65" y="52"/>
                  </a:cubicBezTo>
                  <a:cubicBezTo>
                    <a:pt x="51" y="52"/>
                    <a:pt x="51" y="52"/>
                    <a:pt x="51" y="52"/>
                  </a:cubicBezTo>
                  <a:cubicBezTo>
                    <a:pt x="50" y="52"/>
                    <a:pt x="49" y="51"/>
                    <a:pt x="49" y="51"/>
                  </a:cubicBezTo>
                  <a:cubicBezTo>
                    <a:pt x="40" y="37"/>
                    <a:pt x="40" y="37"/>
                    <a:pt x="40" y="37"/>
                  </a:cubicBezTo>
                  <a:cubicBezTo>
                    <a:pt x="40" y="37"/>
                    <a:pt x="40" y="37"/>
                    <a:pt x="40" y="37"/>
                  </a:cubicBezTo>
                  <a:cubicBezTo>
                    <a:pt x="39" y="36"/>
                    <a:pt x="40" y="34"/>
                    <a:pt x="41" y="34"/>
                  </a:cubicBezTo>
                  <a:cubicBezTo>
                    <a:pt x="66" y="23"/>
                    <a:pt x="66" y="23"/>
                    <a:pt x="66" y="23"/>
                  </a:cubicBezTo>
                  <a:cubicBezTo>
                    <a:pt x="64" y="20"/>
                    <a:pt x="64" y="20"/>
                    <a:pt x="64" y="20"/>
                  </a:cubicBezTo>
                  <a:cubicBezTo>
                    <a:pt x="36" y="25"/>
                    <a:pt x="36" y="25"/>
                    <a:pt x="36" y="25"/>
                  </a:cubicBezTo>
                  <a:cubicBezTo>
                    <a:pt x="36" y="20"/>
                    <a:pt x="36" y="20"/>
                    <a:pt x="36" y="20"/>
                  </a:cubicBezTo>
                  <a:close/>
                  <a:moveTo>
                    <a:pt x="36" y="68"/>
                  </a:moveTo>
                  <a:cubicBezTo>
                    <a:pt x="39" y="60"/>
                    <a:pt x="39" y="60"/>
                    <a:pt x="39" y="60"/>
                  </a:cubicBezTo>
                  <a:cubicBezTo>
                    <a:pt x="40" y="59"/>
                    <a:pt x="39" y="58"/>
                    <a:pt x="39" y="58"/>
                  </a:cubicBezTo>
                  <a:cubicBezTo>
                    <a:pt x="36" y="53"/>
                    <a:pt x="36" y="53"/>
                    <a:pt x="36" y="53"/>
                  </a:cubicBezTo>
                  <a:lnTo>
                    <a:pt x="36" y="68"/>
                  </a:lnTo>
                  <a:close/>
                  <a:moveTo>
                    <a:pt x="9" y="2"/>
                  </a:moveTo>
                  <a:cubicBezTo>
                    <a:pt x="12" y="0"/>
                    <a:pt x="17" y="2"/>
                    <a:pt x="21" y="4"/>
                  </a:cubicBezTo>
                  <a:cubicBezTo>
                    <a:pt x="24" y="7"/>
                    <a:pt x="27" y="10"/>
                    <a:pt x="29" y="12"/>
                  </a:cubicBezTo>
                  <a:cubicBezTo>
                    <a:pt x="29" y="12"/>
                    <a:pt x="29" y="12"/>
                    <a:pt x="29" y="12"/>
                  </a:cubicBezTo>
                  <a:cubicBezTo>
                    <a:pt x="35" y="21"/>
                    <a:pt x="35" y="21"/>
                    <a:pt x="35" y="21"/>
                  </a:cubicBezTo>
                  <a:cubicBezTo>
                    <a:pt x="36" y="20"/>
                    <a:pt x="36" y="20"/>
                    <a:pt x="36" y="20"/>
                  </a:cubicBezTo>
                  <a:cubicBezTo>
                    <a:pt x="36" y="25"/>
                    <a:pt x="36" y="25"/>
                    <a:pt x="36" y="25"/>
                  </a:cubicBezTo>
                  <a:cubicBezTo>
                    <a:pt x="34" y="26"/>
                    <a:pt x="34" y="26"/>
                    <a:pt x="34" y="26"/>
                  </a:cubicBezTo>
                  <a:cubicBezTo>
                    <a:pt x="33" y="26"/>
                    <a:pt x="32" y="25"/>
                    <a:pt x="32" y="25"/>
                  </a:cubicBezTo>
                  <a:cubicBezTo>
                    <a:pt x="25" y="15"/>
                    <a:pt x="25" y="15"/>
                    <a:pt x="25" y="15"/>
                  </a:cubicBezTo>
                  <a:cubicBezTo>
                    <a:pt x="25" y="15"/>
                    <a:pt x="25" y="15"/>
                    <a:pt x="25" y="15"/>
                  </a:cubicBezTo>
                  <a:cubicBezTo>
                    <a:pt x="24" y="13"/>
                    <a:pt x="21" y="10"/>
                    <a:pt x="18" y="8"/>
                  </a:cubicBezTo>
                  <a:cubicBezTo>
                    <a:pt x="16" y="7"/>
                    <a:pt x="13" y="6"/>
                    <a:pt x="12" y="6"/>
                  </a:cubicBezTo>
                  <a:cubicBezTo>
                    <a:pt x="11" y="7"/>
                    <a:pt x="11" y="10"/>
                    <a:pt x="12" y="13"/>
                  </a:cubicBezTo>
                  <a:cubicBezTo>
                    <a:pt x="13" y="16"/>
                    <a:pt x="14" y="20"/>
                    <a:pt x="15" y="21"/>
                  </a:cubicBezTo>
                  <a:cubicBezTo>
                    <a:pt x="15" y="22"/>
                    <a:pt x="15" y="22"/>
                    <a:pt x="15" y="22"/>
                  </a:cubicBezTo>
                  <a:cubicBezTo>
                    <a:pt x="22" y="31"/>
                    <a:pt x="22" y="31"/>
                    <a:pt x="22" y="31"/>
                  </a:cubicBezTo>
                  <a:cubicBezTo>
                    <a:pt x="22" y="32"/>
                    <a:pt x="22" y="33"/>
                    <a:pt x="22" y="34"/>
                  </a:cubicBezTo>
                  <a:cubicBezTo>
                    <a:pt x="5" y="59"/>
                    <a:pt x="5" y="59"/>
                    <a:pt x="5" y="59"/>
                  </a:cubicBezTo>
                  <a:cubicBezTo>
                    <a:pt x="7" y="62"/>
                    <a:pt x="7" y="62"/>
                    <a:pt x="7" y="62"/>
                  </a:cubicBezTo>
                  <a:cubicBezTo>
                    <a:pt x="26" y="44"/>
                    <a:pt x="26" y="44"/>
                    <a:pt x="26" y="44"/>
                  </a:cubicBezTo>
                  <a:cubicBezTo>
                    <a:pt x="26" y="43"/>
                    <a:pt x="26" y="43"/>
                    <a:pt x="27" y="43"/>
                  </a:cubicBezTo>
                  <a:cubicBezTo>
                    <a:pt x="28" y="42"/>
                    <a:pt x="29" y="43"/>
                    <a:pt x="30" y="44"/>
                  </a:cubicBezTo>
                  <a:cubicBezTo>
                    <a:pt x="36" y="53"/>
                    <a:pt x="36" y="53"/>
                    <a:pt x="36" y="53"/>
                  </a:cubicBezTo>
                  <a:cubicBezTo>
                    <a:pt x="36" y="68"/>
                    <a:pt x="36" y="68"/>
                    <a:pt x="36" y="68"/>
                  </a:cubicBezTo>
                  <a:cubicBezTo>
                    <a:pt x="35" y="73"/>
                    <a:pt x="35" y="73"/>
                    <a:pt x="35" y="73"/>
                  </a:cubicBezTo>
                  <a:cubicBezTo>
                    <a:pt x="36" y="75"/>
                    <a:pt x="36" y="75"/>
                    <a:pt x="36" y="75"/>
                  </a:cubicBezTo>
                  <a:cubicBezTo>
                    <a:pt x="36" y="82"/>
                    <a:pt x="36" y="82"/>
                    <a:pt x="36" y="82"/>
                  </a:cubicBezTo>
                  <a:cubicBezTo>
                    <a:pt x="36" y="82"/>
                    <a:pt x="35" y="82"/>
                    <a:pt x="35" y="82"/>
                  </a:cubicBezTo>
                  <a:cubicBezTo>
                    <a:pt x="35" y="82"/>
                    <a:pt x="35" y="82"/>
                    <a:pt x="35" y="81"/>
                  </a:cubicBezTo>
                  <a:cubicBezTo>
                    <a:pt x="35" y="81"/>
                    <a:pt x="35" y="81"/>
                    <a:pt x="35" y="81"/>
                  </a:cubicBezTo>
                  <a:cubicBezTo>
                    <a:pt x="30" y="74"/>
                    <a:pt x="30" y="74"/>
                    <a:pt x="30" y="74"/>
                  </a:cubicBezTo>
                  <a:cubicBezTo>
                    <a:pt x="30" y="74"/>
                    <a:pt x="30" y="73"/>
                    <a:pt x="30" y="72"/>
                  </a:cubicBezTo>
                  <a:cubicBezTo>
                    <a:pt x="30" y="72"/>
                    <a:pt x="30" y="72"/>
                    <a:pt x="30" y="72"/>
                  </a:cubicBezTo>
                  <a:cubicBezTo>
                    <a:pt x="34" y="59"/>
                    <a:pt x="34" y="59"/>
                    <a:pt x="34" y="59"/>
                  </a:cubicBezTo>
                  <a:cubicBezTo>
                    <a:pt x="28" y="49"/>
                    <a:pt x="28" y="49"/>
                    <a:pt x="28" y="49"/>
                  </a:cubicBezTo>
                  <a:cubicBezTo>
                    <a:pt x="9" y="68"/>
                    <a:pt x="9" y="68"/>
                    <a:pt x="9" y="68"/>
                  </a:cubicBezTo>
                  <a:cubicBezTo>
                    <a:pt x="8" y="69"/>
                    <a:pt x="6" y="69"/>
                    <a:pt x="5" y="68"/>
                  </a:cubicBezTo>
                  <a:cubicBezTo>
                    <a:pt x="5" y="67"/>
                    <a:pt x="5" y="67"/>
                    <a:pt x="5" y="67"/>
                  </a:cubicBezTo>
                  <a:cubicBezTo>
                    <a:pt x="5" y="67"/>
                    <a:pt x="5" y="67"/>
                    <a:pt x="5" y="67"/>
                  </a:cubicBezTo>
                  <a:cubicBezTo>
                    <a:pt x="0" y="60"/>
                    <a:pt x="0" y="60"/>
                    <a:pt x="0" y="60"/>
                  </a:cubicBezTo>
                  <a:cubicBezTo>
                    <a:pt x="0" y="60"/>
                    <a:pt x="0" y="58"/>
                    <a:pt x="0" y="58"/>
                  </a:cubicBezTo>
                  <a:cubicBezTo>
                    <a:pt x="0" y="58"/>
                    <a:pt x="0" y="58"/>
                    <a:pt x="0" y="58"/>
                  </a:cubicBezTo>
                  <a:cubicBezTo>
                    <a:pt x="17" y="33"/>
                    <a:pt x="17" y="33"/>
                    <a:pt x="17" y="33"/>
                  </a:cubicBezTo>
                  <a:cubicBezTo>
                    <a:pt x="11" y="24"/>
                    <a:pt x="11" y="24"/>
                    <a:pt x="11" y="24"/>
                  </a:cubicBezTo>
                  <a:cubicBezTo>
                    <a:pt x="11" y="24"/>
                    <a:pt x="11" y="24"/>
                    <a:pt x="11" y="24"/>
                  </a:cubicBezTo>
                  <a:cubicBezTo>
                    <a:pt x="10" y="22"/>
                    <a:pt x="8" y="18"/>
                    <a:pt x="7" y="13"/>
                  </a:cubicBezTo>
                  <a:cubicBezTo>
                    <a:pt x="6" y="9"/>
                    <a:pt x="7" y="4"/>
                    <a:pt x="9" y="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5" name="Freeform 284"/>
            <p:cNvSpPr>
              <a:spLocks noEditPoints="1"/>
            </p:cNvSpPr>
            <p:nvPr/>
          </p:nvSpPr>
          <p:spPr bwMode="auto">
            <a:xfrm>
              <a:off x="5613475" y="3637474"/>
              <a:ext cx="90352" cy="243952"/>
            </a:xfrm>
            <a:custGeom>
              <a:avLst/>
              <a:gdLst>
                <a:gd name="T0" fmla="*/ 19 w 35"/>
                <a:gd name="T1" fmla="*/ 90 h 95"/>
                <a:gd name="T2" fmla="*/ 21 w 35"/>
                <a:gd name="T3" fmla="*/ 42 h 95"/>
                <a:gd name="T4" fmla="*/ 28 w 35"/>
                <a:gd name="T5" fmla="*/ 33 h 95"/>
                <a:gd name="T6" fmla="*/ 30 w 35"/>
                <a:gd name="T7" fmla="*/ 29 h 95"/>
                <a:gd name="T8" fmla="*/ 28 w 35"/>
                <a:gd name="T9" fmla="*/ 15 h 95"/>
                <a:gd name="T10" fmla="*/ 27 w 35"/>
                <a:gd name="T11" fmla="*/ 14 h 95"/>
                <a:gd name="T12" fmla="*/ 27 w 35"/>
                <a:gd name="T13" fmla="*/ 13 h 95"/>
                <a:gd name="T14" fmla="*/ 26 w 35"/>
                <a:gd name="T15" fmla="*/ 10 h 95"/>
                <a:gd name="T16" fmla="*/ 25 w 35"/>
                <a:gd name="T17" fmla="*/ 26 h 95"/>
                <a:gd name="T18" fmla="*/ 25 w 35"/>
                <a:gd name="T19" fmla="*/ 26 h 95"/>
                <a:gd name="T20" fmla="*/ 19 w 35"/>
                <a:gd name="T21" fmla="*/ 24 h 95"/>
                <a:gd name="T22" fmla="*/ 17 w 35"/>
                <a:gd name="T23" fmla="*/ 5 h 95"/>
                <a:gd name="T24" fmla="*/ 20 w 35"/>
                <a:gd name="T25" fmla="*/ 0 h 95"/>
                <a:gd name="T26" fmla="*/ 21 w 35"/>
                <a:gd name="T27" fmla="*/ 1 h 95"/>
                <a:gd name="T28" fmla="*/ 31 w 35"/>
                <a:gd name="T29" fmla="*/ 11 h 95"/>
                <a:gd name="T30" fmla="*/ 32 w 35"/>
                <a:gd name="T31" fmla="*/ 12 h 95"/>
                <a:gd name="T32" fmla="*/ 32 w 35"/>
                <a:gd name="T33" fmla="*/ 14 h 95"/>
                <a:gd name="T34" fmla="*/ 35 w 35"/>
                <a:gd name="T35" fmla="*/ 30 h 95"/>
                <a:gd name="T36" fmla="*/ 33 w 35"/>
                <a:gd name="T37" fmla="*/ 35 h 95"/>
                <a:gd name="T38" fmla="*/ 24 w 35"/>
                <a:gd name="T39" fmla="*/ 45 h 95"/>
                <a:gd name="T40" fmla="*/ 22 w 35"/>
                <a:gd name="T41" fmla="*/ 95 h 95"/>
                <a:gd name="T42" fmla="*/ 17 w 35"/>
                <a:gd name="T43" fmla="*/ 90 h 95"/>
                <a:gd name="T44" fmla="*/ 7 w 35"/>
                <a:gd name="T45" fmla="*/ 15 h 95"/>
                <a:gd name="T46" fmla="*/ 5 w 35"/>
                <a:gd name="T47" fmla="*/ 29 h 95"/>
                <a:gd name="T48" fmla="*/ 10 w 35"/>
                <a:gd name="T49" fmla="*/ 38 h 95"/>
                <a:gd name="T50" fmla="*/ 15 w 35"/>
                <a:gd name="T51" fmla="*/ 44 h 95"/>
                <a:gd name="T52" fmla="*/ 15 w 35"/>
                <a:gd name="T53" fmla="*/ 90 h 95"/>
                <a:gd name="T54" fmla="*/ 17 w 35"/>
                <a:gd name="T55" fmla="*/ 95 h 95"/>
                <a:gd name="T56" fmla="*/ 11 w 35"/>
                <a:gd name="T57" fmla="*/ 93 h 95"/>
                <a:gd name="T58" fmla="*/ 7 w 35"/>
                <a:gd name="T59" fmla="*/ 42 h 95"/>
                <a:gd name="T60" fmla="*/ 0 w 35"/>
                <a:gd name="T61" fmla="*/ 30 h 95"/>
                <a:gd name="T62" fmla="*/ 3 w 35"/>
                <a:gd name="T63" fmla="*/ 14 h 95"/>
                <a:gd name="T64" fmla="*/ 3 w 35"/>
                <a:gd name="T65" fmla="*/ 12 h 95"/>
                <a:gd name="T66" fmla="*/ 3 w 35"/>
                <a:gd name="T67" fmla="*/ 12 h 95"/>
                <a:gd name="T68" fmla="*/ 12 w 35"/>
                <a:gd name="T69" fmla="*/ 0 h 95"/>
                <a:gd name="T70" fmla="*/ 14 w 35"/>
                <a:gd name="T71" fmla="*/ 1 h 95"/>
                <a:gd name="T72" fmla="*/ 17 w 35"/>
                <a:gd name="T73" fmla="*/ 0 h 95"/>
                <a:gd name="T74" fmla="*/ 17 w 35"/>
                <a:gd name="T75" fmla="*/ 5 h 95"/>
                <a:gd name="T76" fmla="*/ 13 w 35"/>
                <a:gd name="T77" fmla="*/ 26 h 95"/>
                <a:gd name="T78" fmla="*/ 10 w 35"/>
                <a:gd name="T79" fmla="*/ 26 h 95"/>
                <a:gd name="T80" fmla="*/ 8 w 35"/>
                <a:gd name="T81" fmla="*/ 23 h 95"/>
                <a:gd name="T82" fmla="*/ 8 w 35"/>
                <a:gd name="T83" fmla="*/ 13 h 95"/>
                <a:gd name="T84" fmla="*/ 8 w 35"/>
                <a:gd name="T8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95">
                  <a:moveTo>
                    <a:pt x="17" y="90"/>
                  </a:moveTo>
                  <a:cubicBezTo>
                    <a:pt x="19" y="90"/>
                    <a:pt x="19" y="90"/>
                    <a:pt x="19" y="90"/>
                  </a:cubicBezTo>
                  <a:cubicBezTo>
                    <a:pt x="19" y="44"/>
                    <a:pt x="19" y="44"/>
                    <a:pt x="19" y="44"/>
                  </a:cubicBezTo>
                  <a:cubicBezTo>
                    <a:pt x="19" y="43"/>
                    <a:pt x="20" y="42"/>
                    <a:pt x="21" y="42"/>
                  </a:cubicBezTo>
                  <a:cubicBezTo>
                    <a:pt x="22" y="41"/>
                    <a:pt x="23" y="40"/>
                    <a:pt x="24" y="38"/>
                  </a:cubicBezTo>
                  <a:cubicBezTo>
                    <a:pt x="26" y="37"/>
                    <a:pt x="27" y="34"/>
                    <a:pt x="28" y="33"/>
                  </a:cubicBezTo>
                  <a:cubicBezTo>
                    <a:pt x="28" y="33"/>
                    <a:pt x="28" y="33"/>
                    <a:pt x="28" y="33"/>
                  </a:cubicBezTo>
                  <a:cubicBezTo>
                    <a:pt x="29" y="31"/>
                    <a:pt x="30" y="30"/>
                    <a:pt x="30" y="29"/>
                  </a:cubicBezTo>
                  <a:cubicBezTo>
                    <a:pt x="30" y="28"/>
                    <a:pt x="30" y="26"/>
                    <a:pt x="30" y="25"/>
                  </a:cubicBezTo>
                  <a:cubicBezTo>
                    <a:pt x="30" y="22"/>
                    <a:pt x="29" y="18"/>
                    <a:pt x="28" y="15"/>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6" y="12"/>
                    <a:pt x="26" y="11"/>
                    <a:pt x="26" y="10"/>
                  </a:cubicBezTo>
                  <a:cubicBezTo>
                    <a:pt x="27" y="24"/>
                    <a:pt x="27" y="24"/>
                    <a:pt x="27" y="24"/>
                  </a:cubicBezTo>
                  <a:cubicBezTo>
                    <a:pt x="27" y="25"/>
                    <a:pt x="26" y="26"/>
                    <a:pt x="25" y="26"/>
                  </a:cubicBezTo>
                  <a:cubicBezTo>
                    <a:pt x="25" y="26"/>
                    <a:pt x="25" y="26"/>
                    <a:pt x="25" y="26"/>
                  </a:cubicBezTo>
                  <a:cubicBezTo>
                    <a:pt x="25" y="26"/>
                    <a:pt x="25" y="26"/>
                    <a:pt x="25" y="26"/>
                  </a:cubicBezTo>
                  <a:cubicBezTo>
                    <a:pt x="22" y="26"/>
                    <a:pt x="22" y="26"/>
                    <a:pt x="22" y="26"/>
                  </a:cubicBezTo>
                  <a:cubicBezTo>
                    <a:pt x="21" y="26"/>
                    <a:pt x="20" y="25"/>
                    <a:pt x="19" y="24"/>
                  </a:cubicBezTo>
                  <a:cubicBezTo>
                    <a:pt x="17" y="5"/>
                    <a:pt x="17" y="5"/>
                    <a:pt x="17" y="5"/>
                  </a:cubicBezTo>
                  <a:cubicBezTo>
                    <a:pt x="17" y="5"/>
                    <a:pt x="17" y="5"/>
                    <a:pt x="17" y="5"/>
                  </a:cubicBezTo>
                  <a:cubicBezTo>
                    <a:pt x="17" y="0"/>
                    <a:pt x="17" y="0"/>
                    <a:pt x="17" y="0"/>
                  </a:cubicBezTo>
                  <a:cubicBezTo>
                    <a:pt x="20" y="0"/>
                    <a:pt x="20" y="0"/>
                    <a:pt x="20" y="0"/>
                  </a:cubicBezTo>
                  <a:cubicBezTo>
                    <a:pt x="20" y="0"/>
                    <a:pt x="20" y="0"/>
                    <a:pt x="20" y="0"/>
                  </a:cubicBezTo>
                  <a:cubicBezTo>
                    <a:pt x="20" y="0"/>
                    <a:pt x="21" y="0"/>
                    <a:pt x="21" y="1"/>
                  </a:cubicBezTo>
                  <a:cubicBezTo>
                    <a:pt x="22" y="0"/>
                    <a:pt x="22" y="0"/>
                    <a:pt x="23" y="0"/>
                  </a:cubicBezTo>
                  <a:cubicBezTo>
                    <a:pt x="28" y="1"/>
                    <a:pt x="30" y="8"/>
                    <a:pt x="31" y="11"/>
                  </a:cubicBezTo>
                  <a:cubicBezTo>
                    <a:pt x="31" y="11"/>
                    <a:pt x="31" y="11"/>
                    <a:pt x="31" y="11"/>
                  </a:cubicBezTo>
                  <a:cubicBezTo>
                    <a:pt x="32" y="12"/>
                    <a:pt x="32" y="12"/>
                    <a:pt x="32" y="12"/>
                  </a:cubicBezTo>
                  <a:cubicBezTo>
                    <a:pt x="32" y="12"/>
                    <a:pt x="32" y="12"/>
                    <a:pt x="32" y="12"/>
                  </a:cubicBezTo>
                  <a:cubicBezTo>
                    <a:pt x="32" y="14"/>
                    <a:pt x="32" y="14"/>
                    <a:pt x="32" y="14"/>
                  </a:cubicBezTo>
                  <a:cubicBezTo>
                    <a:pt x="33" y="17"/>
                    <a:pt x="35" y="21"/>
                    <a:pt x="35" y="24"/>
                  </a:cubicBezTo>
                  <a:cubicBezTo>
                    <a:pt x="35" y="26"/>
                    <a:pt x="35" y="28"/>
                    <a:pt x="35" y="30"/>
                  </a:cubicBezTo>
                  <a:cubicBezTo>
                    <a:pt x="34" y="32"/>
                    <a:pt x="34" y="33"/>
                    <a:pt x="33" y="35"/>
                  </a:cubicBezTo>
                  <a:cubicBezTo>
                    <a:pt x="33" y="35"/>
                    <a:pt x="33" y="35"/>
                    <a:pt x="33" y="35"/>
                  </a:cubicBezTo>
                  <a:cubicBezTo>
                    <a:pt x="31" y="37"/>
                    <a:pt x="30" y="40"/>
                    <a:pt x="28" y="42"/>
                  </a:cubicBezTo>
                  <a:cubicBezTo>
                    <a:pt x="27" y="43"/>
                    <a:pt x="25" y="44"/>
                    <a:pt x="24" y="45"/>
                  </a:cubicBezTo>
                  <a:cubicBezTo>
                    <a:pt x="24" y="93"/>
                    <a:pt x="24" y="93"/>
                    <a:pt x="24" y="93"/>
                  </a:cubicBezTo>
                  <a:cubicBezTo>
                    <a:pt x="24" y="94"/>
                    <a:pt x="23" y="95"/>
                    <a:pt x="22" y="95"/>
                  </a:cubicBezTo>
                  <a:cubicBezTo>
                    <a:pt x="17" y="95"/>
                    <a:pt x="17" y="95"/>
                    <a:pt x="17" y="95"/>
                  </a:cubicBezTo>
                  <a:lnTo>
                    <a:pt x="17" y="90"/>
                  </a:lnTo>
                  <a:close/>
                  <a:moveTo>
                    <a:pt x="8" y="14"/>
                  </a:moveTo>
                  <a:cubicBezTo>
                    <a:pt x="7" y="15"/>
                    <a:pt x="7" y="15"/>
                    <a:pt x="7" y="15"/>
                  </a:cubicBezTo>
                  <a:cubicBezTo>
                    <a:pt x="6" y="18"/>
                    <a:pt x="5" y="22"/>
                    <a:pt x="5" y="25"/>
                  </a:cubicBezTo>
                  <a:cubicBezTo>
                    <a:pt x="4" y="26"/>
                    <a:pt x="4" y="28"/>
                    <a:pt x="5" y="29"/>
                  </a:cubicBezTo>
                  <a:cubicBezTo>
                    <a:pt x="5" y="30"/>
                    <a:pt x="6" y="31"/>
                    <a:pt x="6" y="33"/>
                  </a:cubicBezTo>
                  <a:cubicBezTo>
                    <a:pt x="7" y="34"/>
                    <a:pt x="9" y="37"/>
                    <a:pt x="10" y="38"/>
                  </a:cubicBezTo>
                  <a:cubicBezTo>
                    <a:pt x="12" y="40"/>
                    <a:pt x="13" y="41"/>
                    <a:pt x="14" y="42"/>
                  </a:cubicBezTo>
                  <a:cubicBezTo>
                    <a:pt x="15" y="42"/>
                    <a:pt x="15" y="43"/>
                    <a:pt x="15" y="44"/>
                  </a:cubicBezTo>
                  <a:cubicBezTo>
                    <a:pt x="15" y="44"/>
                    <a:pt x="15" y="44"/>
                    <a:pt x="15" y="44"/>
                  </a:cubicBezTo>
                  <a:cubicBezTo>
                    <a:pt x="15" y="90"/>
                    <a:pt x="15" y="90"/>
                    <a:pt x="15" y="90"/>
                  </a:cubicBezTo>
                  <a:cubicBezTo>
                    <a:pt x="17" y="90"/>
                    <a:pt x="17" y="90"/>
                    <a:pt x="17" y="90"/>
                  </a:cubicBezTo>
                  <a:cubicBezTo>
                    <a:pt x="17" y="95"/>
                    <a:pt x="17" y="95"/>
                    <a:pt x="17" y="95"/>
                  </a:cubicBezTo>
                  <a:cubicBezTo>
                    <a:pt x="13" y="95"/>
                    <a:pt x="13" y="95"/>
                    <a:pt x="13" y="95"/>
                  </a:cubicBezTo>
                  <a:cubicBezTo>
                    <a:pt x="12" y="95"/>
                    <a:pt x="11" y="94"/>
                    <a:pt x="11" y="93"/>
                  </a:cubicBezTo>
                  <a:cubicBezTo>
                    <a:pt x="11" y="45"/>
                    <a:pt x="11" y="45"/>
                    <a:pt x="11" y="45"/>
                  </a:cubicBezTo>
                  <a:cubicBezTo>
                    <a:pt x="9" y="44"/>
                    <a:pt x="8" y="43"/>
                    <a:pt x="7" y="42"/>
                  </a:cubicBezTo>
                  <a:cubicBezTo>
                    <a:pt x="5" y="39"/>
                    <a:pt x="3" y="37"/>
                    <a:pt x="2" y="35"/>
                  </a:cubicBezTo>
                  <a:cubicBezTo>
                    <a:pt x="1" y="33"/>
                    <a:pt x="1" y="32"/>
                    <a:pt x="0" y="30"/>
                  </a:cubicBezTo>
                  <a:cubicBezTo>
                    <a:pt x="0" y="28"/>
                    <a:pt x="0" y="26"/>
                    <a:pt x="0" y="24"/>
                  </a:cubicBezTo>
                  <a:cubicBezTo>
                    <a:pt x="0" y="21"/>
                    <a:pt x="1" y="17"/>
                    <a:pt x="3" y="14"/>
                  </a:cubicBezTo>
                  <a:cubicBezTo>
                    <a:pt x="3" y="12"/>
                    <a:pt x="3" y="12"/>
                    <a:pt x="3" y="12"/>
                  </a:cubicBezTo>
                  <a:cubicBezTo>
                    <a:pt x="3" y="12"/>
                    <a:pt x="3" y="12"/>
                    <a:pt x="3" y="12"/>
                  </a:cubicBezTo>
                  <a:cubicBezTo>
                    <a:pt x="3" y="12"/>
                    <a:pt x="3" y="12"/>
                    <a:pt x="3" y="12"/>
                  </a:cubicBezTo>
                  <a:cubicBezTo>
                    <a:pt x="3" y="12"/>
                    <a:pt x="3" y="12"/>
                    <a:pt x="3" y="12"/>
                  </a:cubicBezTo>
                  <a:cubicBezTo>
                    <a:pt x="5" y="8"/>
                    <a:pt x="7" y="1"/>
                    <a:pt x="12" y="0"/>
                  </a:cubicBezTo>
                  <a:cubicBezTo>
                    <a:pt x="12" y="0"/>
                    <a:pt x="12" y="0"/>
                    <a:pt x="12" y="0"/>
                  </a:cubicBezTo>
                  <a:cubicBezTo>
                    <a:pt x="12" y="0"/>
                    <a:pt x="12" y="0"/>
                    <a:pt x="13" y="0"/>
                  </a:cubicBezTo>
                  <a:cubicBezTo>
                    <a:pt x="13" y="0"/>
                    <a:pt x="13" y="1"/>
                    <a:pt x="14" y="1"/>
                  </a:cubicBezTo>
                  <a:cubicBezTo>
                    <a:pt x="14" y="0"/>
                    <a:pt x="15" y="0"/>
                    <a:pt x="15" y="0"/>
                  </a:cubicBezTo>
                  <a:cubicBezTo>
                    <a:pt x="17" y="0"/>
                    <a:pt x="17" y="0"/>
                    <a:pt x="17" y="0"/>
                  </a:cubicBezTo>
                  <a:cubicBezTo>
                    <a:pt x="17" y="5"/>
                    <a:pt x="17" y="5"/>
                    <a:pt x="17" y="5"/>
                  </a:cubicBezTo>
                  <a:cubicBezTo>
                    <a:pt x="17" y="5"/>
                    <a:pt x="17" y="5"/>
                    <a:pt x="17" y="5"/>
                  </a:cubicBezTo>
                  <a:cubicBezTo>
                    <a:pt x="15" y="24"/>
                    <a:pt x="15" y="24"/>
                    <a:pt x="15" y="24"/>
                  </a:cubicBezTo>
                  <a:cubicBezTo>
                    <a:pt x="15" y="25"/>
                    <a:pt x="14" y="26"/>
                    <a:pt x="13" y="26"/>
                  </a:cubicBezTo>
                  <a:cubicBezTo>
                    <a:pt x="13" y="26"/>
                    <a:pt x="13" y="26"/>
                    <a:pt x="13" y="26"/>
                  </a:cubicBezTo>
                  <a:cubicBezTo>
                    <a:pt x="10" y="26"/>
                    <a:pt x="10" y="26"/>
                    <a:pt x="10" y="26"/>
                  </a:cubicBezTo>
                  <a:cubicBezTo>
                    <a:pt x="9" y="26"/>
                    <a:pt x="8" y="25"/>
                    <a:pt x="8" y="24"/>
                  </a:cubicBezTo>
                  <a:cubicBezTo>
                    <a:pt x="8" y="24"/>
                    <a:pt x="8" y="24"/>
                    <a:pt x="8" y="23"/>
                  </a:cubicBezTo>
                  <a:cubicBezTo>
                    <a:pt x="9" y="10"/>
                    <a:pt x="9" y="10"/>
                    <a:pt x="9" y="10"/>
                  </a:cubicBezTo>
                  <a:cubicBezTo>
                    <a:pt x="9" y="11"/>
                    <a:pt x="8" y="12"/>
                    <a:pt x="8" y="13"/>
                  </a:cubicBezTo>
                  <a:cubicBezTo>
                    <a:pt x="8" y="13"/>
                    <a:pt x="8" y="13"/>
                    <a:pt x="8" y="13"/>
                  </a:cubicBezTo>
                  <a:cubicBezTo>
                    <a:pt x="8" y="14"/>
                    <a:pt x="8" y="14"/>
                    <a:pt x="8" y="14"/>
                  </a:cubicBezTo>
                  <a:cubicBezTo>
                    <a:pt x="8" y="14"/>
                    <a:pt x="8" y="14"/>
                    <a:pt x="8" y="1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6" name="Freeform 290"/>
            <p:cNvSpPr>
              <a:spLocks noEditPoints="1"/>
            </p:cNvSpPr>
            <p:nvPr/>
          </p:nvSpPr>
          <p:spPr bwMode="auto">
            <a:xfrm>
              <a:off x="8116240" y="1720195"/>
              <a:ext cx="43369" cy="45177"/>
            </a:xfrm>
            <a:custGeom>
              <a:avLst/>
              <a:gdLst>
                <a:gd name="T0" fmla="*/ 9 w 17"/>
                <a:gd name="T1" fmla="*/ 0 h 17"/>
                <a:gd name="T2" fmla="*/ 15 w 17"/>
                <a:gd name="T3" fmla="*/ 3 h 17"/>
                <a:gd name="T4" fmla="*/ 15 w 17"/>
                <a:gd name="T5" fmla="*/ 3 h 17"/>
                <a:gd name="T6" fmla="*/ 17 w 17"/>
                <a:gd name="T7" fmla="*/ 9 h 17"/>
                <a:gd name="T8" fmla="*/ 15 w 17"/>
                <a:gd name="T9" fmla="*/ 15 h 17"/>
                <a:gd name="T10" fmla="*/ 15 w 17"/>
                <a:gd name="T11" fmla="*/ 15 h 17"/>
                <a:gd name="T12" fmla="*/ 9 w 17"/>
                <a:gd name="T13" fmla="*/ 17 h 17"/>
                <a:gd name="T14" fmla="*/ 9 w 17"/>
                <a:gd name="T15" fmla="*/ 17 h 17"/>
                <a:gd name="T16" fmla="*/ 9 w 17"/>
                <a:gd name="T17" fmla="*/ 13 h 17"/>
                <a:gd name="T18" fmla="*/ 9 w 17"/>
                <a:gd name="T19" fmla="*/ 13 h 17"/>
                <a:gd name="T20" fmla="*/ 11 w 17"/>
                <a:gd name="T21" fmla="*/ 12 h 17"/>
                <a:gd name="T22" fmla="*/ 11 w 17"/>
                <a:gd name="T23" fmla="*/ 12 h 17"/>
                <a:gd name="T24" fmla="*/ 13 w 17"/>
                <a:gd name="T25" fmla="*/ 9 h 17"/>
                <a:gd name="T26" fmla="*/ 12 w 17"/>
                <a:gd name="T27" fmla="*/ 6 h 17"/>
                <a:gd name="T28" fmla="*/ 11 w 17"/>
                <a:gd name="T29" fmla="*/ 6 h 17"/>
                <a:gd name="T30" fmla="*/ 9 w 17"/>
                <a:gd name="T31" fmla="*/ 5 h 17"/>
                <a:gd name="T32" fmla="*/ 9 w 17"/>
                <a:gd name="T33" fmla="*/ 5 h 17"/>
                <a:gd name="T34" fmla="*/ 9 w 17"/>
                <a:gd name="T35" fmla="*/ 0 h 17"/>
                <a:gd name="T36" fmla="*/ 9 w 17"/>
                <a:gd name="T37" fmla="*/ 17 h 17"/>
                <a:gd name="T38" fmla="*/ 2 w 17"/>
                <a:gd name="T39" fmla="*/ 15 h 17"/>
                <a:gd name="T40" fmla="*/ 2 w 17"/>
                <a:gd name="T41" fmla="*/ 15 h 17"/>
                <a:gd name="T42" fmla="*/ 2 w 17"/>
                <a:gd name="T43" fmla="*/ 15 h 17"/>
                <a:gd name="T44" fmla="*/ 0 w 17"/>
                <a:gd name="T45" fmla="*/ 9 h 17"/>
                <a:gd name="T46" fmla="*/ 2 w 17"/>
                <a:gd name="T47" fmla="*/ 3 h 17"/>
                <a:gd name="T48" fmla="*/ 9 w 17"/>
                <a:gd name="T49" fmla="*/ 0 h 17"/>
                <a:gd name="T50" fmla="*/ 9 w 17"/>
                <a:gd name="T51" fmla="*/ 5 h 17"/>
                <a:gd name="T52" fmla="*/ 6 w 17"/>
                <a:gd name="T53" fmla="*/ 6 h 17"/>
                <a:gd name="T54" fmla="*/ 5 w 17"/>
                <a:gd name="T55" fmla="*/ 9 h 17"/>
                <a:gd name="T56" fmla="*/ 6 w 17"/>
                <a:gd name="T57" fmla="*/ 12 h 17"/>
                <a:gd name="T58" fmla="*/ 6 w 17"/>
                <a:gd name="T59" fmla="*/ 12 h 17"/>
                <a:gd name="T60" fmla="*/ 9 w 17"/>
                <a:gd name="T61" fmla="*/ 13 h 17"/>
                <a:gd name="T62" fmla="*/ 9 w 17"/>
                <a:gd name="T6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9" y="0"/>
                  </a:moveTo>
                  <a:cubicBezTo>
                    <a:pt x="11" y="0"/>
                    <a:pt x="13" y="1"/>
                    <a:pt x="15" y="3"/>
                  </a:cubicBezTo>
                  <a:cubicBezTo>
                    <a:pt x="15" y="3"/>
                    <a:pt x="15" y="3"/>
                    <a:pt x="15" y="3"/>
                  </a:cubicBezTo>
                  <a:cubicBezTo>
                    <a:pt x="16" y="4"/>
                    <a:pt x="17" y="6"/>
                    <a:pt x="17" y="9"/>
                  </a:cubicBezTo>
                  <a:cubicBezTo>
                    <a:pt x="17" y="11"/>
                    <a:pt x="16" y="13"/>
                    <a:pt x="15" y="15"/>
                  </a:cubicBezTo>
                  <a:cubicBezTo>
                    <a:pt x="15" y="15"/>
                    <a:pt x="15" y="15"/>
                    <a:pt x="15" y="15"/>
                  </a:cubicBezTo>
                  <a:cubicBezTo>
                    <a:pt x="13" y="17"/>
                    <a:pt x="11" y="17"/>
                    <a:pt x="9" y="17"/>
                  </a:cubicBezTo>
                  <a:cubicBezTo>
                    <a:pt x="9" y="17"/>
                    <a:pt x="9" y="17"/>
                    <a:pt x="9" y="17"/>
                  </a:cubicBezTo>
                  <a:cubicBezTo>
                    <a:pt x="9" y="13"/>
                    <a:pt x="9" y="13"/>
                    <a:pt x="9" y="13"/>
                  </a:cubicBezTo>
                  <a:cubicBezTo>
                    <a:pt x="9" y="13"/>
                    <a:pt x="9" y="13"/>
                    <a:pt x="9" y="13"/>
                  </a:cubicBezTo>
                  <a:cubicBezTo>
                    <a:pt x="10" y="13"/>
                    <a:pt x="11" y="12"/>
                    <a:pt x="11" y="12"/>
                  </a:cubicBezTo>
                  <a:cubicBezTo>
                    <a:pt x="11" y="12"/>
                    <a:pt x="11" y="12"/>
                    <a:pt x="11" y="12"/>
                  </a:cubicBezTo>
                  <a:cubicBezTo>
                    <a:pt x="12" y="11"/>
                    <a:pt x="13" y="10"/>
                    <a:pt x="13" y="9"/>
                  </a:cubicBezTo>
                  <a:cubicBezTo>
                    <a:pt x="13" y="8"/>
                    <a:pt x="12" y="7"/>
                    <a:pt x="12" y="6"/>
                  </a:cubicBezTo>
                  <a:cubicBezTo>
                    <a:pt x="11" y="6"/>
                    <a:pt x="11" y="6"/>
                    <a:pt x="11" y="6"/>
                  </a:cubicBezTo>
                  <a:cubicBezTo>
                    <a:pt x="11" y="5"/>
                    <a:pt x="10" y="5"/>
                    <a:pt x="9" y="5"/>
                  </a:cubicBezTo>
                  <a:cubicBezTo>
                    <a:pt x="9" y="5"/>
                    <a:pt x="9" y="5"/>
                    <a:pt x="9" y="5"/>
                  </a:cubicBezTo>
                  <a:cubicBezTo>
                    <a:pt x="9" y="0"/>
                    <a:pt x="9" y="0"/>
                    <a:pt x="9" y="0"/>
                  </a:cubicBezTo>
                  <a:close/>
                  <a:moveTo>
                    <a:pt x="9" y="17"/>
                  </a:moveTo>
                  <a:cubicBezTo>
                    <a:pt x="6" y="17"/>
                    <a:pt x="4" y="16"/>
                    <a:pt x="2" y="15"/>
                  </a:cubicBezTo>
                  <a:cubicBezTo>
                    <a:pt x="2" y="15"/>
                    <a:pt x="2" y="15"/>
                    <a:pt x="2" y="15"/>
                  </a:cubicBezTo>
                  <a:cubicBezTo>
                    <a:pt x="2" y="15"/>
                    <a:pt x="2" y="15"/>
                    <a:pt x="2" y="15"/>
                  </a:cubicBezTo>
                  <a:cubicBezTo>
                    <a:pt x="1" y="13"/>
                    <a:pt x="0" y="11"/>
                    <a:pt x="0" y="9"/>
                  </a:cubicBezTo>
                  <a:cubicBezTo>
                    <a:pt x="0" y="6"/>
                    <a:pt x="1" y="4"/>
                    <a:pt x="2" y="3"/>
                  </a:cubicBezTo>
                  <a:cubicBezTo>
                    <a:pt x="4" y="1"/>
                    <a:pt x="6" y="0"/>
                    <a:pt x="9" y="0"/>
                  </a:cubicBezTo>
                  <a:cubicBezTo>
                    <a:pt x="9" y="5"/>
                    <a:pt x="9" y="5"/>
                    <a:pt x="9" y="5"/>
                  </a:cubicBezTo>
                  <a:cubicBezTo>
                    <a:pt x="8" y="5"/>
                    <a:pt x="7" y="5"/>
                    <a:pt x="6" y="6"/>
                  </a:cubicBezTo>
                  <a:cubicBezTo>
                    <a:pt x="5" y="7"/>
                    <a:pt x="5" y="8"/>
                    <a:pt x="5" y="9"/>
                  </a:cubicBezTo>
                  <a:cubicBezTo>
                    <a:pt x="5" y="10"/>
                    <a:pt x="5" y="11"/>
                    <a:pt x="6" y="12"/>
                  </a:cubicBezTo>
                  <a:cubicBezTo>
                    <a:pt x="6" y="12"/>
                    <a:pt x="6" y="12"/>
                    <a:pt x="6" y="12"/>
                  </a:cubicBezTo>
                  <a:cubicBezTo>
                    <a:pt x="7" y="12"/>
                    <a:pt x="8" y="13"/>
                    <a:pt x="9" y="13"/>
                  </a:cubicBezTo>
                  <a:lnTo>
                    <a:pt x="9" y="1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7" name="Freeform 325"/>
            <p:cNvSpPr>
              <a:spLocks noEditPoints="1"/>
            </p:cNvSpPr>
            <p:nvPr/>
          </p:nvSpPr>
          <p:spPr bwMode="auto">
            <a:xfrm>
              <a:off x="5978502" y="4235606"/>
              <a:ext cx="162634" cy="153600"/>
            </a:xfrm>
            <a:custGeom>
              <a:avLst/>
              <a:gdLst>
                <a:gd name="T0" fmla="*/ 38 w 63"/>
                <a:gd name="T1" fmla="*/ 53 h 60"/>
                <a:gd name="T2" fmla="*/ 41 w 63"/>
                <a:gd name="T3" fmla="*/ 54 h 60"/>
                <a:gd name="T4" fmla="*/ 41 w 63"/>
                <a:gd name="T5" fmla="*/ 54 h 60"/>
                <a:gd name="T6" fmla="*/ 46 w 63"/>
                <a:gd name="T7" fmla="*/ 54 h 60"/>
                <a:gd name="T8" fmla="*/ 46 w 63"/>
                <a:gd name="T9" fmla="*/ 54 h 60"/>
                <a:gd name="T10" fmla="*/ 48 w 63"/>
                <a:gd name="T11" fmla="*/ 52 h 60"/>
                <a:gd name="T12" fmla="*/ 50 w 63"/>
                <a:gd name="T13" fmla="*/ 49 h 60"/>
                <a:gd name="T14" fmla="*/ 58 w 63"/>
                <a:gd name="T15" fmla="*/ 24 h 60"/>
                <a:gd name="T16" fmla="*/ 52 w 63"/>
                <a:gd name="T17" fmla="*/ 11 h 60"/>
                <a:gd name="T18" fmla="*/ 37 w 63"/>
                <a:gd name="T19" fmla="*/ 9 h 60"/>
                <a:gd name="T20" fmla="*/ 32 w 63"/>
                <a:gd name="T21" fmla="*/ 6 h 60"/>
                <a:gd name="T22" fmla="*/ 36 w 63"/>
                <a:gd name="T23" fmla="*/ 5 h 60"/>
                <a:gd name="T24" fmla="*/ 63 w 63"/>
                <a:gd name="T25" fmla="*/ 28 h 60"/>
                <a:gd name="T26" fmla="*/ 54 w 63"/>
                <a:gd name="T27" fmla="*/ 52 h 60"/>
                <a:gd name="T28" fmla="*/ 52 w 63"/>
                <a:gd name="T29" fmla="*/ 55 h 60"/>
                <a:gd name="T30" fmla="*/ 49 w 63"/>
                <a:gd name="T31" fmla="*/ 58 h 60"/>
                <a:gd name="T32" fmla="*/ 40 w 63"/>
                <a:gd name="T33" fmla="*/ 59 h 60"/>
                <a:gd name="T34" fmla="*/ 36 w 63"/>
                <a:gd name="T35" fmla="*/ 58 h 60"/>
                <a:gd name="T36" fmla="*/ 32 w 63"/>
                <a:gd name="T37" fmla="*/ 57 h 60"/>
                <a:gd name="T38" fmla="*/ 10 w 63"/>
                <a:gd name="T39" fmla="*/ 12 h 60"/>
                <a:gd name="T40" fmla="*/ 7 w 63"/>
                <a:gd name="T41" fmla="*/ 16 h 60"/>
                <a:gd name="T42" fmla="*/ 5 w 63"/>
                <a:gd name="T43" fmla="*/ 29 h 60"/>
                <a:gd name="T44" fmla="*/ 13 w 63"/>
                <a:gd name="T45" fmla="*/ 50 h 60"/>
                <a:gd name="T46" fmla="*/ 22 w 63"/>
                <a:gd name="T47" fmla="*/ 54 h 60"/>
                <a:gd name="T48" fmla="*/ 27 w 63"/>
                <a:gd name="T49" fmla="*/ 53 h 60"/>
                <a:gd name="T50" fmla="*/ 32 w 63"/>
                <a:gd name="T51" fmla="*/ 57 h 60"/>
                <a:gd name="T52" fmla="*/ 29 w 63"/>
                <a:gd name="T53" fmla="*/ 57 h 60"/>
                <a:gd name="T54" fmla="*/ 24 w 63"/>
                <a:gd name="T55" fmla="*/ 59 h 60"/>
                <a:gd name="T56" fmla="*/ 15 w 63"/>
                <a:gd name="T57" fmla="*/ 58 h 60"/>
                <a:gd name="T58" fmla="*/ 10 w 63"/>
                <a:gd name="T59" fmla="*/ 53 h 60"/>
                <a:gd name="T60" fmla="*/ 0 w 63"/>
                <a:gd name="T61" fmla="*/ 30 h 60"/>
                <a:gd name="T62" fmla="*/ 0 w 63"/>
                <a:gd name="T63" fmla="*/ 24 h 60"/>
                <a:gd name="T64" fmla="*/ 0 w 63"/>
                <a:gd name="T65" fmla="*/ 23 h 60"/>
                <a:gd name="T66" fmla="*/ 3 w 63"/>
                <a:gd name="T67" fmla="*/ 14 h 60"/>
                <a:gd name="T68" fmla="*/ 8 w 63"/>
                <a:gd name="T69" fmla="*/ 7 h 60"/>
                <a:gd name="T70" fmla="*/ 30 w 63"/>
                <a:gd name="T71" fmla="*/ 5 h 60"/>
                <a:gd name="T72" fmla="*/ 32 w 63"/>
                <a:gd name="T73" fmla="*/ 6 h 60"/>
                <a:gd name="T74" fmla="*/ 31 w 63"/>
                <a:gd name="T75" fmla="*/ 11 h 60"/>
                <a:gd name="T76" fmla="*/ 28 w 63"/>
                <a:gd name="T77" fmla="*/ 10 h 60"/>
                <a:gd name="T78" fmla="*/ 11 w 63"/>
                <a:gd name="T79" fmla="*/ 11 h 60"/>
                <a:gd name="T80" fmla="*/ 10 w 63"/>
                <a:gd name="T8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0">
                  <a:moveTo>
                    <a:pt x="32" y="52"/>
                  </a:moveTo>
                  <a:cubicBezTo>
                    <a:pt x="34" y="52"/>
                    <a:pt x="36" y="53"/>
                    <a:pt x="38" y="53"/>
                  </a:cubicBezTo>
                  <a:cubicBezTo>
                    <a:pt x="38" y="53"/>
                    <a:pt x="38" y="53"/>
                    <a:pt x="38" y="53"/>
                  </a:cubicBezTo>
                  <a:cubicBezTo>
                    <a:pt x="41" y="54"/>
                    <a:pt x="41" y="54"/>
                    <a:pt x="41" y="54"/>
                  </a:cubicBezTo>
                  <a:cubicBezTo>
                    <a:pt x="41" y="54"/>
                    <a:pt x="41" y="54"/>
                    <a:pt x="41" y="54"/>
                  </a:cubicBezTo>
                  <a:cubicBezTo>
                    <a:pt x="41" y="54"/>
                    <a:pt x="41" y="54"/>
                    <a:pt x="41" y="54"/>
                  </a:cubicBezTo>
                  <a:cubicBezTo>
                    <a:pt x="43" y="55"/>
                    <a:pt x="44" y="55"/>
                    <a:pt x="46" y="54"/>
                  </a:cubicBezTo>
                  <a:cubicBezTo>
                    <a:pt x="46" y="54"/>
                    <a:pt x="46" y="54"/>
                    <a:pt x="46" y="54"/>
                  </a:cubicBezTo>
                  <a:cubicBezTo>
                    <a:pt x="46" y="54"/>
                    <a:pt x="46" y="54"/>
                    <a:pt x="46" y="54"/>
                  </a:cubicBezTo>
                  <a:cubicBezTo>
                    <a:pt x="46" y="54"/>
                    <a:pt x="46" y="54"/>
                    <a:pt x="46" y="54"/>
                  </a:cubicBezTo>
                  <a:cubicBezTo>
                    <a:pt x="48" y="52"/>
                    <a:pt x="48" y="52"/>
                    <a:pt x="48" y="52"/>
                  </a:cubicBezTo>
                  <a:cubicBezTo>
                    <a:pt x="48" y="52"/>
                    <a:pt x="48" y="52"/>
                    <a:pt x="48" y="52"/>
                  </a:cubicBezTo>
                  <a:cubicBezTo>
                    <a:pt x="50" y="49"/>
                    <a:pt x="50" y="49"/>
                    <a:pt x="50" y="49"/>
                  </a:cubicBezTo>
                  <a:cubicBezTo>
                    <a:pt x="50" y="49"/>
                    <a:pt x="50" y="49"/>
                    <a:pt x="50" y="49"/>
                  </a:cubicBezTo>
                  <a:cubicBezTo>
                    <a:pt x="55" y="43"/>
                    <a:pt x="59" y="33"/>
                    <a:pt x="58" y="24"/>
                  </a:cubicBezTo>
                  <a:cubicBezTo>
                    <a:pt x="58" y="24"/>
                    <a:pt x="58" y="24"/>
                    <a:pt x="58" y="24"/>
                  </a:cubicBezTo>
                  <a:cubicBezTo>
                    <a:pt x="58" y="19"/>
                    <a:pt x="56" y="15"/>
                    <a:pt x="52" y="11"/>
                  </a:cubicBezTo>
                  <a:cubicBezTo>
                    <a:pt x="52" y="11"/>
                    <a:pt x="52" y="11"/>
                    <a:pt x="52" y="11"/>
                  </a:cubicBezTo>
                  <a:cubicBezTo>
                    <a:pt x="48" y="7"/>
                    <a:pt x="42" y="8"/>
                    <a:pt x="37" y="9"/>
                  </a:cubicBezTo>
                  <a:cubicBezTo>
                    <a:pt x="37" y="9"/>
                    <a:pt x="37" y="9"/>
                    <a:pt x="37" y="9"/>
                  </a:cubicBezTo>
                  <a:cubicBezTo>
                    <a:pt x="36" y="10"/>
                    <a:pt x="34" y="11"/>
                    <a:pt x="32" y="11"/>
                  </a:cubicBezTo>
                  <a:cubicBezTo>
                    <a:pt x="32" y="6"/>
                    <a:pt x="32" y="6"/>
                    <a:pt x="32" y="6"/>
                  </a:cubicBezTo>
                  <a:cubicBezTo>
                    <a:pt x="33" y="6"/>
                    <a:pt x="34" y="5"/>
                    <a:pt x="36" y="5"/>
                  </a:cubicBezTo>
                  <a:cubicBezTo>
                    <a:pt x="36" y="5"/>
                    <a:pt x="36" y="5"/>
                    <a:pt x="36" y="5"/>
                  </a:cubicBezTo>
                  <a:cubicBezTo>
                    <a:pt x="49" y="0"/>
                    <a:pt x="62" y="9"/>
                    <a:pt x="63" y="23"/>
                  </a:cubicBezTo>
                  <a:cubicBezTo>
                    <a:pt x="63" y="28"/>
                    <a:pt x="63" y="28"/>
                    <a:pt x="63" y="28"/>
                  </a:cubicBezTo>
                  <a:cubicBezTo>
                    <a:pt x="63" y="28"/>
                    <a:pt x="63" y="28"/>
                    <a:pt x="63" y="28"/>
                  </a:cubicBezTo>
                  <a:cubicBezTo>
                    <a:pt x="63" y="36"/>
                    <a:pt x="59" y="45"/>
                    <a:pt x="54" y="52"/>
                  </a:cubicBezTo>
                  <a:cubicBezTo>
                    <a:pt x="54" y="52"/>
                    <a:pt x="54" y="52"/>
                    <a:pt x="54" y="52"/>
                  </a:cubicBezTo>
                  <a:cubicBezTo>
                    <a:pt x="52" y="55"/>
                    <a:pt x="52" y="55"/>
                    <a:pt x="52" y="55"/>
                  </a:cubicBezTo>
                  <a:cubicBezTo>
                    <a:pt x="52" y="55"/>
                    <a:pt x="52" y="55"/>
                    <a:pt x="52" y="55"/>
                  </a:cubicBezTo>
                  <a:cubicBezTo>
                    <a:pt x="49" y="58"/>
                    <a:pt x="49" y="58"/>
                    <a:pt x="49" y="58"/>
                  </a:cubicBezTo>
                  <a:cubicBezTo>
                    <a:pt x="49" y="58"/>
                    <a:pt x="49" y="58"/>
                    <a:pt x="49" y="58"/>
                  </a:cubicBezTo>
                  <a:cubicBezTo>
                    <a:pt x="46" y="59"/>
                    <a:pt x="43" y="60"/>
                    <a:pt x="40" y="59"/>
                  </a:cubicBezTo>
                  <a:cubicBezTo>
                    <a:pt x="40" y="59"/>
                    <a:pt x="40" y="59"/>
                    <a:pt x="40" y="59"/>
                  </a:cubicBezTo>
                  <a:cubicBezTo>
                    <a:pt x="36" y="58"/>
                    <a:pt x="36" y="58"/>
                    <a:pt x="36" y="58"/>
                  </a:cubicBezTo>
                  <a:cubicBezTo>
                    <a:pt x="36" y="58"/>
                    <a:pt x="36" y="58"/>
                    <a:pt x="36" y="58"/>
                  </a:cubicBezTo>
                  <a:cubicBezTo>
                    <a:pt x="35" y="57"/>
                    <a:pt x="33" y="57"/>
                    <a:pt x="32" y="57"/>
                  </a:cubicBezTo>
                  <a:lnTo>
                    <a:pt x="32" y="52"/>
                  </a:lnTo>
                  <a:close/>
                  <a:moveTo>
                    <a:pt x="10" y="12"/>
                  </a:moveTo>
                  <a:cubicBezTo>
                    <a:pt x="9" y="13"/>
                    <a:pt x="8" y="15"/>
                    <a:pt x="7" y="16"/>
                  </a:cubicBezTo>
                  <a:cubicBezTo>
                    <a:pt x="7" y="16"/>
                    <a:pt x="7" y="16"/>
                    <a:pt x="7" y="16"/>
                  </a:cubicBezTo>
                  <a:cubicBezTo>
                    <a:pt x="5" y="23"/>
                    <a:pt x="5" y="23"/>
                    <a:pt x="5" y="23"/>
                  </a:cubicBezTo>
                  <a:cubicBezTo>
                    <a:pt x="5" y="29"/>
                    <a:pt x="5" y="29"/>
                    <a:pt x="5" y="29"/>
                  </a:cubicBezTo>
                  <a:cubicBezTo>
                    <a:pt x="6" y="37"/>
                    <a:pt x="9" y="44"/>
                    <a:pt x="13" y="50"/>
                  </a:cubicBezTo>
                  <a:cubicBezTo>
                    <a:pt x="13" y="50"/>
                    <a:pt x="13" y="50"/>
                    <a:pt x="13" y="50"/>
                  </a:cubicBezTo>
                  <a:cubicBezTo>
                    <a:pt x="17" y="54"/>
                    <a:pt x="17" y="54"/>
                    <a:pt x="17" y="54"/>
                  </a:cubicBezTo>
                  <a:cubicBezTo>
                    <a:pt x="19" y="55"/>
                    <a:pt x="20" y="55"/>
                    <a:pt x="22" y="54"/>
                  </a:cubicBezTo>
                  <a:cubicBezTo>
                    <a:pt x="22" y="54"/>
                    <a:pt x="22" y="54"/>
                    <a:pt x="22" y="54"/>
                  </a:cubicBezTo>
                  <a:cubicBezTo>
                    <a:pt x="27" y="53"/>
                    <a:pt x="27" y="53"/>
                    <a:pt x="27" y="53"/>
                  </a:cubicBezTo>
                  <a:cubicBezTo>
                    <a:pt x="29" y="52"/>
                    <a:pt x="30" y="52"/>
                    <a:pt x="32" y="52"/>
                  </a:cubicBezTo>
                  <a:cubicBezTo>
                    <a:pt x="32" y="57"/>
                    <a:pt x="32" y="57"/>
                    <a:pt x="32" y="57"/>
                  </a:cubicBezTo>
                  <a:cubicBezTo>
                    <a:pt x="31" y="57"/>
                    <a:pt x="30" y="57"/>
                    <a:pt x="29" y="57"/>
                  </a:cubicBezTo>
                  <a:cubicBezTo>
                    <a:pt x="29" y="57"/>
                    <a:pt x="29" y="57"/>
                    <a:pt x="29" y="57"/>
                  </a:cubicBezTo>
                  <a:cubicBezTo>
                    <a:pt x="24" y="59"/>
                    <a:pt x="24" y="59"/>
                    <a:pt x="24" y="59"/>
                  </a:cubicBezTo>
                  <a:cubicBezTo>
                    <a:pt x="24" y="59"/>
                    <a:pt x="24" y="59"/>
                    <a:pt x="24" y="59"/>
                  </a:cubicBezTo>
                  <a:cubicBezTo>
                    <a:pt x="20" y="60"/>
                    <a:pt x="17" y="59"/>
                    <a:pt x="15" y="58"/>
                  </a:cubicBezTo>
                  <a:cubicBezTo>
                    <a:pt x="15" y="58"/>
                    <a:pt x="15" y="58"/>
                    <a:pt x="15" y="58"/>
                  </a:cubicBezTo>
                  <a:cubicBezTo>
                    <a:pt x="10" y="53"/>
                    <a:pt x="10" y="53"/>
                    <a:pt x="10" y="53"/>
                  </a:cubicBezTo>
                  <a:cubicBezTo>
                    <a:pt x="10" y="53"/>
                    <a:pt x="10" y="53"/>
                    <a:pt x="10" y="53"/>
                  </a:cubicBezTo>
                  <a:cubicBezTo>
                    <a:pt x="5" y="46"/>
                    <a:pt x="1" y="38"/>
                    <a:pt x="0" y="30"/>
                  </a:cubicBezTo>
                  <a:cubicBezTo>
                    <a:pt x="0" y="30"/>
                    <a:pt x="0" y="30"/>
                    <a:pt x="0" y="30"/>
                  </a:cubicBezTo>
                  <a:cubicBezTo>
                    <a:pt x="0" y="24"/>
                    <a:pt x="0" y="24"/>
                    <a:pt x="0" y="24"/>
                  </a:cubicBezTo>
                  <a:cubicBezTo>
                    <a:pt x="0" y="24"/>
                    <a:pt x="0" y="24"/>
                    <a:pt x="0" y="24"/>
                  </a:cubicBezTo>
                  <a:cubicBezTo>
                    <a:pt x="0" y="24"/>
                    <a:pt x="0" y="24"/>
                    <a:pt x="0" y="24"/>
                  </a:cubicBezTo>
                  <a:cubicBezTo>
                    <a:pt x="0" y="23"/>
                    <a:pt x="0" y="23"/>
                    <a:pt x="0" y="23"/>
                  </a:cubicBezTo>
                  <a:cubicBezTo>
                    <a:pt x="1" y="20"/>
                    <a:pt x="1" y="17"/>
                    <a:pt x="3" y="14"/>
                  </a:cubicBezTo>
                  <a:cubicBezTo>
                    <a:pt x="3" y="14"/>
                    <a:pt x="3" y="14"/>
                    <a:pt x="3" y="14"/>
                  </a:cubicBezTo>
                  <a:cubicBezTo>
                    <a:pt x="3" y="14"/>
                    <a:pt x="3" y="14"/>
                    <a:pt x="3" y="14"/>
                  </a:cubicBezTo>
                  <a:cubicBezTo>
                    <a:pt x="4" y="12"/>
                    <a:pt x="6" y="9"/>
                    <a:pt x="8" y="7"/>
                  </a:cubicBezTo>
                  <a:cubicBezTo>
                    <a:pt x="8" y="7"/>
                    <a:pt x="8" y="7"/>
                    <a:pt x="8" y="7"/>
                  </a:cubicBezTo>
                  <a:cubicBezTo>
                    <a:pt x="15" y="2"/>
                    <a:pt x="22" y="3"/>
                    <a:pt x="30" y="5"/>
                  </a:cubicBezTo>
                  <a:cubicBezTo>
                    <a:pt x="30" y="5"/>
                    <a:pt x="30" y="5"/>
                    <a:pt x="30" y="5"/>
                  </a:cubicBezTo>
                  <a:cubicBezTo>
                    <a:pt x="31" y="6"/>
                    <a:pt x="31" y="6"/>
                    <a:pt x="32" y="6"/>
                  </a:cubicBezTo>
                  <a:cubicBezTo>
                    <a:pt x="32" y="11"/>
                    <a:pt x="32" y="11"/>
                    <a:pt x="32" y="11"/>
                  </a:cubicBezTo>
                  <a:cubicBezTo>
                    <a:pt x="32" y="11"/>
                    <a:pt x="31" y="11"/>
                    <a:pt x="31" y="11"/>
                  </a:cubicBezTo>
                  <a:cubicBezTo>
                    <a:pt x="31" y="11"/>
                    <a:pt x="31" y="11"/>
                    <a:pt x="31" y="11"/>
                  </a:cubicBezTo>
                  <a:cubicBezTo>
                    <a:pt x="28" y="10"/>
                    <a:pt x="28" y="10"/>
                    <a:pt x="28" y="10"/>
                  </a:cubicBezTo>
                  <a:cubicBezTo>
                    <a:pt x="28" y="10"/>
                    <a:pt x="28" y="10"/>
                    <a:pt x="28" y="10"/>
                  </a:cubicBezTo>
                  <a:cubicBezTo>
                    <a:pt x="22" y="8"/>
                    <a:pt x="17" y="7"/>
                    <a:pt x="11" y="11"/>
                  </a:cubicBezTo>
                  <a:cubicBezTo>
                    <a:pt x="11" y="11"/>
                    <a:pt x="11" y="11"/>
                    <a:pt x="11" y="11"/>
                  </a:cubicBezTo>
                  <a:cubicBezTo>
                    <a:pt x="10" y="12"/>
                    <a:pt x="10" y="12"/>
                    <a:pt x="10" y="1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8" name="Freeform 326"/>
            <p:cNvSpPr>
              <a:spLocks noEditPoints="1"/>
            </p:cNvSpPr>
            <p:nvPr/>
          </p:nvSpPr>
          <p:spPr bwMode="auto">
            <a:xfrm>
              <a:off x="6020063" y="4201273"/>
              <a:ext cx="46983" cy="50598"/>
            </a:xfrm>
            <a:custGeom>
              <a:avLst/>
              <a:gdLst>
                <a:gd name="T0" fmla="*/ 9 w 18"/>
                <a:gd name="T1" fmla="*/ 13 h 20"/>
                <a:gd name="T2" fmla="*/ 10 w 18"/>
                <a:gd name="T3" fmla="*/ 14 h 20"/>
                <a:gd name="T4" fmla="*/ 10 w 18"/>
                <a:gd name="T5" fmla="*/ 14 h 20"/>
                <a:gd name="T6" fmla="*/ 13 w 18"/>
                <a:gd name="T7" fmla="*/ 15 h 20"/>
                <a:gd name="T8" fmla="*/ 13 w 18"/>
                <a:gd name="T9" fmla="*/ 15 h 20"/>
                <a:gd name="T10" fmla="*/ 13 w 18"/>
                <a:gd name="T11" fmla="*/ 13 h 20"/>
                <a:gd name="T12" fmla="*/ 11 w 18"/>
                <a:gd name="T13" fmla="*/ 10 h 20"/>
                <a:gd name="T14" fmla="*/ 9 w 18"/>
                <a:gd name="T15" fmla="*/ 7 h 20"/>
                <a:gd name="T16" fmla="*/ 9 w 18"/>
                <a:gd name="T17" fmla="*/ 2 h 20"/>
                <a:gd name="T18" fmla="*/ 10 w 18"/>
                <a:gd name="T19" fmla="*/ 2 h 20"/>
                <a:gd name="T20" fmla="*/ 15 w 18"/>
                <a:gd name="T21" fmla="*/ 7 h 20"/>
                <a:gd name="T22" fmla="*/ 17 w 18"/>
                <a:gd name="T23" fmla="*/ 12 h 20"/>
                <a:gd name="T24" fmla="*/ 18 w 18"/>
                <a:gd name="T25" fmla="*/ 18 h 20"/>
                <a:gd name="T26" fmla="*/ 18 w 18"/>
                <a:gd name="T27" fmla="*/ 18 h 20"/>
                <a:gd name="T28" fmla="*/ 17 w 18"/>
                <a:gd name="T29" fmla="*/ 19 h 20"/>
                <a:gd name="T30" fmla="*/ 16 w 18"/>
                <a:gd name="T31" fmla="*/ 20 h 20"/>
                <a:gd name="T32" fmla="*/ 15 w 18"/>
                <a:gd name="T33" fmla="*/ 20 h 20"/>
                <a:gd name="T34" fmla="*/ 13 w 18"/>
                <a:gd name="T35" fmla="*/ 20 h 20"/>
                <a:gd name="T36" fmla="*/ 11 w 18"/>
                <a:gd name="T37" fmla="*/ 20 h 20"/>
                <a:gd name="T38" fmla="*/ 9 w 18"/>
                <a:gd name="T39" fmla="*/ 19 h 20"/>
                <a:gd name="T40" fmla="*/ 9 w 18"/>
                <a:gd name="T41" fmla="*/ 13 h 20"/>
                <a:gd name="T42" fmla="*/ 8 w 18"/>
                <a:gd name="T43" fmla="*/ 12 h 20"/>
                <a:gd name="T44" fmla="*/ 9 w 18"/>
                <a:gd name="T45" fmla="*/ 13 h 20"/>
                <a:gd name="T46" fmla="*/ 9 w 18"/>
                <a:gd name="T47" fmla="*/ 19 h 20"/>
                <a:gd name="T48" fmla="*/ 8 w 18"/>
                <a:gd name="T49" fmla="*/ 18 h 20"/>
                <a:gd name="T50" fmla="*/ 7 w 18"/>
                <a:gd name="T51" fmla="*/ 18 h 20"/>
                <a:gd name="T52" fmla="*/ 4 w 18"/>
                <a:gd name="T53" fmla="*/ 15 h 20"/>
                <a:gd name="T54" fmla="*/ 1 w 18"/>
                <a:gd name="T55" fmla="*/ 11 h 20"/>
                <a:gd name="T56" fmla="*/ 0 w 18"/>
                <a:gd name="T57" fmla="*/ 6 h 20"/>
                <a:gd name="T58" fmla="*/ 0 w 18"/>
                <a:gd name="T59" fmla="*/ 4 h 20"/>
                <a:gd name="T60" fmla="*/ 0 w 18"/>
                <a:gd name="T61" fmla="*/ 2 h 20"/>
                <a:gd name="T62" fmla="*/ 2 w 18"/>
                <a:gd name="T63" fmla="*/ 0 h 20"/>
                <a:gd name="T64" fmla="*/ 2 w 18"/>
                <a:gd name="T65" fmla="*/ 0 h 20"/>
                <a:gd name="T66" fmla="*/ 2 w 18"/>
                <a:gd name="T67" fmla="*/ 0 h 20"/>
                <a:gd name="T68" fmla="*/ 3 w 18"/>
                <a:gd name="T69" fmla="*/ 0 h 20"/>
                <a:gd name="T70" fmla="*/ 3 w 18"/>
                <a:gd name="T71" fmla="*/ 0 h 20"/>
                <a:gd name="T72" fmla="*/ 3 w 18"/>
                <a:gd name="T73" fmla="*/ 0 h 20"/>
                <a:gd name="T74" fmla="*/ 9 w 18"/>
                <a:gd name="T75" fmla="*/ 2 h 20"/>
                <a:gd name="T76" fmla="*/ 9 w 18"/>
                <a:gd name="T77" fmla="*/ 7 h 20"/>
                <a:gd name="T78" fmla="*/ 7 w 18"/>
                <a:gd name="T79" fmla="*/ 6 h 20"/>
                <a:gd name="T80" fmla="*/ 4 w 18"/>
                <a:gd name="T81" fmla="*/ 5 h 20"/>
                <a:gd name="T82" fmla="*/ 4 w 18"/>
                <a:gd name="T83" fmla="*/ 6 h 20"/>
                <a:gd name="T84" fmla="*/ 6 w 18"/>
                <a:gd name="T85" fmla="*/ 9 h 20"/>
                <a:gd name="T86" fmla="*/ 8 w 18"/>
                <a:gd name="T8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0">
                  <a:moveTo>
                    <a:pt x="9" y="13"/>
                  </a:moveTo>
                  <a:cubicBezTo>
                    <a:pt x="9" y="13"/>
                    <a:pt x="10" y="14"/>
                    <a:pt x="10" y="14"/>
                  </a:cubicBezTo>
                  <a:cubicBezTo>
                    <a:pt x="10" y="14"/>
                    <a:pt x="10" y="14"/>
                    <a:pt x="10" y="14"/>
                  </a:cubicBezTo>
                  <a:cubicBezTo>
                    <a:pt x="11" y="15"/>
                    <a:pt x="12" y="15"/>
                    <a:pt x="13" y="15"/>
                  </a:cubicBezTo>
                  <a:cubicBezTo>
                    <a:pt x="13" y="15"/>
                    <a:pt x="13" y="15"/>
                    <a:pt x="13" y="15"/>
                  </a:cubicBezTo>
                  <a:cubicBezTo>
                    <a:pt x="13" y="15"/>
                    <a:pt x="13" y="14"/>
                    <a:pt x="13" y="13"/>
                  </a:cubicBezTo>
                  <a:cubicBezTo>
                    <a:pt x="12" y="12"/>
                    <a:pt x="12" y="11"/>
                    <a:pt x="11" y="10"/>
                  </a:cubicBezTo>
                  <a:cubicBezTo>
                    <a:pt x="10" y="9"/>
                    <a:pt x="10" y="8"/>
                    <a:pt x="9" y="7"/>
                  </a:cubicBezTo>
                  <a:cubicBezTo>
                    <a:pt x="9" y="2"/>
                    <a:pt x="9" y="2"/>
                    <a:pt x="9" y="2"/>
                  </a:cubicBezTo>
                  <a:cubicBezTo>
                    <a:pt x="9" y="2"/>
                    <a:pt x="9" y="2"/>
                    <a:pt x="10" y="2"/>
                  </a:cubicBezTo>
                  <a:cubicBezTo>
                    <a:pt x="12" y="3"/>
                    <a:pt x="13" y="5"/>
                    <a:pt x="15" y="7"/>
                  </a:cubicBezTo>
                  <a:cubicBezTo>
                    <a:pt x="16" y="8"/>
                    <a:pt x="17" y="10"/>
                    <a:pt x="17" y="12"/>
                  </a:cubicBezTo>
                  <a:cubicBezTo>
                    <a:pt x="18" y="14"/>
                    <a:pt x="18" y="16"/>
                    <a:pt x="18" y="18"/>
                  </a:cubicBezTo>
                  <a:cubicBezTo>
                    <a:pt x="18" y="18"/>
                    <a:pt x="18" y="18"/>
                    <a:pt x="18" y="18"/>
                  </a:cubicBezTo>
                  <a:cubicBezTo>
                    <a:pt x="18" y="18"/>
                    <a:pt x="18" y="19"/>
                    <a:pt x="17" y="19"/>
                  </a:cubicBezTo>
                  <a:cubicBezTo>
                    <a:pt x="17" y="20"/>
                    <a:pt x="16" y="20"/>
                    <a:pt x="16" y="20"/>
                  </a:cubicBezTo>
                  <a:cubicBezTo>
                    <a:pt x="15" y="20"/>
                    <a:pt x="15" y="20"/>
                    <a:pt x="15" y="20"/>
                  </a:cubicBezTo>
                  <a:cubicBezTo>
                    <a:pt x="15" y="20"/>
                    <a:pt x="14" y="20"/>
                    <a:pt x="13" y="20"/>
                  </a:cubicBezTo>
                  <a:cubicBezTo>
                    <a:pt x="13" y="20"/>
                    <a:pt x="12" y="20"/>
                    <a:pt x="11" y="20"/>
                  </a:cubicBezTo>
                  <a:cubicBezTo>
                    <a:pt x="10" y="20"/>
                    <a:pt x="10" y="19"/>
                    <a:pt x="9" y="19"/>
                  </a:cubicBezTo>
                  <a:lnTo>
                    <a:pt x="9" y="13"/>
                  </a:lnTo>
                  <a:close/>
                  <a:moveTo>
                    <a:pt x="8" y="12"/>
                  </a:moveTo>
                  <a:cubicBezTo>
                    <a:pt x="8" y="12"/>
                    <a:pt x="9" y="13"/>
                    <a:pt x="9" y="13"/>
                  </a:cubicBezTo>
                  <a:cubicBezTo>
                    <a:pt x="9" y="19"/>
                    <a:pt x="9" y="19"/>
                    <a:pt x="9" y="19"/>
                  </a:cubicBezTo>
                  <a:cubicBezTo>
                    <a:pt x="8" y="19"/>
                    <a:pt x="8" y="18"/>
                    <a:pt x="8" y="18"/>
                  </a:cubicBezTo>
                  <a:cubicBezTo>
                    <a:pt x="7" y="18"/>
                    <a:pt x="7" y="18"/>
                    <a:pt x="7" y="18"/>
                  </a:cubicBezTo>
                  <a:cubicBezTo>
                    <a:pt x="6" y="17"/>
                    <a:pt x="5" y="16"/>
                    <a:pt x="4" y="15"/>
                  </a:cubicBezTo>
                  <a:cubicBezTo>
                    <a:pt x="3" y="14"/>
                    <a:pt x="2" y="13"/>
                    <a:pt x="1" y="11"/>
                  </a:cubicBezTo>
                  <a:cubicBezTo>
                    <a:pt x="1" y="10"/>
                    <a:pt x="0" y="8"/>
                    <a:pt x="0" y="6"/>
                  </a:cubicBezTo>
                  <a:cubicBezTo>
                    <a:pt x="0" y="6"/>
                    <a:pt x="0" y="5"/>
                    <a:pt x="0" y="4"/>
                  </a:cubicBezTo>
                  <a:cubicBezTo>
                    <a:pt x="0" y="3"/>
                    <a:pt x="0" y="3"/>
                    <a:pt x="0" y="2"/>
                  </a:cubicBezTo>
                  <a:cubicBezTo>
                    <a:pt x="0" y="1"/>
                    <a:pt x="1"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5" y="0"/>
                    <a:pt x="7" y="1"/>
                    <a:pt x="9" y="2"/>
                  </a:cubicBezTo>
                  <a:cubicBezTo>
                    <a:pt x="9" y="7"/>
                    <a:pt x="9" y="7"/>
                    <a:pt x="9" y="7"/>
                  </a:cubicBezTo>
                  <a:cubicBezTo>
                    <a:pt x="8" y="7"/>
                    <a:pt x="8" y="7"/>
                    <a:pt x="7" y="6"/>
                  </a:cubicBezTo>
                  <a:cubicBezTo>
                    <a:pt x="6" y="6"/>
                    <a:pt x="5" y="5"/>
                    <a:pt x="4" y="5"/>
                  </a:cubicBezTo>
                  <a:cubicBezTo>
                    <a:pt x="4" y="5"/>
                    <a:pt x="4" y="5"/>
                    <a:pt x="4" y="6"/>
                  </a:cubicBezTo>
                  <a:cubicBezTo>
                    <a:pt x="5" y="7"/>
                    <a:pt x="5" y="8"/>
                    <a:pt x="6" y="9"/>
                  </a:cubicBezTo>
                  <a:cubicBezTo>
                    <a:pt x="6" y="10"/>
                    <a:pt x="7" y="11"/>
                    <a:pt x="8" y="1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9" name="Freeform 328"/>
            <p:cNvSpPr>
              <a:spLocks noEditPoints="1"/>
            </p:cNvSpPr>
            <p:nvPr/>
          </p:nvSpPr>
          <p:spPr bwMode="auto">
            <a:xfrm>
              <a:off x="6173664" y="3212818"/>
              <a:ext cx="66862" cy="108424"/>
            </a:xfrm>
            <a:custGeom>
              <a:avLst/>
              <a:gdLst>
                <a:gd name="T0" fmla="*/ 13 w 26"/>
                <a:gd name="T1" fmla="*/ 37 h 42"/>
                <a:gd name="T2" fmla="*/ 17 w 26"/>
                <a:gd name="T3" fmla="*/ 37 h 42"/>
                <a:gd name="T4" fmla="*/ 21 w 26"/>
                <a:gd name="T5" fmla="*/ 37 h 42"/>
                <a:gd name="T6" fmla="*/ 21 w 26"/>
                <a:gd name="T7" fmla="*/ 5 h 42"/>
                <a:gd name="T8" fmla="*/ 17 w 26"/>
                <a:gd name="T9" fmla="*/ 5 h 42"/>
                <a:gd name="T10" fmla="*/ 13 w 26"/>
                <a:gd name="T11" fmla="*/ 5 h 42"/>
                <a:gd name="T12" fmla="*/ 13 w 26"/>
                <a:gd name="T13" fmla="*/ 0 h 42"/>
                <a:gd name="T14" fmla="*/ 17 w 26"/>
                <a:gd name="T15" fmla="*/ 0 h 42"/>
                <a:gd name="T16" fmla="*/ 23 w 26"/>
                <a:gd name="T17" fmla="*/ 0 h 42"/>
                <a:gd name="T18" fmla="*/ 26 w 26"/>
                <a:gd name="T19" fmla="*/ 2 h 42"/>
                <a:gd name="T20" fmla="*/ 26 w 26"/>
                <a:gd name="T21" fmla="*/ 39 h 42"/>
                <a:gd name="T22" fmla="*/ 23 w 26"/>
                <a:gd name="T23" fmla="*/ 42 h 42"/>
                <a:gd name="T24" fmla="*/ 17 w 26"/>
                <a:gd name="T25" fmla="*/ 42 h 42"/>
                <a:gd name="T26" fmla="*/ 13 w 26"/>
                <a:gd name="T27" fmla="*/ 42 h 42"/>
                <a:gd name="T28" fmla="*/ 13 w 26"/>
                <a:gd name="T29" fmla="*/ 37 h 42"/>
                <a:gd name="T30" fmla="*/ 5 w 26"/>
                <a:gd name="T31" fmla="*/ 11 h 42"/>
                <a:gd name="T32" fmla="*/ 5 w 26"/>
                <a:gd name="T33" fmla="*/ 11 h 42"/>
                <a:gd name="T34" fmla="*/ 5 w 26"/>
                <a:gd name="T35" fmla="*/ 12 h 42"/>
                <a:gd name="T36" fmla="*/ 5 w 26"/>
                <a:gd name="T37" fmla="*/ 24 h 42"/>
                <a:gd name="T38" fmla="*/ 5 w 26"/>
                <a:gd name="T39" fmla="*/ 30 h 42"/>
                <a:gd name="T40" fmla="*/ 8 w 26"/>
                <a:gd name="T41" fmla="*/ 35 h 42"/>
                <a:gd name="T42" fmla="*/ 8 w 26"/>
                <a:gd name="T43" fmla="*/ 35 h 42"/>
                <a:gd name="T44" fmla="*/ 13 w 26"/>
                <a:gd name="T45" fmla="*/ 37 h 42"/>
                <a:gd name="T46" fmla="*/ 13 w 26"/>
                <a:gd name="T47" fmla="*/ 42 h 42"/>
                <a:gd name="T48" fmla="*/ 6 w 26"/>
                <a:gd name="T49" fmla="*/ 39 h 42"/>
                <a:gd name="T50" fmla="*/ 6 w 26"/>
                <a:gd name="T51" fmla="*/ 39 h 42"/>
                <a:gd name="T52" fmla="*/ 0 w 26"/>
                <a:gd name="T53" fmla="*/ 30 h 42"/>
                <a:gd name="T54" fmla="*/ 0 w 26"/>
                <a:gd name="T55" fmla="*/ 24 h 42"/>
                <a:gd name="T56" fmla="*/ 0 w 26"/>
                <a:gd name="T57" fmla="*/ 12 h 42"/>
                <a:gd name="T58" fmla="*/ 0 w 26"/>
                <a:gd name="T59" fmla="*/ 11 h 42"/>
                <a:gd name="T60" fmla="*/ 1 w 26"/>
                <a:gd name="T61" fmla="*/ 9 h 42"/>
                <a:gd name="T62" fmla="*/ 7 w 26"/>
                <a:gd name="T63" fmla="*/ 2 h 42"/>
                <a:gd name="T64" fmla="*/ 13 w 26"/>
                <a:gd name="T65" fmla="*/ 0 h 42"/>
                <a:gd name="T66" fmla="*/ 13 w 26"/>
                <a:gd name="T67" fmla="*/ 5 h 42"/>
                <a:gd name="T68" fmla="*/ 9 w 26"/>
                <a:gd name="T69" fmla="*/ 7 h 42"/>
                <a:gd name="T70" fmla="*/ 5 w 26"/>
                <a:gd name="T71"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2">
                  <a:moveTo>
                    <a:pt x="13" y="37"/>
                  </a:moveTo>
                  <a:cubicBezTo>
                    <a:pt x="14" y="37"/>
                    <a:pt x="16" y="37"/>
                    <a:pt x="17" y="37"/>
                  </a:cubicBezTo>
                  <a:cubicBezTo>
                    <a:pt x="21" y="37"/>
                    <a:pt x="21" y="37"/>
                    <a:pt x="21" y="37"/>
                  </a:cubicBezTo>
                  <a:cubicBezTo>
                    <a:pt x="21" y="5"/>
                    <a:pt x="21" y="5"/>
                    <a:pt x="21" y="5"/>
                  </a:cubicBezTo>
                  <a:cubicBezTo>
                    <a:pt x="17" y="5"/>
                    <a:pt x="17" y="5"/>
                    <a:pt x="17" y="5"/>
                  </a:cubicBezTo>
                  <a:cubicBezTo>
                    <a:pt x="16" y="5"/>
                    <a:pt x="14" y="5"/>
                    <a:pt x="13" y="5"/>
                  </a:cubicBezTo>
                  <a:cubicBezTo>
                    <a:pt x="13" y="0"/>
                    <a:pt x="13" y="0"/>
                    <a:pt x="13" y="0"/>
                  </a:cubicBezTo>
                  <a:cubicBezTo>
                    <a:pt x="14" y="0"/>
                    <a:pt x="16" y="0"/>
                    <a:pt x="17" y="0"/>
                  </a:cubicBezTo>
                  <a:cubicBezTo>
                    <a:pt x="23" y="0"/>
                    <a:pt x="23" y="0"/>
                    <a:pt x="23" y="0"/>
                  </a:cubicBezTo>
                  <a:cubicBezTo>
                    <a:pt x="25" y="0"/>
                    <a:pt x="26" y="1"/>
                    <a:pt x="26" y="2"/>
                  </a:cubicBezTo>
                  <a:cubicBezTo>
                    <a:pt x="26" y="39"/>
                    <a:pt x="26" y="39"/>
                    <a:pt x="26" y="39"/>
                  </a:cubicBezTo>
                  <a:cubicBezTo>
                    <a:pt x="26" y="41"/>
                    <a:pt x="25" y="42"/>
                    <a:pt x="23" y="42"/>
                  </a:cubicBezTo>
                  <a:cubicBezTo>
                    <a:pt x="17" y="42"/>
                    <a:pt x="17" y="42"/>
                    <a:pt x="17" y="42"/>
                  </a:cubicBezTo>
                  <a:cubicBezTo>
                    <a:pt x="16" y="42"/>
                    <a:pt x="14" y="42"/>
                    <a:pt x="13" y="42"/>
                  </a:cubicBezTo>
                  <a:lnTo>
                    <a:pt x="13" y="37"/>
                  </a:lnTo>
                  <a:close/>
                  <a:moveTo>
                    <a:pt x="5" y="11"/>
                  </a:moveTo>
                  <a:cubicBezTo>
                    <a:pt x="5" y="11"/>
                    <a:pt x="5" y="11"/>
                    <a:pt x="5" y="11"/>
                  </a:cubicBezTo>
                  <a:cubicBezTo>
                    <a:pt x="5" y="12"/>
                    <a:pt x="5" y="12"/>
                    <a:pt x="5" y="12"/>
                  </a:cubicBezTo>
                  <a:cubicBezTo>
                    <a:pt x="5" y="24"/>
                    <a:pt x="5" y="24"/>
                    <a:pt x="5" y="24"/>
                  </a:cubicBezTo>
                  <a:cubicBezTo>
                    <a:pt x="5" y="30"/>
                    <a:pt x="5" y="30"/>
                    <a:pt x="5" y="30"/>
                  </a:cubicBezTo>
                  <a:cubicBezTo>
                    <a:pt x="5" y="32"/>
                    <a:pt x="6" y="33"/>
                    <a:pt x="8" y="35"/>
                  </a:cubicBezTo>
                  <a:cubicBezTo>
                    <a:pt x="8" y="35"/>
                    <a:pt x="8" y="35"/>
                    <a:pt x="8" y="35"/>
                  </a:cubicBezTo>
                  <a:cubicBezTo>
                    <a:pt x="10" y="36"/>
                    <a:pt x="11" y="36"/>
                    <a:pt x="13" y="37"/>
                  </a:cubicBezTo>
                  <a:cubicBezTo>
                    <a:pt x="13" y="42"/>
                    <a:pt x="13" y="42"/>
                    <a:pt x="13" y="42"/>
                  </a:cubicBezTo>
                  <a:cubicBezTo>
                    <a:pt x="10" y="41"/>
                    <a:pt x="8" y="40"/>
                    <a:pt x="6" y="39"/>
                  </a:cubicBezTo>
                  <a:cubicBezTo>
                    <a:pt x="6" y="39"/>
                    <a:pt x="6" y="39"/>
                    <a:pt x="6" y="39"/>
                  </a:cubicBezTo>
                  <a:cubicBezTo>
                    <a:pt x="2" y="36"/>
                    <a:pt x="0" y="33"/>
                    <a:pt x="0" y="30"/>
                  </a:cubicBezTo>
                  <a:cubicBezTo>
                    <a:pt x="0" y="24"/>
                    <a:pt x="0" y="24"/>
                    <a:pt x="0" y="24"/>
                  </a:cubicBezTo>
                  <a:cubicBezTo>
                    <a:pt x="0" y="12"/>
                    <a:pt x="0" y="12"/>
                    <a:pt x="0" y="12"/>
                  </a:cubicBezTo>
                  <a:cubicBezTo>
                    <a:pt x="0" y="12"/>
                    <a:pt x="0" y="11"/>
                    <a:pt x="0" y="11"/>
                  </a:cubicBezTo>
                  <a:cubicBezTo>
                    <a:pt x="0" y="10"/>
                    <a:pt x="1" y="10"/>
                    <a:pt x="1" y="9"/>
                  </a:cubicBezTo>
                  <a:cubicBezTo>
                    <a:pt x="2" y="7"/>
                    <a:pt x="4" y="4"/>
                    <a:pt x="7" y="2"/>
                  </a:cubicBezTo>
                  <a:cubicBezTo>
                    <a:pt x="9" y="1"/>
                    <a:pt x="11" y="1"/>
                    <a:pt x="13" y="0"/>
                  </a:cubicBezTo>
                  <a:cubicBezTo>
                    <a:pt x="13" y="5"/>
                    <a:pt x="13" y="5"/>
                    <a:pt x="13" y="5"/>
                  </a:cubicBezTo>
                  <a:cubicBezTo>
                    <a:pt x="12" y="5"/>
                    <a:pt x="10" y="6"/>
                    <a:pt x="9" y="7"/>
                  </a:cubicBezTo>
                  <a:cubicBezTo>
                    <a:pt x="7" y="8"/>
                    <a:pt x="6" y="9"/>
                    <a:pt x="5" y="1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0" name="Freeform 329"/>
            <p:cNvSpPr>
              <a:spLocks noEditPoints="1"/>
            </p:cNvSpPr>
            <p:nvPr/>
          </p:nvSpPr>
          <p:spPr bwMode="auto">
            <a:xfrm>
              <a:off x="6321840" y="3212818"/>
              <a:ext cx="63247" cy="108424"/>
            </a:xfrm>
            <a:custGeom>
              <a:avLst/>
              <a:gdLst>
                <a:gd name="T0" fmla="*/ 20 w 25"/>
                <a:gd name="T1" fmla="*/ 30 h 42"/>
                <a:gd name="T2" fmla="*/ 20 w 25"/>
                <a:gd name="T3" fmla="*/ 24 h 42"/>
                <a:gd name="T4" fmla="*/ 20 w 25"/>
                <a:gd name="T5" fmla="*/ 12 h 42"/>
                <a:gd name="T6" fmla="*/ 20 w 25"/>
                <a:gd name="T7" fmla="*/ 12 h 42"/>
                <a:gd name="T8" fmla="*/ 20 w 25"/>
                <a:gd name="T9" fmla="*/ 11 h 42"/>
                <a:gd name="T10" fmla="*/ 20 w 25"/>
                <a:gd name="T11" fmla="*/ 11 h 42"/>
                <a:gd name="T12" fmla="*/ 16 w 25"/>
                <a:gd name="T13" fmla="*/ 7 h 42"/>
                <a:gd name="T14" fmla="*/ 12 w 25"/>
                <a:gd name="T15" fmla="*/ 5 h 42"/>
                <a:gd name="T16" fmla="*/ 12 w 25"/>
                <a:gd name="T17" fmla="*/ 0 h 42"/>
                <a:gd name="T18" fmla="*/ 19 w 25"/>
                <a:gd name="T19" fmla="*/ 3 h 42"/>
                <a:gd name="T20" fmla="*/ 25 w 25"/>
                <a:gd name="T21" fmla="*/ 10 h 42"/>
                <a:gd name="T22" fmla="*/ 25 w 25"/>
                <a:gd name="T23" fmla="*/ 10 h 42"/>
                <a:gd name="T24" fmla="*/ 25 w 25"/>
                <a:gd name="T25" fmla="*/ 11 h 42"/>
                <a:gd name="T26" fmla="*/ 25 w 25"/>
                <a:gd name="T27" fmla="*/ 12 h 42"/>
                <a:gd name="T28" fmla="*/ 25 w 25"/>
                <a:gd name="T29" fmla="*/ 24 h 42"/>
                <a:gd name="T30" fmla="*/ 25 w 25"/>
                <a:gd name="T31" fmla="*/ 30 h 42"/>
                <a:gd name="T32" fmla="*/ 20 w 25"/>
                <a:gd name="T33" fmla="*/ 39 h 42"/>
                <a:gd name="T34" fmla="*/ 12 w 25"/>
                <a:gd name="T35" fmla="*/ 42 h 42"/>
                <a:gd name="T36" fmla="*/ 12 w 25"/>
                <a:gd name="T37" fmla="*/ 37 h 42"/>
                <a:gd name="T38" fmla="*/ 17 w 25"/>
                <a:gd name="T39" fmla="*/ 35 h 42"/>
                <a:gd name="T40" fmla="*/ 20 w 25"/>
                <a:gd name="T41" fmla="*/ 30 h 42"/>
                <a:gd name="T42" fmla="*/ 12 w 25"/>
                <a:gd name="T43" fmla="*/ 5 h 42"/>
                <a:gd name="T44" fmla="*/ 8 w 25"/>
                <a:gd name="T45" fmla="*/ 5 h 42"/>
                <a:gd name="T46" fmla="*/ 4 w 25"/>
                <a:gd name="T47" fmla="*/ 5 h 42"/>
                <a:gd name="T48" fmla="*/ 4 w 25"/>
                <a:gd name="T49" fmla="*/ 37 h 42"/>
                <a:gd name="T50" fmla="*/ 8 w 25"/>
                <a:gd name="T51" fmla="*/ 37 h 42"/>
                <a:gd name="T52" fmla="*/ 12 w 25"/>
                <a:gd name="T53" fmla="*/ 37 h 42"/>
                <a:gd name="T54" fmla="*/ 12 w 25"/>
                <a:gd name="T55" fmla="*/ 42 h 42"/>
                <a:gd name="T56" fmla="*/ 8 w 25"/>
                <a:gd name="T57" fmla="*/ 42 h 42"/>
                <a:gd name="T58" fmla="*/ 2 w 25"/>
                <a:gd name="T59" fmla="*/ 42 h 42"/>
                <a:gd name="T60" fmla="*/ 0 w 25"/>
                <a:gd name="T61" fmla="*/ 39 h 42"/>
                <a:gd name="T62" fmla="*/ 0 w 25"/>
                <a:gd name="T63" fmla="*/ 2 h 42"/>
                <a:gd name="T64" fmla="*/ 2 w 25"/>
                <a:gd name="T65" fmla="*/ 0 h 42"/>
                <a:gd name="T66" fmla="*/ 8 w 25"/>
                <a:gd name="T67" fmla="*/ 0 h 42"/>
                <a:gd name="T68" fmla="*/ 12 w 25"/>
                <a:gd name="T69" fmla="*/ 0 h 42"/>
                <a:gd name="T70" fmla="*/ 12 w 25"/>
                <a:gd name="T7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42">
                  <a:moveTo>
                    <a:pt x="20" y="30"/>
                  </a:moveTo>
                  <a:cubicBezTo>
                    <a:pt x="20" y="24"/>
                    <a:pt x="20" y="24"/>
                    <a:pt x="20" y="24"/>
                  </a:cubicBezTo>
                  <a:cubicBezTo>
                    <a:pt x="20" y="12"/>
                    <a:pt x="20" y="12"/>
                    <a:pt x="20" y="12"/>
                  </a:cubicBezTo>
                  <a:cubicBezTo>
                    <a:pt x="20" y="12"/>
                    <a:pt x="20" y="12"/>
                    <a:pt x="20" y="12"/>
                  </a:cubicBezTo>
                  <a:cubicBezTo>
                    <a:pt x="20" y="12"/>
                    <a:pt x="20" y="11"/>
                    <a:pt x="20" y="11"/>
                  </a:cubicBezTo>
                  <a:cubicBezTo>
                    <a:pt x="20" y="11"/>
                    <a:pt x="20" y="11"/>
                    <a:pt x="20" y="11"/>
                  </a:cubicBezTo>
                  <a:cubicBezTo>
                    <a:pt x="20" y="10"/>
                    <a:pt x="18" y="8"/>
                    <a:pt x="16" y="7"/>
                  </a:cubicBezTo>
                  <a:cubicBezTo>
                    <a:pt x="15" y="6"/>
                    <a:pt x="14" y="6"/>
                    <a:pt x="12" y="5"/>
                  </a:cubicBezTo>
                  <a:cubicBezTo>
                    <a:pt x="12" y="0"/>
                    <a:pt x="12" y="0"/>
                    <a:pt x="12" y="0"/>
                  </a:cubicBezTo>
                  <a:cubicBezTo>
                    <a:pt x="15" y="1"/>
                    <a:pt x="17" y="2"/>
                    <a:pt x="19" y="3"/>
                  </a:cubicBezTo>
                  <a:cubicBezTo>
                    <a:pt x="22" y="5"/>
                    <a:pt x="24" y="7"/>
                    <a:pt x="25" y="10"/>
                  </a:cubicBezTo>
                  <a:cubicBezTo>
                    <a:pt x="25" y="10"/>
                    <a:pt x="25" y="10"/>
                    <a:pt x="25" y="10"/>
                  </a:cubicBezTo>
                  <a:cubicBezTo>
                    <a:pt x="25" y="11"/>
                    <a:pt x="25" y="11"/>
                    <a:pt x="25" y="11"/>
                  </a:cubicBezTo>
                  <a:cubicBezTo>
                    <a:pt x="25" y="12"/>
                    <a:pt x="25" y="12"/>
                    <a:pt x="25" y="12"/>
                  </a:cubicBezTo>
                  <a:cubicBezTo>
                    <a:pt x="25" y="24"/>
                    <a:pt x="25" y="24"/>
                    <a:pt x="25" y="24"/>
                  </a:cubicBezTo>
                  <a:cubicBezTo>
                    <a:pt x="25" y="30"/>
                    <a:pt x="25" y="30"/>
                    <a:pt x="25" y="30"/>
                  </a:cubicBezTo>
                  <a:cubicBezTo>
                    <a:pt x="25" y="33"/>
                    <a:pt x="23" y="36"/>
                    <a:pt x="20" y="39"/>
                  </a:cubicBezTo>
                  <a:cubicBezTo>
                    <a:pt x="18" y="40"/>
                    <a:pt x="15" y="41"/>
                    <a:pt x="12" y="42"/>
                  </a:cubicBezTo>
                  <a:cubicBezTo>
                    <a:pt x="12" y="37"/>
                    <a:pt x="12" y="37"/>
                    <a:pt x="12" y="37"/>
                  </a:cubicBezTo>
                  <a:cubicBezTo>
                    <a:pt x="14" y="36"/>
                    <a:pt x="16" y="36"/>
                    <a:pt x="17" y="35"/>
                  </a:cubicBezTo>
                  <a:cubicBezTo>
                    <a:pt x="19" y="33"/>
                    <a:pt x="20" y="32"/>
                    <a:pt x="20" y="30"/>
                  </a:cubicBezTo>
                  <a:close/>
                  <a:moveTo>
                    <a:pt x="12" y="5"/>
                  </a:moveTo>
                  <a:cubicBezTo>
                    <a:pt x="11" y="5"/>
                    <a:pt x="10" y="5"/>
                    <a:pt x="8" y="5"/>
                  </a:cubicBezTo>
                  <a:cubicBezTo>
                    <a:pt x="4" y="5"/>
                    <a:pt x="4" y="5"/>
                    <a:pt x="4" y="5"/>
                  </a:cubicBezTo>
                  <a:cubicBezTo>
                    <a:pt x="4" y="37"/>
                    <a:pt x="4" y="37"/>
                    <a:pt x="4" y="37"/>
                  </a:cubicBezTo>
                  <a:cubicBezTo>
                    <a:pt x="8" y="37"/>
                    <a:pt x="8" y="37"/>
                    <a:pt x="8" y="37"/>
                  </a:cubicBezTo>
                  <a:cubicBezTo>
                    <a:pt x="10" y="37"/>
                    <a:pt x="11" y="37"/>
                    <a:pt x="12" y="37"/>
                  </a:cubicBezTo>
                  <a:cubicBezTo>
                    <a:pt x="12" y="42"/>
                    <a:pt x="12" y="42"/>
                    <a:pt x="12" y="42"/>
                  </a:cubicBezTo>
                  <a:cubicBezTo>
                    <a:pt x="11" y="42"/>
                    <a:pt x="10" y="42"/>
                    <a:pt x="8" y="42"/>
                  </a:cubicBezTo>
                  <a:cubicBezTo>
                    <a:pt x="2" y="42"/>
                    <a:pt x="2" y="42"/>
                    <a:pt x="2" y="42"/>
                  </a:cubicBezTo>
                  <a:cubicBezTo>
                    <a:pt x="1" y="42"/>
                    <a:pt x="0" y="41"/>
                    <a:pt x="0" y="39"/>
                  </a:cubicBezTo>
                  <a:cubicBezTo>
                    <a:pt x="0" y="2"/>
                    <a:pt x="0" y="2"/>
                    <a:pt x="0" y="2"/>
                  </a:cubicBezTo>
                  <a:cubicBezTo>
                    <a:pt x="0" y="1"/>
                    <a:pt x="1" y="0"/>
                    <a:pt x="2" y="0"/>
                  </a:cubicBezTo>
                  <a:cubicBezTo>
                    <a:pt x="8" y="0"/>
                    <a:pt x="8" y="0"/>
                    <a:pt x="8" y="0"/>
                  </a:cubicBezTo>
                  <a:cubicBezTo>
                    <a:pt x="10" y="0"/>
                    <a:pt x="11" y="0"/>
                    <a:pt x="12" y="0"/>
                  </a:cubicBezTo>
                  <a:lnTo>
                    <a:pt x="12"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1" name="Freeform 331"/>
            <p:cNvSpPr>
              <a:spLocks noEditPoints="1"/>
            </p:cNvSpPr>
            <p:nvPr/>
          </p:nvSpPr>
          <p:spPr bwMode="auto">
            <a:xfrm>
              <a:off x="5996573" y="3941060"/>
              <a:ext cx="66862" cy="61439"/>
            </a:xfrm>
            <a:custGeom>
              <a:avLst/>
              <a:gdLst>
                <a:gd name="T0" fmla="*/ 17 w 26"/>
                <a:gd name="T1" fmla="*/ 6 h 24"/>
                <a:gd name="T2" fmla="*/ 13 w 26"/>
                <a:gd name="T3" fmla="*/ 11 h 24"/>
                <a:gd name="T4" fmla="*/ 13 w 26"/>
                <a:gd name="T5" fmla="*/ 4 h 24"/>
                <a:gd name="T6" fmla="*/ 15 w 26"/>
                <a:gd name="T7" fmla="*/ 1 h 24"/>
                <a:gd name="T8" fmla="*/ 16 w 26"/>
                <a:gd name="T9" fmla="*/ 0 h 24"/>
                <a:gd name="T10" fmla="*/ 19 w 26"/>
                <a:gd name="T11" fmla="*/ 1 h 24"/>
                <a:gd name="T12" fmla="*/ 21 w 26"/>
                <a:gd name="T13" fmla="*/ 3 h 24"/>
                <a:gd name="T14" fmla="*/ 21 w 26"/>
                <a:gd name="T15" fmla="*/ 4 h 24"/>
                <a:gd name="T16" fmla="*/ 23 w 26"/>
                <a:gd name="T17" fmla="*/ 5 h 24"/>
                <a:gd name="T18" fmla="*/ 23 w 26"/>
                <a:gd name="T19" fmla="*/ 5 h 24"/>
                <a:gd name="T20" fmla="*/ 24 w 26"/>
                <a:gd name="T21" fmla="*/ 5 h 24"/>
                <a:gd name="T22" fmla="*/ 25 w 26"/>
                <a:gd name="T23" fmla="*/ 8 h 24"/>
                <a:gd name="T24" fmla="*/ 14 w 26"/>
                <a:gd name="T25" fmla="*/ 23 h 24"/>
                <a:gd name="T26" fmla="*/ 13 w 26"/>
                <a:gd name="T27" fmla="*/ 24 h 24"/>
                <a:gd name="T28" fmla="*/ 13 w 26"/>
                <a:gd name="T29" fmla="*/ 16 h 24"/>
                <a:gd name="T30" fmla="*/ 19 w 26"/>
                <a:gd name="T31" fmla="*/ 8 h 24"/>
                <a:gd name="T32" fmla="*/ 18 w 26"/>
                <a:gd name="T33" fmla="*/ 7 h 24"/>
                <a:gd name="T34" fmla="*/ 18 w 26"/>
                <a:gd name="T35" fmla="*/ 7 h 24"/>
                <a:gd name="T36" fmla="*/ 17 w 26"/>
                <a:gd name="T37" fmla="*/ 6 h 24"/>
                <a:gd name="T38" fmla="*/ 13 w 26"/>
                <a:gd name="T39" fmla="*/ 11 h 24"/>
                <a:gd name="T40" fmla="*/ 7 w 26"/>
                <a:gd name="T41" fmla="*/ 19 h 24"/>
                <a:gd name="T42" fmla="*/ 11 w 26"/>
                <a:gd name="T43" fmla="*/ 19 h 24"/>
                <a:gd name="T44" fmla="*/ 13 w 26"/>
                <a:gd name="T45" fmla="*/ 16 h 24"/>
                <a:gd name="T46" fmla="*/ 13 w 26"/>
                <a:gd name="T47" fmla="*/ 24 h 24"/>
                <a:gd name="T48" fmla="*/ 12 w 26"/>
                <a:gd name="T49" fmla="*/ 24 h 24"/>
                <a:gd name="T50" fmla="*/ 2 w 26"/>
                <a:gd name="T51" fmla="*/ 24 h 24"/>
                <a:gd name="T52" fmla="*/ 2 w 26"/>
                <a:gd name="T53" fmla="*/ 24 h 24"/>
                <a:gd name="T54" fmla="*/ 1 w 26"/>
                <a:gd name="T55" fmla="*/ 24 h 24"/>
                <a:gd name="T56" fmla="*/ 0 w 26"/>
                <a:gd name="T57" fmla="*/ 20 h 24"/>
                <a:gd name="T58" fmla="*/ 13 w 26"/>
                <a:gd name="T59" fmla="*/ 4 h 24"/>
                <a:gd name="T60" fmla="*/ 13 w 26"/>
                <a:gd name="T6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4">
                  <a:moveTo>
                    <a:pt x="17" y="6"/>
                  </a:moveTo>
                  <a:cubicBezTo>
                    <a:pt x="13" y="11"/>
                    <a:pt x="13" y="11"/>
                    <a:pt x="13" y="11"/>
                  </a:cubicBezTo>
                  <a:cubicBezTo>
                    <a:pt x="13" y="4"/>
                    <a:pt x="13" y="4"/>
                    <a:pt x="13" y="4"/>
                  </a:cubicBezTo>
                  <a:cubicBezTo>
                    <a:pt x="15" y="1"/>
                    <a:pt x="15" y="1"/>
                    <a:pt x="15" y="1"/>
                  </a:cubicBezTo>
                  <a:cubicBezTo>
                    <a:pt x="15" y="1"/>
                    <a:pt x="16" y="0"/>
                    <a:pt x="16" y="0"/>
                  </a:cubicBezTo>
                  <a:cubicBezTo>
                    <a:pt x="17" y="0"/>
                    <a:pt x="19" y="0"/>
                    <a:pt x="19" y="1"/>
                  </a:cubicBezTo>
                  <a:cubicBezTo>
                    <a:pt x="20" y="2"/>
                    <a:pt x="20" y="3"/>
                    <a:pt x="21" y="3"/>
                  </a:cubicBezTo>
                  <a:cubicBezTo>
                    <a:pt x="21" y="4"/>
                    <a:pt x="21" y="4"/>
                    <a:pt x="21" y="4"/>
                  </a:cubicBezTo>
                  <a:cubicBezTo>
                    <a:pt x="22" y="4"/>
                    <a:pt x="22" y="4"/>
                    <a:pt x="23" y="5"/>
                  </a:cubicBezTo>
                  <a:cubicBezTo>
                    <a:pt x="23" y="5"/>
                    <a:pt x="23" y="5"/>
                    <a:pt x="23" y="5"/>
                  </a:cubicBezTo>
                  <a:cubicBezTo>
                    <a:pt x="24" y="5"/>
                    <a:pt x="24" y="5"/>
                    <a:pt x="24" y="5"/>
                  </a:cubicBezTo>
                  <a:cubicBezTo>
                    <a:pt x="25" y="6"/>
                    <a:pt x="26" y="7"/>
                    <a:pt x="25" y="8"/>
                  </a:cubicBezTo>
                  <a:cubicBezTo>
                    <a:pt x="14" y="23"/>
                    <a:pt x="14" y="23"/>
                    <a:pt x="14" y="23"/>
                  </a:cubicBezTo>
                  <a:cubicBezTo>
                    <a:pt x="14" y="23"/>
                    <a:pt x="13" y="24"/>
                    <a:pt x="13" y="24"/>
                  </a:cubicBezTo>
                  <a:cubicBezTo>
                    <a:pt x="13" y="16"/>
                    <a:pt x="13" y="16"/>
                    <a:pt x="13" y="16"/>
                  </a:cubicBezTo>
                  <a:cubicBezTo>
                    <a:pt x="19" y="8"/>
                    <a:pt x="19" y="8"/>
                    <a:pt x="19" y="8"/>
                  </a:cubicBezTo>
                  <a:cubicBezTo>
                    <a:pt x="19" y="8"/>
                    <a:pt x="18" y="8"/>
                    <a:pt x="18" y="7"/>
                  </a:cubicBezTo>
                  <a:cubicBezTo>
                    <a:pt x="18" y="7"/>
                    <a:pt x="18" y="7"/>
                    <a:pt x="18" y="7"/>
                  </a:cubicBezTo>
                  <a:cubicBezTo>
                    <a:pt x="17" y="7"/>
                    <a:pt x="17" y="7"/>
                    <a:pt x="17" y="6"/>
                  </a:cubicBezTo>
                  <a:close/>
                  <a:moveTo>
                    <a:pt x="13" y="11"/>
                  </a:moveTo>
                  <a:cubicBezTo>
                    <a:pt x="7" y="19"/>
                    <a:pt x="7" y="19"/>
                    <a:pt x="7" y="19"/>
                  </a:cubicBezTo>
                  <a:cubicBezTo>
                    <a:pt x="11" y="19"/>
                    <a:pt x="11" y="19"/>
                    <a:pt x="11" y="19"/>
                  </a:cubicBezTo>
                  <a:cubicBezTo>
                    <a:pt x="13" y="16"/>
                    <a:pt x="13" y="16"/>
                    <a:pt x="13" y="16"/>
                  </a:cubicBezTo>
                  <a:cubicBezTo>
                    <a:pt x="13" y="24"/>
                    <a:pt x="13" y="24"/>
                    <a:pt x="13" y="24"/>
                  </a:cubicBezTo>
                  <a:cubicBezTo>
                    <a:pt x="13" y="24"/>
                    <a:pt x="12" y="24"/>
                    <a:pt x="12" y="24"/>
                  </a:cubicBezTo>
                  <a:cubicBezTo>
                    <a:pt x="2" y="24"/>
                    <a:pt x="2" y="24"/>
                    <a:pt x="2" y="24"/>
                  </a:cubicBezTo>
                  <a:cubicBezTo>
                    <a:pt x="2" y="24"/>
                    <a:pt x="2" y="24"/>
                    <a:pt x="2" y="24"/>
                  </a:cubicBezTo>
                  <a:cubicBezTo>
                    <a:pt x="2" y="24"/>
                    <a:pt x="1" y="24"/>
                    <a:pt x="1" y="24"/>
                  </a:cubicBezTo>
                  <a:cubicBezTo>
                    <a:pt x="0" y="23"/>
                    <a:pt x="0" y="21"/>
                    <a:pt x="0" y="20"/>
                  </a:cubicBezTo>
                  <a:cubicBezTo>
                    <a:pt x="13" y="4"/>
                    <a:pt x="13" y="4"/>
                    <a:pt x="13" y="4"/>
                  </a:cubicBezTo>
                  <a:lnTo>
                    <a:pt x="13"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2" name="Freeform 332"/>
            <p:cNvSpPr>
              <a:spLocks noEditPoints="1"/>
            </p:cNvSpPr>
            <p:nvPr/>
          </p:nvSpPr>
          <p:spPr bwMode="auto">
            <a:xfrm>
              <a:off x="6038135" y="3917565"/>
              <a:ext cx="41563" cy="41563"/>
            </a:xfrm>
            <a:custGeom>
              <a:avLst/>
              <a:gdLst>
                <a:gd name="T0" fmla="*/ 8 w 16"/>
                <a:gd name="T1" fmla="*/ 11 h 16"/>
                <a:gd name="T2" fmla="*/ 8 w 16"/>
                <a:gd name="T3" fmla="*/ 11 h 16"/>
                <a:gd name="T4" fmla="*/ 9 w 16"/>
                <a:gd name="T5" fmla="*/ 11 h 16"/>
                <a:gd name="T6" fmla="*/ 9 w 16"/>
                <a:gd name="T7" fmla="*/ 11 h 16"/>
                <a:gd name="T8" fmla="*/ 11 w 16"/>
                <a:gd name="T9" fmla="*/ 10 h 16"/>
                <a:gd name="T10" fmla="*/ 11 w 16"/>
                <a:gd name="T11" fmla="*/ 8 h 16"/>
                <a:gd name="T12" fmla="*/ 11 w 16"/>
                <a:gd name="T13" fmla="*/ 8 h 16"/>
                <a:gd name="T14" fmla="*/ 11 w 16"/>
                <a:gd name="T15" fmla="*/ 8 h 16"/>
                <a:gd name="T16" fmla="*/ 11 w 16"/>
                <a:gd name="T17" fmla="*/ 7 h 16"/>
                <a:gd name="T18" fmla="*/ 8 w 16"/>
                <a:gd name="T19" fmla="*/ 5 h 16"/>
                <a:gd name="T20" fmla="*/ 8 w 16"/>
                <a:gd name="T21" fmla="*/ 0 h 16"/>
                <a:gd name="T22" fmla="*/ 13 w 16"/>
                <a:gd name="T23" fmla="*/ 2 h 16"/>
                <a:gd name="T24" fmla="*/ 16 w 16"/>
                <a:gd name="T25" fmla="*/ 6 h 16"/>
                <a:gd name="T26" fmla="*/ 16 w 16"/>
                <a:gd name="T27" fmla="*/ 7 h 16"/>
                <a:gd name="T28" fmla="*/ 16 w 16"/>
                <a:gd name="T29" fmla="*/ 7 h 16"/>
                <a:gd name="T30" fmla="*/ 16 w 16"/>
                <a:gd name="T31" fmla="*/ 8 h 16"/>
                <a:gd name="T32" fmla="*/ 16 w 16"/>
                <a:gd name="T33" fmla="*/ 8 h 16"/>
                <a:gd name="T34" fmla="*/ 16 w 16"/>
                <a:gd name="T35" fmla="*/ 8 h 16"/>
                <a:gd name="T36" fmla="*/ 14 w 16"/>
                <a:gd name="T37" fmla="*/ 13 h 16"/>
                <a:gd name="T38" fmla="*/ 10 w 16"/>
                <a:gd name="T39" fmla="*/ 16 h 16"/>
                <a:gd name="T40" fmla="*/ 9 w 16"/>
                <a:gd name="T41" fmla="*/ 16 h 16"/>
                <a:gd name="T42" fmla="*/ 9 w 16"/>
                <a:gd name="T43" fmla="*/ 16 h 16"/>
                <a:gd name="T44" fmla="*/ 9 w 16"/>
                <a:gd name="T45" fmla="*/ 16 h 16"/>
                <a:gd name="T46" fmla="*/ 8 w 16"/>
                <a:gd name="T47" fmla="*/ 16 h 16"/>
                <a:gd name="T48" fmla="*/ 8 w 16"/>
                <a:gd name="T49" fmla="*/ 11 h 16"/>
                <a:gd name="T50" fmla="*/ 8 w 16"/>
                <a:gd name="T51" fmla="*/ 16 h 16"/>
                <a:gd name="T52" fmla="*/ 3 w 16"/>
                <a:gd name="T53" fmla="*/ 14 h 16"/>
                <a:gd name="T54" fmla="*/ 1 w 16"/>
                <a:gd name="T55" fmla="*/ 10 h 16"/>
                <a:gd name="T56" fmla="*/ 0 w 16"/>
                <a:gd name="T57" fmla="*/ 9 h 16"/>
                <a:gd name="T58" fmla="*/ 0 w 16"/>
                <a:gd name="T59" fmla="*/ 9 h 16"/>
                <a:gd name="T60" fmla="*/ 2 w 16"/>
                <a:gd name="T61" fmla="*/ 4 h 16"/>
                <a:gd name="T62" fmla="*/ 6 w 16"/>
                <a:gd name="T63" fmla="*/ 0 h 16"/>
                <a:gd name="T64" fmla="*/ 7 w 16"/>
                <a:gd name="T65" fmla="*/ 0 h 16"/>
                <a:gd name="T66" fmla="*/ 8 w 16"/>
                <a:gd name="T67" fmla="*/ 5 h 16"/>
                <a:gd name="T68" fmla="*/ 7 w 16"/>
                <a:gd name="T69" fmla="*/ 5 h 16"/>
                <a:gd name="T70" fmla="*/ 6 w 16"/>
                <a:gd name="T71" fmla="*/ 6 h 16"/>
                <a:gd name="T72" fmla="*/ 5 w 16"/>
                <a:gd name="T73" fmla="*/ 9 h 16"/>
                <a:gd name="T74" fmla="*/ 5 w 16"/>
                <a:gd name="T75" fmla="*/ 9 h 16"/>
                <a:gd name="T76" fmla="*/ 6 w 16"/>
                <a:gd name="T7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16">
                  <a:moveTo>
                    <a:pt x="8" y="11"/>
                  </a:move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10" y="11"/>
                    <a:pt x="10" y="10"/>
                    <a:pt x="11" y="10"/>
                  </a:cubicBezTo>
                  <a:cubicBezTo>
                    <a:pt x="11" y="10"/>
                    <a:pt x="11" y="10"/>
                    <a:pt x="11" y="10"/>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7"/>
                    <a:pt x="11" y="7"/>
                    <a:pt x="11" y="7"/>
                  </a:cubicBezTo>
                  <a:cubicBezTo>
                    <a:pt x="11" y="7"/>
                    <a:pt x="11" y="7"/>
                    <a:pt x="11" y="7"/>
                  </a:cubicBezTo>
                  <a:cubicBezTo>
                    <a:pt x="11" y="7"/>
                    <a:pt x="11" y="6"/>
                    <a:pt x="10" y="6"/>
                  </a:cubicBezTo>
                  <a:cubicBezTo>
                    <a:pt x="10" y="5"/>
                    <a:pt x="9" y="5"/>
                    <a:pt x="8" y="5"/>
                  </a:cubicBezTo>
                  <a:cubicBezTo>
                    <a:pt x="8" y="5"/>
                    <a:pt x="8" y="5"/>
                    <a:pt x="8" y="5"/>
                  </a:cubicBezTo>
                  <a:cubicBezTo>
                    <a:pt x="8" y="0"/>
                    <a:pt x="8" y="0"/>
                    <a:pt x="8" y="0"/>
                  </a:cubicBezTo>
                  <a:cubicBezTo>
                    <a:pt x="8" y="0"/>
                    <a:pt x="8" y="0"/>
                    <a:pt x="8" y="0"/>
                  </a:cubicBezTo>
                  <a:cubicBezTo>
                    <a:pt x="10" y="0"/>
                    <a:pt x="12" y="1"/>
                    <a:pt x="13" y="2"/>
                  </a:cubicBezTo>
                  <a:cubicBezTo>
                    <a:pt x="14" y="3"/>
                    <a:pt x="15" y="5"/>
                    <a:pt x="16" y="6"/>
                  </a:cubicBezTo>
                  <a:cubicBezTo>
                    <a:pt x="16" y="6"/>
                    <a:pt x="16" y="6"/>
                    <a:pt x="16" y="6"/>
                  </a:cubicBezTo>
                  <a:cubicBezTo>
                    <a:pt x="16" y="6"/>
                    <a:pt x="16" y="6"/>
                    <a:pt x="16" y="6"/>
                  </a:cubicBezTo>
                  <a:cubicBezTo>
                    <a:pt x="16" y="7"/>
                    <a:pt x="16" y="7"/>
                    <a:pt x="16" y="7"/>
                  </a:cubicBezTo>
                  <a:cubicBezTo>
                    <a:pt x="16" y="7"/>
                    <a:pt x="16" y="7"/>
                    <a:pt x="16" y="7"/>
                  </a:cubicBezTo>
                  <a:cubicBezTo>
                    <a:pt x="16" y="7"/>
                    <a:pt x="16" y="7"/>
                    <a:pt x="16" y="7"/>
                  </a:cubicBezTo>
                  <a:cubicBezTo>
                    <a:pt x="16" y="7"/>
                    <a:pt x="16" y="7"/>
                    <a:pt x="16" y="7"/>
                  </a:cubicBezTo>
                  <a:cubicBezTo>
                    <a:pt x="16" y="7"/>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10"/>
                    <a:pt x="15" y="11"/>
                    <a:pt x="14" y="13"/>
                  </a:cubicBezTo>
                  <a:cubicBezTo>
                    <a:pt x="14" y="13"/>
                    <a:pt x="14" y="13"/>
                    <a:pt x="14" y="13"/>
                  </a:cubicBezTo>
                  <a:cubicBezTo>
                    <a:pt x="13" y="14"/>
                    <a:pt x="12" y="15"/>
                    <a:pt x="10" y="16"/>
                  </a:cubicBezTo>
                  <a:cubicBezTo>
                    <a:pt x="10" y="16"/>
                    <a:pt x="10" y="16"/>
                    <a:pt x="10" y="16"/>
                  </a:cubicBezTo>
                  <a:cubicBezTo>
                    <a:pt x="10" y="16"/>
                    <a:pt x="10" y="16"/>
                    <a:pt x="10"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lnTo>
                    <a:pt x="8" y="11"/>
                  </a:lnTo>
                  <a:close/>
                  <a:moveTo>
                    <a:pt x="8" y="11"/>
                  </a:moveTo>
                  <a:cubicBezTo>
                    <a:pt x="8" y="11"/>
                    <a:pt x="8" y="11"/>
                    <a:pt x="8" y="11"/>
                  </a:cubicBezTo>
                  <a:cubicBezTo>
                    <a:pt x="8" y="16"/>
                    <a:pt x="8" y="16"/>
                    <a:pt x="8" y="16"/>
                  </a:cubicBezTo>
                  <a:cubicBezTo>
                    <a:pt x="8" y="16"/>
                    <a:pt x="8" y="16"/>
                    <a:pt x="8" y="16"/>
                  </a:cubicBezTo>
                  <a:cubicBezTo>
                    <a:pt x="6" y="16"/>
                    <a:pt x="5" y="15"/>
                    <a:pt x="3" y="14"/>
                  </a:cubicBezTo>
                  <a:cubicBezTo>
                    <a:pt x="2" y="13"/>
                    <a:pt x="1" y="12"/>
                    <a:pt x="1" y="10"/>
                  </a:cubicBezTo>
                  <a:cubicBezTo>
                    <a:pt x="1" y="10"/>
                    <a:pt x="1" y="10"/>
                    <a:pt x="1" y="10"/>
                  </a:cubicBezTo>
                  <a:cubicBezTo>
                    <a:pt x="1" y="10"/>
                    <a:pt x="1" y="10"/>
                    <a:pt x="1" y="10"/>
                  </a:cubicBezTo>
                  <a:cubicBezTo>
                    <a:pt x="1" y="10"/>
                    <a:pt x="0" y="10"/>
                    <a:pt x="0" y="9"/>
                  </a:cubicBezTo>
                  <a:cubicBezTo>
                    <a:pt x="0" y="9"/>
                    <a:pt x="0" y="9"/>
                    <a:pt x="0" y="9"/>
                  </a:cubicBezTo>
                  <a:cubicBezTo>
                    <a:pt x="0" y="9"/>
                    <a:pt x="0" y="9"/>
                    <a:pt x="0" y="9"/>
                  </a:cubicBezTo>
                  <a:cubicBezTo>
                    <a:pt x="0" y="9"/>
                    <a:pt x="0" y="9"/>
                    <a:pt x="0" y="9"/>
                  </a:cubicBezTo>
                  <a:cubicBezTo>
                    <a:pt x="0" y="7"/>
                    <a:pt x="1" y="5"/>
                    <a:pt x="2" y="4"/>
                  </a:cubicBezTo>
                  <a:cubicBezTo>
                    <a:pt x="3" y="2"/>
                    <a:pt x="4" y="1"/>
                    <a:pt x="6" y="0"/>
                  </a:cubicBezTo>
                  <a:cubicBezTo>
                    <a:pt x="6" y="0"/>
                    <a:pt x="6" y="0"/>
                    <a:pt x="6" y="0"/>
                  </a:cubicBezTo>
                  <a:cubicBezTo>
                    <a:pt x="6" y="0"/>
                    <a:pt x="6" y="0"/>
                    <a:pt x="6" y="0"/>
                  </a:cubicBezTo>
                  <a:cubicBezTo>
                    <a:pt x="7" y="0"/>
                    <a:pt x="7" y="0"/>
                    <a:pt x="7" y="0"/>
                  </a:cubicBezTo>
                  <a:cubicBezTo>
                    <a:pt x="8" y="0"/>
                    <a:pt x="8" y="0"/>
                    <a:pt x="8" y="0"/>
                  </a:cubicBezTo>
                  <a:cubicBezTo>
                    <a:pt x="8" y="5"/>
                    <a:pt x="8" y="5"/>
                    <a:pt x="8" y="5"/>
                  </a:cubicBezTo>
                  <a:cubicBezTo>
                    <a:pt x="8" y="5"/>
                    <a:pt x="8" y="5"/>
                    <a:pt x="8" y="5"/>
                  </a:cubicBezTo>
                  <a:cubicBezTo>
                    <a:pt x="8" y="5"/>
                    <a:pt x="8" y="5"/>
                    <a:pt x="7" y="5"/>
                  </a:cubicBezTo>
                  <a:cubicBezTo>
                    <a:pt x="7" y="5"/>
                    <a:pt x="7" y="5"/>
                    <a:pt x="7" y="5"/>
                  </a:cubicBezTo>
                  <a:cubicBezTo>
                    <a:pt x="7" y="5"/>
                    <a:pt x="6" y="6"/>
                    <a:pt x="6" y="6"/>
                  </a:cubicBezTo>
                  <a:cubicBezTo>
                    <a:pt x="5" y="7"/>
                    <a:pt x="5" y="8"/>
                    <a:pt x="5" y="9"/>
                  </a:cubicBezTo>
                  <a:cubicBezTo>
                    <a:pt x="5" y="9"/>
                    <a:pt x="5" y="9"/>
                    <a:pt x="5" y="9"/>
                  </a:cubicBezTo>
                  <a:cubicBezTo>
                    <a:pt x="5" y="9"/>
                    <a:pt x="5" y="9"/>
                    <a:pt x="5" y="9"/>
                  </a:cubicBezTo>
                  <a:cubicBezTo>
                    <a:pt x="5" y="9"/>
                    <a:pt x="5" y="9"/>
                    <a:pt x="5" y="9"/>
                  </a:cubicBezTo>
                  <a:cubicBezTo>
                    <a:pt x="5" y="9"/>
                    <a:pt x="5" y="9"/>
                    <a:pt x="5" y="9"/>
                  </a:cubicBezTo>
                  <a:cubicBezTo>
                    <a:pt x="5" y="9"/>
                    <a:pt x="6" y="10"/>
                    <a:pt x="6" y="10"/>
                  </a:cubicBezTo>
                  <a:cubicBezTo>
                    <a:pt x="7" y="11"/>
                    <a:pt x="7" y="11"/>
                    <a:pt x="8" y="1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3" name="Freeform 333"/>
            <p:cNvSpPr>
              <a:spLocks noEditPoints="1"/>
            </p:cNvSpPr>
            <p:nvPr/>
          </p:nvSpPr>
          <p:spPr bwMode="auto">
            <a:xfrm>
              <a:off x="6088732" y="3941060"/>
              <a:ext cx="66862" cy="61439"/>
            </a:xfrm>
            <a:custGeom>
              <a:avLst/>
              <a:gdLst>
                <a:gd name="T0" fmla="*/ 15 w 26"/>
                <a:gd name="T1" fmla="*/ 19 h 24"/>
                <a:gd name="T2" fmla="*/ 19 w 26"/>
                <a:gd name="T3" fmla="*/ 19 h 24"/>
                <a:gd name="T4" fmla="*/ 13 w 26"/>
                <a:gd name="T5" fmla="*/ 11 h 24"/>
                <a:gd name="T6" fmla="*/ 13 w 26"/>
                <a:gd name="T7" fmla="*/ 4 h 24"/>
                <a:gd name="T8" fmla="*/ 25 w 26"/>
                <a:gd name="T9" fmla="*/ 20 h 24"/>
                <a:gd name="T10" fmla="*/ 26 w 26"/>
                <a:gd name="T11" fmla="*/ 22 h 24"/>
                <a:gd name="T12" fmla="*/ 24 w 26"/>
                <a:gd name="T13" fmla="*/ 24 h 24"/>
                <a:gd name="T14" fmla="*/ 14 w 26"/>
                <a:gd name="T15" fmla="*/ 24 h 24"/>
                <a:gd name="T16" fmla="*/ 14 w 26"/>
                <a:gd name="T17" fmla="*/ 24 h 24"/>
                <a:gd name="T18" fmla="*/ 13 w 26"/>
                <a:gd name="T19" fmla="*/ 24 h 24"/>
                <a:gd name="T20" fmla="*/ 13 w 26"/>
                <a:gd name="T21" fmla="*/ 16 h 24"/>
                <a:gd name="T22" fmla="*/ 15 w 26"/>
                <a:gd name="T23" fmla="*/ 19 h 24"/>
                <a:gd name="T24" fmla="*/ 13 w 26"/>
                <a:gd name="T25" fmla="*/ 11 h 24"/>
                <a:gd name="T26" fmla="*/ 9 w 26"/>
                <a:gd name="T27" fmla="*/ 6 h 24"/>
                <a:gd name="T28" fmla="*/ 8 w 26"/>
                <a:gd name="T29" fmla="*/ 7 h 24"/>
                <a:gd name="T30" fmla="*/ 7 w 26"/>
                <a:gd name="T31" fmla="*/ 8 h 24"/>
                <a:gd name="T32" fmla="*/ 13 w 26"/>
                <a:gd name="T33" fmla="*/ 16 h 24"/>
                <a:gd name="T34" fmla="*/ 13 w 26"/>
                <a:gd name="T35" fmla="*/ 24 h 24"/>
                <a:gd name="T36" fmla="*/ 12 w 26"/>
                <a:gd name="T37" fmla="*/ 23 h 24"/>
                <a:gd name="T38" fmla="*/ 1 w 26"/>
                <a:gd name="T39" fmla="*/ 9 h 24"/>
                <a:gd name="T40" fmla="*/ 0 w 26"/>
                <a:gd name="T41" fmla="*/ 7 h 24"/>
                <a:gd name="T42" fmla="*/ 2 w 26"/>
                <a:gd name="T43" fmla="*/ 5 h 24"/>
                <a:gd name="T44" fmla="*/ 5 w 26"/>
                <a:gd name="T45" fmla="*/ 4 h 24"/>
                <a:gd name="T46" fmla="*/ 7 w 26"/>
                <a:gd name="T47" fmla="*/ 2 h 24"/>
                <a:gd name="T48" fmla="*/ 7 w 26"/>
                <a:gd name="T49" fmla="*/ 1 h 24"/>
                <a:gd name="T50" fmla="*/ 11 w 26"/>
                <a:gd name="T51" fmla="*/ 1 h 24"/>
                <a:gd name="T52" fmla="*/ 13 w 26"/>
                <a:gd name="T53" fmla="*/ 4 h 24"/>
                <a:gd name="T54" fmla="*/ 13 w 26"/>
                <a:gd name="T5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4">
                  <a:moveTo>
                    <a:pt x="15" y="19"/>
                  </a:moveTo>
                  <a:cubicBezTo>
                    <a:pt x="19" y="19"/>
                    <a:pt x="19" y="19"/>
                    <a:pt x="19" y="19"/>
                  </a:cubicBezTo>
                  <a:cubicBezTo>
                    <a:pt x="13" y="11"/>
                    <a:pt x="13" y="11"/>
                    <a:pt x="13" y="11"/>
                  </a:cubicBezTo>
                  <a:cubicBezTo>
                    <a:pt x="13" y="4"/>
                    <a:pt x="13" y="4"/>
                    <a:pt x="13" y="4"/>
                  </a:cubicBezTo>
                  <a:cubicBezTo>
                    <a:pt x="25" y="20"/>
                    <a:pt x="25" y="20"/>
                    <a:pt x="25" y="20"/>
                  </a:cubicBezTo>
                  <a:cubicBezTo>
                    <a:pt x="26" y="21"/>
                    <a:pt x="26" y="21"/>
                    <a:pt x="26" y="22"/>
                  </a:cubicBezTo>
                  <a:cubicBezTo>
                    <a:pt x="26" y="23"/>
                    <a:pt x="25" y="24"/>
                    <a:pt x="24" y="24"/>
                  </a:cubicBezTo>
                  <a:cubicBezTo>
                    <a:pt x="14" y="24"/>
                    <a:pt x="14" y="24"/>
                    <a:pt x="14" y="24"/>
                  </a:cubicBezTo>
                  <a:cubicBezTo>
                    <a:pt x="14" y="24"/>
                    <a:pt x="14" y="24"/>
                    <a:pt x="14" y="24"/>
                  </a:cubicBezTo>
                  <a:cubicBezTo>
                    <a:pt x="14" y="24"/>
                    <a:pt x="13" y="24"/>
                    <a:pt x="13" y="24"/>
                  </a:cubicBezTo>
                  <a:cubicBezTo>
                    <a:pt x="13" y="16"/>
                    <a:pt x="13" y="16"/>
                    <a:pt x="13" y="16"/>
                  </a:cubicBezTo>
                  <a:lnTo>
                    <a:pt x="15" y="19"/>
                  </a:lnTo>
                  <a:close/>
                  <a:moveTo>
                    <a:pt x="13" y="11"/>
                  </a:moveTo>
                  <a:cubicBezTo>
                    <a:pt x="9" y="6"/>
                    <a:pt x="9" y="6"/>
                    <a:pt x="9" y="6"/>
                  </a:cubicBezTo>
                  <a:cubicBezTo>
                    <a:pt x="9" y="7"/>
                    <a:pt x="8" y="7"/>
                    <a:pt x="8" y="7"/>
                  </a:cubicBezTo>
                  <a:cubicBezTo>
                    <a:pt x="7" y="8"/>
                    <a:pt x="7" y="8"/>
                    <a:pt x="7" y="8"/>
                  </a:cubicBezTo>
                  <a:cubicBezTo>
                    <a:pt x="13" y="16"/>
                    <a:pt x="13" y="16"/>
                    <a:pt x="13" y="16"/>
                  </a:cubicBezTo>
                  <a:cubicBezTo>
                    <a:pt x="13" y="24"/>
                    <a:pt x="13" y="24"/>
                    <a:pt x="13" y="24"/>
                  </a:cubicBezTo>
                  <a:cubicBezTo>
                    <a:pt x="12" y="24"/>
                    <a:pt x="12" y="23"/>
                    <a:pt x="12" y="23"/>
                  </a:cubicBezTo>
                  <a:cubicBezTo>
                    <a:pt x="1" y="9"/>
                    <a:pt x="1" y="9"/>
                    <a:pt x="1" y="9"/>
                  </a:cubicBezTo>
                  <a:cubicBezTo>
                    <a:pt x="1" y="8"/>
                    <a:pt x="1" y="8"/>
                    <a:pt x="0" y="7"/>
                  </a:cubicBezTo>
                  <a:cubicBezTo>
                    <a:pt x="0" y="6"/>
                    <a:pt x="1" y="5"/>
                    <a:pt x="2" y="5"/>
                  </a:cubicBezTo>
                  <a:cubicBezTo>
                    <a:pt x="3" y="4"/>
                    <a:pt x="4" y="4"/>
                    <a:pt x="5" y="4"/>
                  </a:cubicBezTo>
                  <a:cubicBezTo>
                    <a:pt x="6" y="3"/>
                    <a:pt x="6" y="2"/>
                    <a:pt x="7" y="2"/>
                  </a:cubicBezTo>
                  <a:cubicBezTo>
                    <a:pt x="7" y="1"/>
                    <a:pt x="7" y="1"/>
                    <a:pt x="7" y="1"/>
                  </a:cubicBezTo>
                  <a:cubicBezTo>
                    <a:pt x="8" y="0"/>
                    <a:pt x="10" y="0"/>
                    <a:pt x="11" y="1"/>
                  </a:cubicBezTo>
                  <a:cubicBezTo>
                    <a:pt x="13" y="4"/>
                    <a:pt x="13" y="4"/>
                    <a:pt x="13" y="4"/>
                  </a:cubicBezTo>
                  <a:lnTo>
                    <a:pt x="13"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4" name="Freeform 334"/>
            <p:cNvSpPr>
              <a:spLocks noEditPoints="1"/>
            </p:cNvSpPr>
            <p:nvPr/>
          </p:nvSpPr>
          <p:spPr bwMode="auto">
            <a:xfrm>
              <a:off x="6074277" y="3917565"/>
              <a:ext cx="41563" cy="41563"/>
            </a:xfrm>
            <a:custGeom>
              <a:avLst/>
              <a:gdLst>
                <a:gd name="T0" fmla="*/ 8 w 16"/>
                <a:gd name="T1" fmla="*/ 5 h 16"/>
                <a:gd name="T2" fmla="*/ 8 w 16"/>
                <a:gd name="T3" fmla="*/ 0 h 16"/>
                <a:gd name="T4" fmla="*/ 9 w 16"/>
                <a:gd name="T5" fmla="*/ 0 h 16"/>
                <a:gd name="T6" fmla="*/ 14 w 16"/>
                <a:gd name="T7" fmla="*/ 4 h 16"/>
                <a:gd name="T8" fmla="*/ 15 w 16"/>
                <a:gd name="T9" fmla="*/ 9 h 16"/>
                <a:gd name="T10" fmla="*/ 15 w 16"/>
                <a:gd name="T11" fmla="*/ 9 h 16"/>
                <a:gd name="T12" fmla="*/ 15 w 16"/>
                <a:gd name="T13" fmla="*/ 10 h 16"/>
                <a:gd name="T14" fmla="*/ 12 w 16"/>
                <a:gd name="T15" fmla="*/ 14 h 16"/>
                <a:gd name="T16" fmla="*/ 8 w 16"/>
                <a:gd name="T17" fmla="*/ 16 h 16"/>
                <a:gd name="T18" fmla="*/ 8 w 16"/>
                <a:gd name="T19" fmla="*/ 11 h 16"/>
                <a:gd name="T20" fmla="*/ 8 w 16"/>
                <a:gd name="T21" fmla="*/ 11 h 16"/>
                <a:gd name="T22" fmla="*/ 11 w 16"/>
                <a:gd name="T23" fmla="*/ 9 h 16"/>
                <a:gd name="T24" fmla="*/ 11 w 16"/>
                <a:gd name="T25" fmla="*/ 9 h 16"/>
                <a:gd name="T26" fmla="*/ 11 w 16"/>
                <a:gd name="T27" fmla="*/ 9 h 16"/>
                <a:gd name="T28" fmla="*/ 8 w 16"/>
                <a:gd name="T29" fmla="*/ 5 h 16"/>
                <a:gd name="T30" fmla="*/ 8 w 16"/>
                <a:gd name="T31" fmla="*/ 5 h 16"/>
                <a:gd name="T32" fmla="*/ 5 w 16"/>
                <a:gd name="T33" fmla="*/ 7 h 16"/>
                <a:gd name="T34" fmla="*/ 5 w 16"/>
                <a:gd name="T35" fmla="*/ 8 h 16"/>
                <a:gd name="T36" fmla="*/ 5 w 16"/>
                <a:gd name="T37" fmla="*/ 8 h 16"/>
                <a:gd name="T38" fmla="*/ 5 w 16"/>
                <a:gd name="T39" fmla="*/ 8 h 16"/>
                <a:gd name="T40" fmla="*/ 5 w 16"/>
                <a:gd name="T41" fmla="*/ 8 h 16"/>
                <a:gd name="T42" fmla="*/ 5 w 16"/>
                <a:gd name="T43" fmla="*/ 10 h 16"/>
                <a:gd name="T44" fmla="*/ 5 w 16"/>
                <a:gd name="T45" fmla="*/ 10 h 16"/>
                <a:gd name="T46" fmla="*/ 7 w 16"/>
                <a:gd name="T47" fmla="*/ 11 h 16"/>
                <a:gd name="T48" fmla="*/ 7 w 16"/>
                <a:gd name="T49" fmla="*/ 11 h 16"/>
                <a:gd name="T50" fmla="*/ 7 w 16"/>
                <a:gd name="T51" fmla="*/ 11 h 16"/>
                <a:gd name="T52" fmla="*/ 8 w 16"/>
                <a:gd name="T53" fmla="*/ 16 h 16"/>
                <a:gd name="T54" fmla="*/ 7 w 16"/>
                <a:gd name="T55" fmla="*/ 16 h 16"/>
                <a:gd name="T56" fmla="*/ 7 w 16"/>
                <a:gd name="T57" fmla="*/ 16 h 16"/>
                <a:gd name="T58" fmla="*/ 7 w 16"/>
                <a:gd name="T59" fmla="*/ 16 h 16"/>
                <a:gd name="T60" fmla="*/ 6 w 16"/>
                <a:gd name="T61" fmla="*/ 16 h 16"/>
                <a:gd name="T62" fmla="*/ 6 w 16"/>
                <a:gd name="T63" fmla="*/ 16 h 16"/>
                <a:gd name="T64" fmla="*/ 1 w 16"/>
                <a:gd name="T65" fmla="*/ 13 h 16"/>
                <a:gd name="T66" fmla="*/ 0 w 16"/>
                <a:gd name="T67" fmla="*/ 8 h 16"/>
                <a:gd name="T68" fmla="*/ 0 w 16"/>
                <a:gd name="T69" fmla="*/ 8 h 16"/>
                <a:gd name="T70" fmla="*/ 0 w 16"/>
                <a:gd name="T71" fmla="*/ 8 h 16"/>
                <a:gd name="T72" fmla="*/ 0 w 16"/>
                <a:gd name="T73" fmla="*/ 7 h 16"/>
                <a:gd name="T74" fmla="*/ 0 w 16"/>
                <a:gd name="T75" fmla="*/ 6 h 16"/>
                <a:gd name="T76" fmla="*/ 3 w 16"/>
                <a:gd name="T77" fmla="*/ 2 h 16"/>
                <a:gd name="T78" fmla="*/ 8 w 16"/>
                <a:gd name="T79" fmla="*/ 0 h 16"/>
                <a:gd name="T80" fmla="*/ 0 w 16"/>
                <a:gd name="T8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16">
                  <a:moveTo>
                    <a:pt x="8" y="5"/>
                  </a:moveTo>
                  <a:cubicBezTo>
                    <a:pt x="8" y="5"/>
                    <a:pt x="8" y="5"/>
                    <a:pt x="8" y="5"/>
                  </a:cubicBezTo>
                  <a:cubicBezTo>
                    <a:pt x="8" y="5"/>
                    <a:pt x="8" y="5"/>
                    <a:pt x="8" y="5"/>
                  </a:cubicBezTo>
                  <a:cubicBezTo>
                    <a:pt x="8" y="0"/>
                    <a:pt x="8" y="0"/>
                    <a:pt x="8" y="0"/>
                  </a:cubicBezTo>
                  <a:cubicBezTo>
                    <a:pt x="8" y="0"/>
                    <a:pt x="8" y="0"/>
                    <a:pt x="8" y="0"/>
                  </a:cubicBezTo>
                  <a:cubicBezTo>
                    <a:pt x="9" y="0"/>
                    <a:pt x="9" y="0"/>
                    <a:pt x="9" y="0"/>
                  </a:cubicBezTo>
                  <a:cubicBezTo>
                    <a:pt x="9" y="0"/>
                    <a:pt x="9" y="0"/>
                    <a:pt x="9" y="0"/>
                  </a:cubicBezTo>
                  <a:cubicBezTo>
                    <a:pt x="11" y="1"/>
                    <a:pt x="13" y="2"/>
                    <a:pt x="14" y="4"/>
                  </a:cubicBezTo>
                  <a:cubicBezTo>
                    <a:pt x="15" y="5"/>
                    <a:pt x="16" y="7"/>
                    <a:pt x="15" y="9"/>
                  </a:cubicBezTo>
                  <a:cubicBezTo>
                    <a:pt x="15" y="9"/>
                    <a:pt x="15" y="9"/>
                    <a:pt x="15" y="9"/>
                  </a:cubicBezTo>
                  <a:cubicBezTo>
                    <a:pt x="15" y="9"/>
                    <a:pt x="15" y="9"/>
                    <a:pt x="15" y="9"/>
                  </a:cubicBezTo>
                  <a:cubicBezTo>
                    <a:pt x="15" y="9"/>
                    <a:pt x="15" y="9"/>
                    <a:pt x="15" y="9"/>
                  </a:cubicBezTo>
                  <a:cubicBezTo>
                    <a:pt x="15" y="9"/>
                    <a:pt x="15" y="9"/>
                    <a:pt x="15" y="9"/>
                  </a:cubicBezTo>
                  <a:cubicBezTo>
                    <a:pt x="15" y="10"/>
                    <a:pt x="15" y="10"/>
                    <a:pt x="15" y="10"/>
                  </a:cubicBezTo>
                  <a:cubicBezTo>
                    <a:pt x="15" y="10"/>
                    <a:pt x="15" y="10"/>
                    <a:pt x="15" y="10"/>
                  </a:cubicBezTo>
                  <a:cubicBezTo>
                    <a:pt x="15" y="12"/>
                    <a:pt x="14" y="13"/>
                    <a:pt x="12" y="14"/>
                  </a:cubicBezTo>
                  <a:cubicBezTo>
                    <a:pt x="11" y="15"/>
                    <a:pt x="9" y="16"/>
                    <a:pt x="8" y="16"/>
                  </a:cubicBezTo>
                  <a:cubicBezTo>
                    <a:pt x="8" y="16"/>
                    <a:pt x="8" y="16"/>
                    <a:pt x="8" y="16"/>
                  </a:cubicBezTo>
                  <a:cubicBezTo>
                    <a:pt x="8" y="16"/>
                    <a:pt x="8" y="16"/>
                    <a:pt x="8" y="16"/>
                  </a:cubicBezTo>
                  <a:cubicBezTo>
                    <a:pt x="8" y="11"/>
                    <a:pt x="8" y="11"/>
                    <a:pt x="8" y="11"/>
                  </a:cubicBezTo>
                  <a:cubicBezTo>
                    <a:pt x="8" y="11"/>
                    <a:pt x="8" y="11"/>
                    <a:pt x="8" y="11"/>
                  </a:cubicBezTo>
                  <a:cubicBezTo>
                    <a:pt x="8" y="11"/>
                    <a:pt x="8" y="11"/>
                    <a:pt x="8" y="11"/>
                  </a:cubicBezTo>
                  <a:cubicBezTo>
                    <a:pt x="8" y="11"/>
                    <a:pt x="9" y="11"/>
                    <a:pt x="9" y="10"/>
                  </a:cubicBezTo>
                  <a:cubicBezTo>
                    <a:pt x="10" y="10"/>
                    <a:pt x="10" y="9"/>
                    <a:pt x="11" y="9"/>
                  </a:cubicBezTo>
                  <a:cubicBezTo>
                    <a:pt x="11" y="9"/>
                    <a:pt x="11" y="9"/>
                    <a:pt x="11" y="9"/>
                  </a:cubicBezTo>
                  <a:cubicBezTo>
                    <a:pt x="11" y="9"/>
                    <a:pt x="11" y="9"/>
                    <a:pt x="11" y="9"/>
                  </a:cubicBezTo>
                  <a:cubicBezTo>
                    <a:pt x="11" y="9"/>
                    <a:pt x="11" y="9"/>
                    <a:pt x="11" y="9"/>
                  </a:cubicBezTo>
                  <a:cubicBezTo>
                    <a:pt x="11" y="9"/>
                    <a:pt x="11" y="9"/>
                    <a:pt x="11" y="9"/>
                  </a:cubicBezTo>
                  <a:cubicBezTo>
                    <a:pt x="11" y="8"/>
                    <a:pt x="10" y="7"/>
                    <a:pt x="10" y="6"/>
                  </a:cubicBezTo>
                  <a:cubicBezTo>
                    <a:pt x="10" y="6"/>
                    <a:pt x="9" y="5"/>
                    <a:pt x="8" y="5"/>
                  </a:cubicBezTo>
                  <a:close/>
                  <a:moveTo>
                    <a:pt x="8" y="5"/>
                  </a:moveTo>
                  <a:cubicBezTo>
                    <a:pt x="8" y="5"/>
                    <a:pt x="8" y="5"/>
                    <a:pt x="8" y="5"/>
                  </a:cubicBezTo>
                  <a:cubicBezTo>
                    <a:pt x="7" y="5"/>
                    <a:pt x="6" y="5"/>
                    <a:pt x="6" y="6"/>
                  </a:cubicBezTo>
                  <a:cubicBezTo>
                    <a:pt x="5" y="6"/>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9"/>
                    <a:pt x="5" y="9"/>
                    <a:pt x="5" y="10"/>
                  </a:cubicBezTo>
                  <a:cubicBezTo>
                    <a:pt x="5" y="10"/>
                    <a:pt x="5" y="10"/>
                    <a:pt x="5" y="10"/>
                  </a:cubicBezTo>
                  <a:cubicBezTo>
                    <a:pt x="5" y="10"/>
                    <a:pt x="5" y="10"/>
                    <a:pt x="5" y="10"/>
                  </a:cubicBezTo>
                  <a:cubicBezTo>
                    <a:pt x="6" y="10"/>
                    <a:pt x="6"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8" y="11"/>
                    <a:pt x="8" y="11"/>
                    <a:pt x="8" y="11"/>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4" y="15"/>
                    <a:pt x="2" y="14"/>
                    <a:pt x="1" y="13"/>
                  </a:cubicBezTo>
                  <a:cubicBezTo>
                    <a:pt x="1" y="13"/>
                    <a:pt x="1" y="13"/>
                    <a:pt x="1" y="13"/>
                  </a:cubicBezTo>
                  <a:cubicBezTo>
                    <a:pt x="0" y="12"/>
                    <a:pt x="0" y="10"/>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6"/>
                  </a:cubicBezTo>
                  <a:cubicBezTo>
                    <a:pt x="0" y="6"/>
                    <a:pt x="0" y="6"/>
                    <a:pt x="0" y="6"/>
                  </a:cubicBezTo>
                  <a:cubicBezTo>
                    <a:pt x="0" y="5"/>
                    <a:pt x="1" y="3"/>
                    <a:pt x="3" y="2"/>
                  </a:cubicBezTo>
                  <a:cubicBezTo>
                    <a:pt x="4" y="1"/>
                    <a:pt x="6" y="0"/>
                    <a:pt x="8" y="0"/>
                  </a:cubicBezTo>
                  <a:cubicBezTo>
                    <a:pt x="8" y="0"/>
                    <a:pt x="8" y="0"/>
                    <a:pt x="8" y="0"/>
                  </a:cubicBezTo>
                  <a:cubicBezTo>
                    <a:pt x="8" y="5"/>
                    <a:pt x="8" y="5"/>
                    <a:pt x="8" y="5"/>
                  </a:cubicBezTo>
                  <a:close/>
                  <a:moveTo>
                    <a:pt x="0" y="8"/>
                  </a:moveTo>
                  <a:cubicBezTo>
                    <a:pt x="0" y="8"/>
                    <a:pt x="0" y="8"/>
                    <a:pt x="0" y="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5" name="Freeform 335"/>
            <p:cNvSpPr>
              <a:spLocks noEditPoints="1"/>
            </p:cNvSpPr>
            <p:nvPr/>
          </p:nvSpPr>
          <p:spPr bwMode="auto">
            <a:xfrm>
              <a:off x="5971274" y="3998884"/>
              <a:ext cx="211426" cy="110231"/>
            </a:xfrm>
            <a:custGeom>
              <a:avLst/>
              <a:gdLst>
                <a:gd name="T0" fmla="*/ 41 w 82"/>
                <a:gd name="T1" fmla="*/ 38 h 43"/>
                <a:gd name="T2" fmla="*/ 67 w 82"/>
                <a:gd name="T3" fmla="*/ 38 h 43"/>
                <a:gd name="T4" fmla="*/ 76 w 82"/>
                <a:gd name="T5" fmla="*/ 4 h 43"/>
                <a:gd name="T6" fmla="*/ 71 w 82"/>
                <a:gd name="T7" fmla="*/ 4 h 43"/>
                <a:gd name="T8" fmla="*/ 62 w 82"/>
                <a:gd name="T9" fmla="*/ 4 h 43"/>
                <a:gd name="T10" fmla="*/ 41 w 82"/>
                <a:gd name="T11" fmla="*/ 4 h 43"/>
                <a:gd name="T12" fmla="*/ 41 w 82"/>
                <a:gd name="T13" fmla="*/ 0 h 43"/>
                <a:gd name="T14" fmla="*/ 62 w 82"/>
                <a:gd name="T15" fmla="*/ 0 h 43"/>
                <a:gd name="T16" fmla="*/ 71 w 82"/>
                <a:gd name="T17" fmla="*/ 0 h 43"/>
                <a:gd name="T18" fmla="*/ 79 w 82"/>
                <a:gd name="T19" fmla="*/ 0 h 43"/>
                <a:gd name="T20" fmla="*/ 79 w 82"/>
                <a:gd name="T21" fmla="*/ 0 h 43"/>
                <a:gd name="T22" fmla="*/ 80 w 82"/>
                <a:gd name="T23" fmla="*/ 0 h 43"/>
                <a:gd name="T24" fmla="*/ 81 w 82"/>
                <a:gd name="T25" fmla="*/ 3 h 43"/>
                <a:gd name="T26" fmla="*/ 71 w 82"/>
                <a:gd name="T27" fmla="*/ 41 h 43"/>
                <a:gd name="T28" fmla="*/ 69 w 82"/>
                <a:gd name="T29" fmla="*/ 43 h 43"/>
                <a:gd name="T30" fmla="*/ 41 w 82"/>
                <a:gd name="T31" fmla="*/ 43 h 43"/>
                <a:gd name="T32" fmla="*/ 41 w 82"/>
                <a:gd name="T33" fmla="*/ 38 h 43"/>
                <a:gd name="T34" fmla="*/ 6 w 82"/>
                <a:gd name="T35" fmla="*/ 4 h 43"/>
                <a:gd name="T36" fmla="*/ 15 w 82"/>
                <a:gd name="T37" fmla="*/ 38 h 43"/>
                <a:gd name="T38" fmla="*/ 41 w 82"/>
                <a:gd name="T39" fmla="*/ 38 h 43"/>
                <a:gd name="T40" fmla="*/ 41 w 82"/>
                <a:gd name="T41" fmla="*/ 43 h 43"/>
                <a:gd name="T42" fmla="*/ 13 w 82"/>
                <a:gd name="T43" fmla="*/ 43 h 43"/>
                <a:gd name="T44" fmla="*/ 13 w 82"/>
                <a:gd name="T45" fmla="*/ 43 h 43"/>
                <a:gd name="T46" fmla="*/ 10 w 82"/>
                <a:gd name="T47" fmla="*/ 41 h 43"/>
                <a:gd name="T48" fmla="*/ 0 w 82"/>
                <a:gd name="T49" fmla="*/ 3 h 43"/>
                <a:gd name="T50" fmla="*/ 0 w 82"/>
                <a:gd name="T51" fmla="*/ 2 h 43"/>
                <a:gd name="T52" fmla="*/ 3 w 82"/>
                <a:gd name="T53" fmla="*/ 0 h 43"/>
                <a:gd name="T54" fmla="*/ 11 w 82"/>
                <a:gd name="T55" fmla="*/ 0 h 43"/>
                <a:gd name="T56" fmla="*/ 20 w 82"/>
                <a:gd name="T57" fmla="*/ 0 h 43"/>
                <a:gd name="T58" fmla="*/ 41 w 82"/>
                <a:gd name="T59" fmla="*/ 0 h 43"/>
                <a:gd name="T60" fmla="*/ 41 w 82"/>
                <a:gd name="T61" fmla="*/ 4 h 43"/>
                <a:gd name="T62" fmla="*/ 20 w 82"/>
                <a:gd name="T63" fmla="*/ 4 h 43"/>
                <a:gd name="T64" fmla="*/ 11 w 82"/>
                <a:gd name="T65" fmla="*/ 4 h 43"/>
                <a:gd name="T66" fmla="*/ 6 w 82"/>
                <a:gd name="T6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43">
                  <a:moveTo>
                    <a:pt x="41" y="38"/>
                  </a:moveTo>
                  <a:cubicBezTo>
                    <a:pt x="67" y="38"/>
                    <a:pt x="67" y="38"/>
                    <a:pt x="67" y="38"/>
                  </a:cubicBezTo>
                  <a:cubicBezTo>
                    <a:pt x="76" y="4"/>
                    <a:pt x="76" y="4"/>
                    <a:pt x="76" y="4"/>
                  </a:cubicBezTo>
                  <a:cubicBezTo>
                    <a:pt x="71" y="4"/>
                    <a:pt x="71" y="4"/>
                    <a:pt x="71" y="4"/>
                  </a:cubicBezTo>
                  <a:cubicBezTo>
                    <a:pt x="62" y="4"/>
                    <a:pt x="62" y="4"/>
                    <a:pt x="62" y="4"/>
                  </a:cubicBezTo>
                  <a:cubicBezTo>
                    <a:pt x="41" y="4"/>
                    <a:pt x="41" y="4"/>
                    <a:pt x="41" y="4"/>
                  </a:cubicBezTo>
                  <a:cubicBezTo>
                    <a:pt x="41" y="0"/>
                    <a:pt x="41" y="0"/>
                    <a:pt x="41" y="0"/>
                  </a:cubicBezTo>
                  <a:cubicBezTo>
                    <a:pt x="62" y="0"/>
                    <a:pt x="62" y="0"/>
                    <a:pt x="62" y="0"/>
                  </a:cubicBezTo>
                  <a:cubicBezTo>
                    <a:pt x="71" y="0"/>
                    <a:pt x="71" y="0"/>
                    <a:pt x="71" y="0"/>
                  </a:cubicBezTo>
                  <a:cubicBezTo>
                    <a:pt x="79" y="0"/>
                    <a:pt x="79" y="0"/>
                    <a:pt x="79" y="0"/>
                  </a:cubicBezTo>
                  <a:cubicBezTo>
                    <a:pt x="79" y="0"/>
                    <a:pt x="79" y="0"/>
                    <a:pt x="79" y="0"/>
                  </a:cubicBezTo>
                  <a:cubicBezTo>
                    <a:pt x="79" y="0"/>
                    <a:pt x="79" y="0"/>
                    <a:pt x="80" y="0"/>
                  </a:cubicBezTo>
                  <a:cubicBezTo>
                    <a:pt x="81" y="0"/>
                    <a:pt x="82" y="1"/>
                    <a:pt x="81" y="3"/>
                  </a:cubicBezTo>
                  <a:cubicBezTo>
                    <a:pt x="71" y="41"/>
                    <a:pt x="71" y="41"/>
                    <a:pt x="71" y="41"/>
                  </a:cubicBezTo>
                  <a:cubicBezTo>
                    <a:pt x="71" y="42"/>
                    <a:pt x="70" y="43"/>
                    <a:pt x="69" y="43"/>
                  </a:cubicBezTo>
                  <a:cubicBezTo>
                    <a:pt x="41" y="43"/>
                    <a:pt x="41" y="43"/>
                    <a:pt x="41" y="43"/>
                  </a:cubicBezTo>
                  <a:lnTo>
                    <a:pt x="41" y="38"/>
                  </a:lnTo>
                  <a:close/>
                  <a:moveTo>
                    <a:pt x="6" y="4"/>
                  </a:moveTo>
                  <a:cubicBezTo>
                    <a:pt x="15" y="38"/>
                    <a:pt x="15" y="38"/>
                    <a:pt x="15" y="38"/>
                  </a:cubicBezTo>
                  <a:cubicBezTo>
                    <a:pt x="41" y="38"/>
                    <a:pt x="41" y="38"/>
                    <a:pt x="41" y="38"/>
                  </a:cubicBezTo>
                  <a:cubicBezTo>
                    <a:pt x="41" y="43"/>
                    <a:pt x="41" y="43"/>
                    <a:pt x="41" y="43"/>
                  </a:cubicBezTo>
                  <a:cubicBezTo>
                    <a:pt x="13" y="43"/>
                    <a:pt x="13" y="43"/>
                    <a:pt x="13" y="43"/>
                  </a:cubicBezTo>
                  <a:cubicBezTo>
                    <a:pt x="13" y="43"/>
                    <a:pt x="13" y="43"/>
                    <a:pt x="13" y="43"/>
                  </a:cubicBezTo>
                  <a:cubicBezTo>
                    <a:pt x="12" y="43"/>
                    <a:pt x="11" y="42"/>
                    <a:pt x="10" y="41"/>
                  </a:cubicBezTo>
                  <a:cubicBezTo>
                    <a:pt x="0" y="3"/>
                    <a:pt x="0" y="3"/>
                    <a:pt x="0" y="3"/>
                  </a:cubicBezTo>
                  <a:cubicBezTo>
                    <a:pt x="0" y="3"/>
                    <a:pt x="0" y="2"/>
                    <a:pt x="0" y="2"/>
                  </a:cubicBezTo>
                  <a:cubicBezTo>
                    <a:pt x="0" y="1"/>
                    <a:pt x="1" y="0"/>
                    <a:pt x="3" y="0"/>
                  </a:cubicBezTo>
                  <a:cubicBezTo>
                    <a:pt x="11" y="0"/>
                    <a:pt x="11" y="0"/>
                    <a:pt x="11" y="0"/>
                  </a:cubicBezTo>
                  <a:cubicBezTo>
                    <a:pt x="20" y="0"/>
                    <a:pt x="20" y="0"/>
                    <a:pt x="20" y="0"/>
                  </a:cubicBezTo>
                  <a:cubicBezTo>
                    <a:pt x="41" y="0"/>
                    <a:pt x="41" y="0"/>
                    <a:pt x="41" y="0"/>
                  </a:cubicBezTo>
                  <a:cubicBezTo>
                    <a:pt x="41" y="4"/>
                    <a:pt x="41" y="4"/>
                    <a:pt x="41" y="4"/>
                  </a:cubicBezTo>
                  <a:cubicBezTo>
                    <a:pt x="20" y="4"/>
                    <a:pt x="20" y="4"/>
                    <a:pt x="20" y="4"/>
                  </a:cubicBezTo>
                  <a:cubicBezTo>
                    <a:pt x="11" y="4"/>
                    <a:pt x="11" y="4"/>
                    <a:pt x="11" y="4"/>
                  </a:cubicBezTo>
                  <a:lnTo>
                    <a:pt x="6"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grpSp>
      <p:sp>
        <p:nvSpPr>
          <p:cNvPr id="133" name="TextBox 150"/>
          <p:cNvSpPr txBox="1"/>
          <p:nvPr/>
        </p:nvSpPr>
        <p:spPr>
          <a:xfrm>
            <a:off x="360014" y="2757323"/>
            <a:ext cx="1213794" cy="707886"/>
          </a:xfrm>
          <a:prstGeom prst="rect">
            <a:avLst/>
          </a:prstGeom>
          <a:noFill/>
        </p:spPr>
        <p:txBody>
          <a:bodyPr wrap="none" rtlCol="0">
            <a:spAutoFit/>
          </a:bodyPr>
          <a:lstStyle/>
          <a:p>
            <a:r>
              <a:rPr lang="zh-CN" altLang="en-US" sz="4000" b="1" dirty="0">
                <a:solidFill>
                  <a:schemeClr val="tx1">
                    <a:lumMod val="85000"/>
                    <a:lumOff val="15000"/>
                  </a:schemeClr>
                </a:solidFill>
                <a:latin typeface="黑体" panose="02010609060101010101" pitchFamily="49" charset="-122"/>
                <a:ea typeface="黑体" panose="02010609060101010101" pitchFamily="49" charset="-122"/>
              </a:rPr>
              <a:t>小结</a:t>
            </a:r>
            <a:endParaRPr lang="zh-CN" altLang="en-US" sz="40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34" name="TextBox 151"/>
          <p:cNvSpPr txBox="1"/>
          <p:nvPr/>
        </p:nvSpPr>
        <p:spPr>
          <a:xfrm>
            <a:off x="7792594" y="1264005"/>
            <a:ext cx="3831135" cy="5015091"/>
          </a:xfrm>
          <a:prstGeom prst="rect">
            <a:avLst/>
          </a:prstGeom>
          <a:noFill/>
        </p:spPr>
        <p:txBody>
          <a:bodyPr wrap="square" rtlCol="0">
            <a:spAutoFit/>
          </a:bodyPr>
          <a:lstStyle/>
          <a:p>
            <a:pPr>
              <a:lnSpc>
                <a:spcPct val="150000"/>
              </a:lnSpc>
            </a:pPr>
            <a:r>
              <a:rPr lang="zh-CN" altLang="zh-CN" sz="2400" dirty="0">
                <a:solidFill>
                  <a:schemeClr val="tx1">
                    <a:lumMod val="85000"/>
                    <a:lumOff val="15000"/>
                  </a:schemeClr>
                </a:solidFill>
                <a:latin typeface="黑体" panose="02010609060101010101" pitchFamily="49" charset="-122"/>
                <a:ea typeface="黑体" panose="02010609060101010101" pitchFamily="49" charset="-122"/>
              </a:rPr>
              <a:t>硬件和软件层面的内存屏障实现通常是紧密协调的，以确保多核处理器上的程序能够正确运行。程序员在编写多线程代码时通常更多地关注软件层面的内存屏障，而硬件层面的内存屏障是由处理器和系统硬件来管理的。</a:t>
            </a:r>
            <a:endParaRPr lang="zh-CN" altLang="zh-CN" sz="24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37"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138" name="图片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3" name="文本框 2"/>
          <p:cNvSpPr txBox="1"/>
          <p:nvPr/>
        </p:nvSpPr>
        <p:spPr>
          <a:xfrm>
            <a:off x="1257351"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硬件层面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left)">
                                      <p:cBhvr>
                                        <p:cTn id="17" dur="500"/>
                                        <p:tgtEl>
                                          <p:spTgt spid="13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wipe(left)">
                                      <p:cBhvr>
                                        <p:cTn id="20"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3512947" y="1393993"/>
            <a:ext cx="5166103" cy="2132428"/>
            <a:chOff x="4496504" y="1876396"/>
            <a:chExt cx="5137690" cy="2132428"/>
          </a:xfrm>
        </p:grpSpPr>
        <p:sp>
          <p:nvSpPr>
            <p:cNvPr id="34" name="文本框 33"/>
            <p:cNvSpPr txBox="1"/>
            <p:nvPr/>
          </p:nvSpPr>
          <p:spPr>
            <a:xfrm>
              <a:off x="5176516" y="2941449"/>
              <a:ext cx="4022452" cy="707886"/>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软硬件优化方法</a:t>
              </a:r>
              <a:endParaRPr lang="zh-CN" altLang="en-US" sz="4000" spc="300" dirty="0">
                <a:latin typeface="黑体" panose="02010609060101010101" pitchFamily="49" charset="-122"/>
                <a:ea typeface="黑体" panose="02010609060101010101" pitchFamily="49" charset="-122"/>
              </a:endParaRPr>
            </a:p>
          </p:txBody>
        </p:sp>
        <p:cxnSp>
          <p:nvCxnSpPr>
            <p:cNvPr id="35" name="直接连接符 34"/>
            <p:cNvCxnSpPr/>
            <p:nvPr/>
          </p:nvCxnSpPr>
          <p:spPr>
            <a:xfrm>
              <a:off x="4496504" y="2843687"/>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496504" y="4008824"/>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5321259" y="3551524"/>
              <a:ext cx="3609984"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RESEARCH REPORT</a:t>
              </a:r>
              <a:endParaRPr lang="zh-CN" altLang="en-US" sz="2000" spc="300" dirty="0">
                <a:latin typeface="黑体" panose="02010609060101010101" pitchFamily="49" charset="-122"/>
                <a:ea typeface="黑体" panose="02010609060101010101" pitchFamily="49" charset="-122"/>
              </a:endParaRPr>
            </a:p>
          </p:txBody>
        </p:sp>
        <p:sp>
          <p:nvSpPr>
            <p:cNvPr id="38" name="文本框 37"/>
            <p:cNvSpPr txBox="1"/>
            <p:nvPr/>
          </p:nvSpPr>
          <p:spPr>
            <a:xfrm>
              <a:off x="5374195" y="1876396"/>
              <a:ext cx="3627093" cy="923330"/>
            </a:xfrm>
            <a:prstGeom prst="rect">
              <a:avLst/>
            </a:prstGeom>
            <a:noFill/>
          </p:spPr>
          <p:txBody>
            <a:bodyPr wrap="none" rtlCol="0">
              <a:spAutoFit/>
            </a:bodyPr>
            <a:lstStyle/>
            <a:p>
              <a:r>
                <a:rPr lang="en-US" altLang="zh-CN" sz="5400" spc="300" dirty="0">
                  <a:solidFill>
                    <a:srgbClr val="0C2247"/>
                  </a:solidFill>
                  <a:latin typeface="黑体" panose="02010609060101010101" pitchFamily="49" charset="-122"/>
                  <a:ea typeface="黑体" panose="02010609060101010101" pitchFamily="49" charset="-122"/>
                </a:rPr>
                <a:t>PART FOUR</a:t>
              </a:r>
              <a:endParaRPr lang="zh-CN" altLang="en-US" sz="5400" spc="300" dirty="0">
                <a:solidFill>
                  <a:srgbClr val="0C2247"/>
                </a:solidFill>
                <a:latin typeface="黑体" panose="02010609060101010101" pitchFamily="49" charset="-122"/>
                <a:ea typeface="黑体" panose="02010609060101010101" pitchFamily="49" charset="-122"/>
              </a:endParaRPr>
            </a:p>
          </p:txBody>
        </p:sp>
      </p:grpSp>
      <p:sp>
        <p:nvSpPr>
          <p:cNvPr id="40" name="矩形 39"/>
          <p:cNvSpPr/>
          <p:nvPr/>
        </p:nvSpPr>
        <p:spPr>
          <a:xfrm>
            <a:off x="5310824" y="3871210"/>
            <a:ext cx="1570352" cy="1570352"/>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871"/>
          <p:cNvSpPr>
            <a:spLocks noEditPoints="1"/>
          </p:cNvSpPr>
          <p:nvPr/>
        </p:nvSpPr>
        <p:spPr bwMode="auto">
          <a:xfrm>
            <a:off x="5689381" y="4100559"/>
            <a:ext cx="813238" cy="1067615"/>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anim calcmode="lin" valueType="num">
                                      <p:cBhvr>
                                        <p:cTn id="11" dur="1000" fill="hold"/>
                                        <p:tgtEl>
                                          <p:spTgt spid="15"/>
                                        </p:tgtEl>
                                        <p:attrNameLst>
                                          <p:attrName>ppt_x</p:attrName>
                                        </p:attrNameLst>
                                      </p:cBhvr>
                                      <p:tavLst>
                                        <p:tav tm="0">
                                          <p:val>
                                            <p:strVal val="#ppt_x"/>
                                          </p:val>
                                        </p:tav>
                                        <p:tav tm="100000">
                                          <p:val>
                                            <p:strVal val="#ppt_x"/>
                                          </p:val>
                                        </p:tav>
                                      </p:tavLst>
                                    </p:anim>
                                    <p:anim calcmode="lin" valueType="num">
                                      <p:cBhvr>
                                        <p:cTn id="1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组合 97"/>
          <p:cNvGrpSpPr/>
          <p:nvPr/>
        </p:nvGrpSpPr>
        <p:grpSpPr>
          <a:xfrm>
            <a:off x="311449" y="83314"/>
            <a:ext cx="12043368" cy="369967"/>
            <a:chOff x="311449" y="83314"/>
            <a:chExt cx="12043368" cy="369967"/>
          </a:xfrm>
        </p:grpSpPr>
        <p:sp>
          <p:nvSpPr>
            <p:cNvPr id="99" name="文本框 98"/>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硬件层面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00"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gr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2" name="文本框 1"/>
          <p:cNvSpPr txBox="1"/>
          <p:nvPr/>
        </p:nvSpPr>
        <p:spPr>
          <a:xfrm>
            <a:off x="744070" y="945776"/>
            <a:ext cx="3039036" cy="646331"/>
          </a:xfrm>
          <a:prstGeom prst="rect">
            <a:avLst/>
          </a:prstGeom>
          <a:noFill/>
        </p:spPr>
        <p:txBody>
          <a:bodyPr wrap="square" rtlCol="0">
            <a:spAutoFit/>
          </a:bodyPr>
          <a:lstStyle/>
          <a:p>
            <a:pPr marL="571500" indent="-571500">
              <a:buFont typeface="Arial" panose="020B0604020202020204" pitchFamily="34" charset="0"/>
              <a:buChar char="•"/>
            </a:pPr>
            <a:r>
              <a:rPr lang="zh-CN" altLang="en-US" sz="3600" dirty="0">
                <a:latin typeface="黑体" panose="02010609060101010101" pitchFamily="49" charset="-122"/>
                <a:ea typeface="黑体" panose="02010609060101010101" pitchFamily="49" charset="-122"/>
              </a:rPr>
              <a:t>硬件优化</a:t>
            </a:r>
            <a:endParaRPr lang="zh-CN" altLang="en-US" sz="36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6840954" y="2315135"/>
            <a:ext cx="3971925" cy="3429000"/>
          </a:xfrm>
          <a:prstGeom prst="rect">
            <a:avLst/>
          </a:prstGeom>
        </p:spPr>
      </p:pic>
      <p:sp>
        <p:nvSpPr>
          <p:cNvPr id="8" name="文本框 7"/>
          <p:cNvSpPr txBox="1"/>
          <p:nvPr/>
        </p:nvSpPr>
        <p:spPr>
          <a:xfrm>
            <a:off x="311449" y="1869159"/>
            <a:ext cx="7702998" cy="400110"/>
          </a:xfrm>
          <a:prstGeom prst="rect">
            <a:avLst/>
          </a:prstGeom>
          <a:noFill/>
        </p:spPr>
        <p:txBody>
          <a:bodyPr wrap="square">
            <a:spAutoFit/>
          </a:bodyPr>
          <a:lstStyle/>
          <a:p>
            <a:r>
              <a:rPr lang="zh-CN" altLang="en-US" i="0" dirty="0">
                <a:solidFill>
                  <a:srgbClr val="121212"/>
                </a:solidFill>
                <a:effectLst/>
                <a:latin typeface="+mn-ea"/>
              </a:rPr>
              <a:t>在</a:t>
            </a:r>
            <a:r>
              <a:rPr lang="en-US" altLang="zh-CN" i="0" dirty="0">
                <a:solidFill>
                  <a:srgbClr val="121212"/>
                </a:solidFill>
                <a:effectLst/>
                <a:latin typeface="+mn-ea"/>
              </a:rPr>
              <a:t>CPU</a:t>
            </a:r>
            <a:r>
              <a:rPr lang="zh-CN" altLang="en-US" i="0" dirty="0">
                <a:solidFill>
                  <a:srgbClr val="121212"/>
                </a:solidFill>
                <a:effectLst/>
                <a:latin typeface="+mn-ea"/>
              </a:rPr>
              <a:t>和</a:t>
            </a:r>
            <a:r>
              <a:rPr lang="en-US" altLang="zh-CN" i="0" dirty="0">
                <a:solidFill>
                  <a:srgbClr val="121212"/>
                </a:solidFill>
                <a:effectLst/>
                <a:latin typeface="+mn-ea"/>
              </a:rPr>
              <a:t>cache</a:t>
            </a:r>
            <a:r>
              <a:rPr lang="zh-CN" altLang="en-US" i="0" dirty="0">
                <a:solidFill>
                  <a:srgbClr val="121212"/>
                </a:solidFill>
                <a:effectLst/>
                <a:latin typeface="+mn-ea"/>
              </a:rPr>
              <a:t>之间加入一个</a:t>
            </a:r>
            <a:r>
              <a:rPr lang="zh-CN" altLang="en-US" sz="2000" b="1" i="0" dirty="0">
                <a:solidFill>
                  <a:srgbClr val="121212"/>
                </a:solidFill>
                <a:effectLst/>
                <a:latin typeface="+mn-ea"/>
              </a:rPr>
              <a:t>存储缓冲区（</a:t>
            </a:r>
            <a:r>
              <a:rPr lang="en-US" altLang="zh-CN" sz="2000" b="1" i="0" dirty="0">
                <a:solidFill>
                  <a:srgbClr val="121212"/>
                </a:solidFill>
                <a:effectLst/>
                <a:latin typeface="+mn-ea"/>
              </a:rPr>
              <a:t>store buffer</a:t>
            </a:r>
            <a:r>
              <a:rPr lang="zh-CN" altLang="en-US" sz="2000" b="1" i="0" dirty="0">
                <a:solidFill>
                  <a:srgbClr val="121212"/>
                </a:solidFill>
                <a:effectLst/>
                <a:latin typeface="+mn-ea"/>
              </a:rPr>
              <a:t>）</a:t>
            </a:r>
            <a:r>
              <a:rPr lang="zh-CN" altLang="en-US" i="0" dirty="0">
                <a:solidFill>
                  <a:srgbClr val="121212"/>
                </a:solidFill>
                <a:effectLst/>
                <a:latin typeface="+mn-ea"/>
              </a:rPr>
              <a:t>的硬件结构</a:t>
            </a:r>
            <a:endParaRPr lang="zh-CN" altLang="en-US" dirty="0">
              <a:latin typeface="+mn-ea"/>
            </a:endParaRPr>
          </a:p>
        </p:txBody>
      </p:sp>
      <p:sp>
        <p:nvSpPr>
          <p:cNvPr id="14" name="文本框 13"/>
          <p:cNvSpPr txBox="1"/>
          <p:nvPr/>
        </p:nvSpPr>
        <p:spPr>
          <a:xfrm>
            <a:off x="622394" y="2552307"/>
            <a:ext cx="6176682" cy="2585323"/>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mn-ea"/>
              </a:rPr>
              <a:t>过程：</a:t>
            </a:r>
            <a:r>
              <a:rPr lang="en-US" altLang="zh-CN" dirty="0">
                <a:latin typeface="+mn-ea"/>
              </a:rPr>
              <a:t>CPU</a:t>
            </a:r>
            <a:r>
              <a:rPr lang="zh-CN" altLang="en-US" dirty="0">
                <a:latin typeface="+mn-ea"/>
              </a:rPr>
              <a:t>把需要写入的数据直接放入</a:t>
            </a:r>
            <a:r>
              <a:rPr lang="en-US" altLang="zh-CN" dirty="0">
                <a:latin typeface="+mn-ea"/>
              </a:rPr>
              <a:t>store buffer,</a:t>
            </a:r>
            <a:r>
              <a:rPr lang="zh-CN" altLang="en-US" b="0" i="0" dirty="0">
                <a:solidFill>
                  <a:srgbClr val="121212"/>
                </a:solidFill>
                <a:effectLst/>
                <a:latin typeface="+mn-ea"/>
              </a:rPr>
              <a:t>等到成功</a:t>
            </a:r>
            <a:r>
              <a:rPr lang="en-US" altLang="zh-CN" b="0" i="0" dirty="0">
                <a:solidFill>
                  <a:srgbClr val="121212"/>
                </a:solidFill>
                <a:effectLst/>
                <a:latin typeface="+mn-ea"/>
              </a:rPr>
              <a:t>invalidate</a:t>
            </a:r>
            <a:r>
              <a:rPr lang="zh-CN" altLang="en-US" b="0" i="0" dirty="0">
                <a:solidFill>
                  <a:srgbClr val="121212"/>
                </a:solidFill>
                <a:effectLst/>
                <a:latin typeface="+mn-ea"/>
              </a:rPr>
              <a:t>其他</a:t>
            </a:r>
            <a:r>
              <a:rPr lang="en-US" altLang="zh-CN" b="0" i="0" dirty="0">
                <a:solidFill>
                  <a:srgbClr val="121212"/>
                </a:solidFill>
                <a:effectLst/>
                <a:latin typeface="+mn-ea"/>
              </a:rPr>
              <a:t>CPU</a:t>
            </a:r>
            <a:r>
              <a:rPr lang="zh-CN" altLang="en-US" b="0" i="0" dirty="0">
                <a:solidFill>
                  <a:srgbClr val="121212"/>
                </a:solidFill>
                <a:effectLst/>
                <a:latin typeface="+mn-ea"/>
              </a:rPr>
              <a:t>中该地址的数据后，再把数据推入到</a:t>
            </a:r>
            <a:r>
              <a:rPr lang="en-US" altLang="zh-CN" b="0" i="0" dirty="0">
                <a:solidFill>
                  <a:srgbClr val="121212"/>
                </a:solidFill>
                <a:effectLst/>
                <a:latin typeface="+mn-ea"/>
              </a:rPr>
              <a:t>local cache </a:t>
            </a:r>
            <a:r>
              <a:rPr lang="zh-CN" altLang="en-US" b="0" i="0" dirty="0">
                <a:solidFill>
                  <a:srgbClr val="121212"/>
                </a:solidFill>
                <a:effectLst/>
                <a:latin typeface="+mn-ea"/>
              </a:rPr>
              <a:t>中</a:t>
            </a:r>
            <a:endParaRPr lang="en-US" altLang="zh-CN" b="0" i="0" dirty="0">
              <a:solidFill>
                <a:srgbClr val="121212"/>
              </a:solidFill>
              <a:effectLst/>
              <a:latin typeface="+mn-ea"/>
            </a:endParaRPr>
          </a:p>
          <a:p>
            <a:pPr marL="285750" indent="-285750">
              <a:buFont typeface="Arial" panose="020B0604020202020204" pitchFamily="34" charset="0"/>
              <a:buChar char="•"/>
            </a:pPr>
            <a:endParaRPr lang="en-US" altLang="zh-CN" dirty="0">
              <a:latin typeface="+mn-ea"/>
            </a:endParaRPr>
          </a:p>
          <a:p>
            <a:pPr marL="285750" indent="-285750">
              <a:buFont typeface="Arial" panose="020B0604020202020204" pitchFamily="34" charset="0"/>
              <a:buChar char="•"/>
            </a:pPr>
            <a:r>
              <a:rPr lang="zh-CN" altLang="en-US" dirty="0">
                <a:latin typeface="+mn-ea"/>
              </a:rPr>
              <a:t>作用：暂时保存处理器核心已发出但尚未提交到主内存的存储操作（写入操作）</a:t>
            </a:r>
            <a:endParaRPr lang="en-US" altLang="zh-CN" dirty="0">
              <a:latin typeface="+mn-ea"/>
            </a:endParaRPr>
          </a:p>
          <a:p>
            <a:pPr marL="285750" indent="-285750">
              <a:buFont typeface="Arial" panose="020B0604020202020204" pitchFamily="34" charset="0"/>
              <a:buChar char="•"/>
            </a:pPr>
            <a:endParaRPr lang="en-US" altLang="zh-CN" dirty="0">
              <a:latin typeface="+mn-ea"/>
            </a:endParaRPr>
          </a:p>
          <a:p>
            <a:pPr marL="285750" indent="-285750">
              <a:buFont typeface="Arial" panose="020B0604020202020204" pitchFamily="34" charset="0"/>
              <a:buChar char="•"/>
            </a:pPr>
            <a:r>
              <a:rPr lang="zh-CN" altLang="en-US" dirty="0">
                <a:latin typeface="+mn-ea"/>
              </a:rPr>
              <a:t>主要目的：允许处理器继续执行后续指令，而不必等待存储操作完成</a:t>
            </a:r>
            <a:endParaRPr lang="zh-CN" altLang="en-US"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2" name="文本框 1"/>
          <p:cNvSpPr txBox="1"/>
          <p:nvPr/>
        </p:nvSpPr>
        <p:spPr>
          <a:xfrm>
            <a:off x="744069" y="945776"/>
            <a:ext cx="6404875" cy="646331"/>
          </a:xfrm>
          <a:prstGeom prst="rect">
            <a:avLst/>
          </a:prstGeom>
          <a:noFill/>
        </p:spPr>
        <p:txBody>
          <a:bodyPr wrap="square" rtlCol="0">
            <a:spAutoFit/>
          </a:bodyPr>
          <a:lstStyle/>
          <a:p>
            <a:pPr marL="571500" indent="-571500">
              <a:buFont typeface="Arial" panose="020B0604020202020204" pitchFamily="34" charset="0"/>
              <a:buChar char="•"/>
            </a:pPr>
            <a:r>
              <a:rPr lang="en-US" altLang="zh-CN" sz="3600" dirty="0">
                <a:latin typeface="黑体" panose="02010609060101010101" pitchFamily="49" charset="-122"/>
                <a:ea typeface="黑体" panose="02010609060101010101" pitchFamily="49" charset="-122"/>
              </a:rPr>
              <a:t>Store buffer </a:t>
            </a:r>
            <a:r>
              <a:rPr lang="zh-CN" altLang="en-US" sz="3600" dirty="0">
                <a:latin typeface="黑体" panose="02010609060101010101" pitchFamily="49" charset="-122"/>
                <a:ea typeface="黑体" panose="02010609060101010101" pitchFamily="49" charset="-122"/>
              </a:rPr>
              <a:t>弊端</a:t>
            </a:r>
            <a:endParaRPr lang="zh-CN" altLang="en-US" sz="3600" dirty="0">
              <a:latin typeface="黑体" panose="02010609060101010101" pitchFamily="49" charset="-122"/>
              <a:ea typeface="黑体" panose="02010609060101010101" pitchFamily="49" charset="-122"/>
            </a:endParaRPr>
          </a:p>
        </p:txBody>
      </p:sp>
      <p:sp>
        <p:nvSpPr>
          <p:cNvPr id="5" name="文本框 4"/>
          <p:cNvSpPr txBox="1"/>
          <p:nvPr/>
        </p:nvSpPr>
        <p:spPr>
          <a:xfrm>
            <a:off x="857809" y="2194530"/>
            <a:ext cx="2088013" cy="1384995"/>
          </a:xfrm>
          <a:prstGeom prst="rect">
            <a:avLst/>
          </a:prstGeom>
          <a:noFill/>
        </p:spPr>
        <p:txBody>
          <a:bodyPr wrap="square">
            <a:spAutoFit/>
          </a:bodyPr>
          <a:lstStyle/>
          <a:p>
            <a:r>
              <a:rPr lang="zh-CN" altLang="en-US" sz="2800" dirty="0"/>
              <a:t>a = 1;</a:t>
            </a:r>
            <a:endParaRPr lang="zh-CN" altLang="en-US" sz="2800" dirty="0"/>
          </a:p>
          <a:p>
            <a:r>
              <a:rPr lang="zh-CN" altLang="en-US" sz="2800" dirty="0"/>
              <a:t>b = a + 1;</a:t>
            </a:r>
            <a:endParaRPr lang="zh-CN" altLang="en-US" sz="2800" dirty="0"/>
          </a:p>
          <a:p>
            <a:r>
              <a:rPr lang="zh-CN" altLang="en-US" sz="2800" dirty="0"/>
              <a:t>assert(b = 2);</a:t>
            </a:r>
            <a:endParaRPr lang="zh-CN" altLang="en-US" sz="2800" dirty="0"/>
          </a:p>
        </p:txBody>
      </p:sp>
      <p:cxnSp>
        <p:nvCxnSpPr>
          <p:cNvPr id="11" name="直接箭头连接符 10"/>
          <p:cNvCxnSpPr/>
          <p:nvPr/>
        </p:nvCxnSpPr>
        <p:spPr>
          <a:xfrm>
            <a:off x="2057400" y="2483427"/>
            <a:ext cx="1776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441864" y="2887028"/>
            <a:ext cx="1392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834245" y="2298761"/>
            <a:ext cx="6177394" cy="369332"/>
          </a:xfrm>
          <a:prstGeom prst="rect">
            <a:avLst/>
          </a:prstGeom>
          <a:noFill/>
        </p:spPr>
        <p:txBody>
          <a:bodyPr wrap="square">
            <a:spAutoFit/>
          </a:bodyPr>
          <a:lstStyle/>
          <a:p>
            <a:r>
              <a:rPr lang="zh-CN" altLang="en-US" dirty="0"/>
              <a:t>a在CPU</a:t>
            </a:r>
            <a:r>
              <a:rPr lang="en-US" altLang="zh-CN" dirty="0"/>
              <a:t>0</a:t>
            </a:r>
            <a:r>
              <a:rPr lang="zh-CN" altLang="en-US" dirty="0"/>
              <a:t>的local cache line</a:t>
            </a:r>
            <a:endParaRPr lang="zh-CN" altLang="en-US" dirty="0"/>
          </a:p>
        </p:txBody>
      </p:sp>
      <p:sp>
        <p:nvSpPr>
          <p:cNvPr id="22" name="文本框 21"/>
          <p:cNvSpPr txBox="1"/>
          <p:nvPr/>
        </p:nvSpPr>
        <p:spPr>
          <a:xfrm>
            <a:off x="3834245" y="2702361"/>
            <a:ext cx="6177394" cy="369332"/>
          </a:xfrm>
          <a:prstGeom prst="rect">
            <a:avLst/>
          </a:prstGeom>
          <a:noFill/>
        </p:spPr>
        <p:txBody>
          <a:bodyPr wrap="square">
            <a:spAutoFit/>
          </a:bodyPr>
          <a:lstStyle/>
          <a:p>
            <a:r>
              <a:rPr lang="en-US" altLang="zh-CN" b="0" i="0" dirty="0">
                <a:solidFill>
                  <a:srgbClr val="121212"/>
                </a:solidFill>
                <a:effectLst/>
                <a:latin typeface="-apple-system"/>
              </a:rPr>
              <a:t>b</a:t>
            </a:r>
            <a:r>
              <a:rPr lang="zh-CN" altLang="en-US" b="0" i="0" dirty="0">
                <a:solidFill>
                  <a:srgbClr val="121212"/>
                </a:solidFill>
                <a:effectLst/>
                <a:latin typeface="-apple-system"/>
              </a:rPr>
              <a:t>在</a:t>
            </a:r>
            <a:r>
              <a:rPr lang="en-US" altLang="zh-CN" b="0" i="0" dirty="0">
                <a:solidFill>
                  <a:srgbClr val="121212"/>
                </a:solidFill>
                <a:effectLst/>
                <a:latin typeface="-apple-system"/>
              </a:rPr>
              <a:t>CPU1</a:t>
            </a:r>
            <a:r>
              <a:rPr lang="zh-CN" altLang="en-US" b="0" i="0" dirty="0">
                <a:solidFill>
                  <a:srgbClr val="121212"/>
                </a:solidFill>
                <a:effectLst/>
                <a:latin typeface="-apple-system"/>
              </a:rPr>
              <a:t>的</a:t>
            </a:r>
            <a:r>
              <a:rPr lang="en-US" altLang="zh-CN" b="0" i="0" dirty="0">
                <a:solidFill>
                  <a:srgbClr val="121212"/>
                </a:solidFill>
                <a:effectLst/>
                <a:latin typeface="-apple-system"/>
              </a:rPr>
              <a:t>cache line</a:t>
            </a:r>
            <a:endParaRPr lang="zh-CN" altLang="en-US" dirty="0"/>
          </a:p>
        </p:txBody>
      </p:sp>
      <p:sp>
        <p:nvSpPr>
          <p:cNvPr id="24" name="文本框 23"/>
          <p:cNvSpPr txBox="1"/>
          <p:nvPr/>
        </p:nvSpPr>
        <p:spPr>
          <a:xfrm>
            <a:off x="1766148" y="4652823"/>
            <a:ext cx="8659704" cy="461665"/>
          </a:xfrm>
          <a:prstGeom prst="rect">
            <a:avLst/>
          </a:prstGeom>
          <a:noFill/>
        </p:spPr>
        <p:txBody>
          <a:bodyPr wrap="square">
            <a:spAutoFit/>
          </a:bodyPr>
          <a:lstStyle/>
          <a:p>
            <a:r>
              <a:rPr lang="zh-CN" altLang="en-US" sz="2400" b="1" i="0" dirty="0">
                <a:solidFill>
                  <a:srgbClr val="FF0000"/>
                </a:solidFill>
                <a:effectLst/>
                <a:latin typeface="+mn-ea"/>
              </a:rPr>
              <a:t>加入了</a:t>
            </a:r>
            <a:r>
              <a:rPr lang="en-US" altLang="zh-CN" sz="2400" b="1" i="0" dirty="0">
                <a:solidFill>
                  <a:srgbClr val="FF0000"/>
                </a:solidFill>
                <a:effectLst/>
                <a:latin typeface="+mn-ea"/>
              </a:rPr>
              <a:t>store buffer</a:t>
            </a:r>
            <a:r>
              <a:rPr lang="zh-CN" altLang="en-US" sz="2400" b="1" i="0" dirty="0">
                <a:solidFill>
                  <a:srgbClr val="FF0000"/>
                </a:solidFill>
                <a:effectLst/>
                <a:latin typeface="+mn-ea"/>
              </a:rPr>
              <a:t>这个硬件结构，出现</a:t>
            </a:r>
            <a:r>
              <a:rPr lang="en-US" altLang="zh-CN" sz="2400" b="1" i="0" dirty="0">
                <a:solidFill>
                  <a:srgbClr val="FF0000"/>
                </a:solidFill>
                <a:effectLst/>
                <a:latin typeface="+mn-ea"/>
              </a:rPr>
              <a:t>assert</a:t>
            </a:r>
            <a:r>
              <a:rPr lang="zh-CN" altLang="en-US" sz="2400" b="1" i="0" dirty="0">
                <a:solidFill>
                  <a:srgbClr val="FF0000"/>
                </a:solidFill>
                <a:effectLst/>
                <a:latin typeface="+mn-ea"/>
              </a:rPr>
              <a:t>失败的问题！！</a:t>
            </a:r>
            <a:endParaRPr lang="zh-CN" altLang="en-US" sz="2400" b="1" dirty="0">
              <a:solidFill>
                <a:srgbClr val="FF0000"/>
              </a:solidFill>
              <a:latin typeface="+mn-ea"/>
            </a:endParaRPr>
          </a:p>
        </p:txBody>
      </p:sp>
      <p:sp>
        <p:nvSpPr>
          <p:cNvPr id="25" name="矩形 24"/>
          <p:cNvSpPr/>
          <p:nvPr/>
        </p:nvSpPr>
        <p:spPr>
          <a:xfrm>
            <a:off x="744069" y="2038526"/>
            <a:ext cx="5823439" cy="1718517"/>
          </a:xfrm>
          <a:prstGeom prst="rect">
            <a:avLst/>
          </a:prstGeom>
          <a:solidFill>
            <a:srgbClr val="EAEAEA">
              <a:alpha val="1882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7370059" y="2438011"/>
            <a:ext cx="4275859" cy="1323439"/>
          </a:xfrm>
          <a:prstGeom prst="rect">
            <a:avLst/>
          </a:prstGeom>
          <a:noFill/>
        </p:spPr>
        <p:txBody>
          <a:bodyPr wrap="square">
            <a:spAutoFit/>
          </a:bodyPr>
          <a:lstStyle/>
          <a:p>
            <a:r>
              <a:rPr lang="zh-CN" altLang="en-US" sz="2000" dirty="0">
                <a:latin typeface="+mn-ea"/>
              </a:rPr>
              <a:t>由于</a:t>
            </a:r>
            <a:r>
              <a:rPr lang="en-US" altLang="zh-CN" sz="2000" dirty="0" err="1">
                <a:latin typeface="+mn-ea"/>
              </a:rPr>
              <a:t>sotre</a:t>
            </a:r>
            <a:r>
              <a:rPr lang="en-US" altLang="zh-CN" sz="2000" dirty="0">
                <a:latin typeface="+mn-ea"/>
              </a:rPr>
              <a:t> buffer</a:t>
            </a:r>
            <a:r>
              <a:rPr lang="zh-CN" altLang="en-US" sz="2000" dirty="0">
                <a:latin typeface="+mn-ea"/>
              </a:rPr>
              <a:t>的存在，</a:t>
            </a:r>
            <a:r>
              <a:rPr lang="en-US" altLang="zh-CN" sz="2000" dirty="0">
                <a:latin typeface="+mn-ea"/>
              </a:rPr>
              <a:t>CPU</a:t>
            </a:r>
            <a:r>
              <a:rPr lang="zh-CN" altLang="en-US" sz="2000" dirty="0">
                <a:latin typeface="+mn-ea"/>
              </a:rPr>
              <a:t>不会立即将数据推送到本地缓存，这可能会导致</a:t>
            </a:r>
            <a:r>
              <a:rPr lang="en-US" altLang="zh-CN" sz="2000" dirty="0">
                <a:latin typeface="+mn-ea"/>
              </a:rPr>
              <a:t>CPU1</a:t>
            </a:r>
            <a:r>
              <a:rPr lang="zh-CN" altLang="en-US" sz="2000" dirty="0">
                <a:latin typeface="+mn-ea"/>
              </a:rPr>
              <a:t>接收到</a:t>
            </a:r>
            <a:r>
              <a:rPr lang="en-US" altLang="zh-CN" sz="2000" dirty="0">
                <a:latin typeface="+mn-ea"/>
              </a:rPr>
              <a:t>CPU0</a:t>
            </a:r>
            <a:r>
              <a:rPr lang="zh-CN" altLang="en-US" sz="2000" dirty="0">
                <a:latin typeface="+mn-ea"/>
              </a:rPr>
              <a:t>返回</a:t>
            </a:r>
            <a:r>
              <a:rPr lang="en-US" altLang="zh-CN" sz="2000" dirty="0">
                <a:latin typeface="+mn-ea"/>
              </a:rPr>
              <a:t>a</a:t>
            </a:r>
            <a:r>
              <a:rPr lang="zh-CN" altLang="en-US" sz="2000" dirty="0">
                <a:latin typeface="+mn-ea"/>
              </a:rPr>
              <a:t>的值为</a:t>
            </a:r>
            <a:r>
              <a:rPr lang="en-US" altLang="zh-CN" sz="2000" dirty="0">
                <a:latin typeface="+mn-ea"/>
              </a:rPr>
              <a:t>0</a:t>
            </a:r>
            <a:r>
              <a:rPr lang="zh-CN" altLang="en-US" sz="2000" dirty="0">
                <a:latin typeface="+mn-ea"/>
              </a:rPr>
              <a:t>，从而导致</a:t>
            </a:r>
            <a:r>
              <a:rPr lang="zh-CN" altLang="en-US" sz="2000" dirty="0">
                <a:solidFill>
                  <a:srgbClr val="FF0000"/>
                </a:solidFill>
                <a:latin typeface="+mn-ea"/>
              </a:rPr>
              <a:t>数据不一致问题</a:t>
            </a:r>
            <a:endParaRPr lang="zh-CN" altLang="en-US" sz="2000" dirty="0">
              <a:solidFill>
                <a:srgbClr val="FF0000"/>
              </a:solidFill>
              <a:latin typeface="+mn-ea"/>
            </a:endParaRPr>
          </a:p>
        </p:txBody>
      </p:sp>
      <p:sp>
        <p:nvSpPr>
          <p:cNvPr id="32" name="箭头: 右 31"/>
          <p:cNvSpPr/>
          <p:nvPr/>
        </p:nvSpPr>
        <p:spPr>
          <a:xfrm>
            <a:off x="6567508" y="2897784"/>
            <a:ext cx="706128" cy="2754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硬件层面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2" name="文本框 1"/>
          <p:cNvSpPr txBox="1"/>
          <p:nvPr/>
        </p:nvSpPr>
        <p:spPr>
          <a:xfrm>
            <a:off x="744069" y="945776"/>
            <a:ext cx="6404875" cy="646331"/>
          </a:xfrm>
          <a:prstGeom prst="rect">
            <a:avLst/>
          </a:prstGeom>
          <a:noFill/>
        </p:spPr>
        <p:txBody>
          <a:bodyPr wrap="square" rtlCol="0">
            <a:spAutoFit/>
          </a:bodyPr>
          <a:lstStyle/>
          <a:p>
            <a:pPr marL="571500" indent="-571500">
              <a:buFont typeface="Arial" panose="020B0604020202020204" pitchFamily="34" charset="0"/>
              <a:buChar char="•"/>
            </a:pPr>
            <a:r>
              <a:rPr lang="en-US" altLang="zh-CN" sz="3600" dirty="0">
                <a:latin typeface="黑体" panose="02010609060101010101" pitchFamily="49" charset="-122"/>
                <a:ea typeface="黑体" panose="02010609060101010101" pitchFamily="49" charset="-122"/>
              </a:rPr>
              <a:t>Store buffer </a:t>
            </a:r>
            <a:r>
              <a:rPr lang="zh-CN" altLang="en-US" sz="3600" dirty="0">
                <a:latin typeface="黑体" panose="02010609060101010101" pitchFamily="49" charset="-122"/>
                <a:ea typeface="黑体" panose="02010609060101010101" pitchFamily="49" charset="-122"/>
              </a:rPr>
              <a:t>改进</a:t>
            </a:r>
            <a:endParaRPr lang="zh-CN" altLang="en-US" sz="36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6084923" y="1592107"/>
            <a:ext cx="5363008" cy="4709724"/>
          </a:xfrm>
          <a:prstGeom prst="rect">
            <a:avLst/>
          </a:prstGeom>
        </p:spPr>
      </p:pic>
      <p:sp>
        <p:nvSpPr>
          <p:cNvPr id="8" name="文本框 7"/>
          <p:cNvSpPr txBox="1"/>
          <p:nvPr/>
        </p:nvSpPr>
        <p:spPr>
          <a:xfrm>
            <a:off x="1224943" y="2305615"/>
            <a:ext cx="4417319" cy="2246769"/>
          </a:xfrm>
          <a:prstGeom prst="rect">
            <a:avLst/>
          </a:prstGeom>
          <a:noFill/>
        </p:spPr>
        <p:txBody>
          <a:bodyPr wrap="square">
            <a:spAutoFit/>
          </a:bodyPr>
          <a:lstStyle/>
          <a:p>
            <a:pPr marL="285750" indent="-285750">
              <a:buFont typeface="Arial" panose="020B0604020202020204" pitchFamily="34" charset="0"/>
              <a:buChar char="•"/>
            </a:pPr>
            <a:r>
              <a:rPr lang="zh-CN" altLang="en-US" sz="2000" b="0" i="0" dirty="0">
                <a:solidFill>
                  <a:srgbClr val="121212"/>
                </a:solidFill>
                <a:effectLst/>
                <a:latin typeface="+mn-ea"/>
              </a:rPr>
              <a:t>当</a:t>
            </a:r>
            <a:r>
              <a:rPr lang="en-US" altLang="zh-CN" sz="2000" b="0" i="0" dirty="0">
                <a:solidFill>
                  <a:srgbClr val="121212"/>
                </a:solidFill>
                <a:effectLst/>
                <a:latin typeface="+mn-ea"/>
              </a:rPr>
              <a:t>CPU</a:t>
            </a:r>
            <a:r>
              <a:rPr lang="zh-CN" altLang="en-US" sz="2000" b="0" i="0" dirty="0">
                <a:solidFill>
                  <a:srgbClr val="121212"/>
                </a:solidFill>
                <a:effectLst/>
                <a:latin typeface="+mn-ea"/>
              </a:rPr>
              <a:t>执行</a:t>
            </a:r>
            <a:r>
              <a:rPr lang="en-US" altLang="zh-CN" sz="2000" b="0" i="0" dirty="0">
                <a:solidFill>
                  <a:srgbClr val="121212"/>
                </a:solidFill>
                <a:effectLst/>
                <a:latin typeface="+mn-ea"/>
              </a:rPr>
              <a:t>load</a:t>
            </a:r>
            <a:r>
              <a:rPr lang="zh-CN" altLang="en-US" sz="2000" b="0" i="0" dirty="0">
                <a:solidFill>
                  <a:srgbClr val="121212"/>
                </a:solidFill>
                <a:effectLst/>
                <a:latin typeface="+mn-ea"/>
              </a:rPr>
              <a:t>操作的时候，不但要看</a:t>
            </a:r>
            <a:r>
              <a:rPr lang="en-US" altLang="zh-CN" sz="2000" b="0" i="0" dirty="0">
                <a:solidFill>
                  <a:srgbClr val="121212"/>
                </a:solidFill>
                <a:effectLst/>
                <a:latin typeface="+mn-ea"/>
              </a:rPr>
              <a:t>cache</a:t>
            </a:r>
            <a:r>
              <a:rPr lang="zh-CN" altLang="en-US" sz="2000" b="0" i="0" dirty="0">
                <a:solidFill>
                  <a:srgbClr val="121212"/>
                </a:solidFill>
                <a:effectLst/>
                <a:latin typeface="+mn-ea"/>
              </a:rPr>
              <a:t>，还要看</a:t>
            </a:r>
            <a:r>
              <a:rPr lang="en-US" altLang="zh-CN" sz="2000" b="0" i="0" dirty="0">
                <a:solidFill>
                  <a:srgbClr val="121212"/>
                </a:solidFill>
                <a:effectLst/>
                <a:latin typeface="+mn-ea"/>
              </a:rPr>
              <a:t>store buffer</a:t>
            </a:r>
            <a:r>
              <a:rPr lang="zh-CN" altLang="en-US" sz="2000" b="0" i="0" dirty="0">
                <a:solidFill>
                  <a:srgbClr val="121212"/>
                </a:solidFill>
                <a:effectLst/>
                <a:latin typeface="+mn-ea"/>
              </a:rPr>
              <a:t>中是否有内容，如果</a:t>
            </a:r>
            <a:r>
              <a:rPr lang="en-US" altLang="zh-CN" sz="2000" b="0" i="0" dirty="0">
                <a:solidFill>
                  <a:srgbClr val="121212"/>
                </a:solidFill>
                <a:effectLst/>
                <a:latin typeface="+mn-ea"/>
              </a:rPr>
              <a:t>store buffer</a:t>
            </a:r>
            <a:r>
              <a:rPr lang="zh-CN" altLang="en-US" sz="2000" b="0" i="0" dirty="0">
                <a:solidFill>
                  <a:srgbClr val="121212"/>
                </a:solidFill>
                <a:effectLst/>
                <a:latin typeface="+mn-ea"/>
              </a:rPr>
              <a:t>有该数据，那么就采用</a:t>
            </a:r>
            <a:r>
              <a:rPr lang="en-US" altLang="zh-CN" sz="2000" b="0" i="0" dirty="0">
                <a:solidFill>
                  <a:srgbClr val="121212"/>
                </a:solidFill>
                <a:effectLst/>
                <a:latin typeface="+mn-ea"/>
              </a:rPr>
              <a:t>store buffer</a:t>
            </a:r>
            <a:r>
              <a:rPr lang="zh-CN" altLang="en-US" sz="2000" b="0" i="0" dirty="0">
                <a:solidFill>
                  <a:srgbClr val="121212"/>
                </a:solidFill>
                <a:effectLst/>
                <a:latin typeface="+mn-ea"/>
              </a:rPr>
              <a:t>中的值。</a:t>
            </a:r>
            <a:endParaRPr lang="en-US" altLang="zh-CN" sz="2000" b="0" i="0" dirty="0">
              <a:solidFill>
                <a:srgbClr val="121212"/>
              </a:solidFill>
              <a:effectLst/>
              <a:latin typeface="+mn-ea"/>
            </a:endParaRPr>
          </a:p>
          <a:p>
            <a:pPr marL="285750" indent="-285750">
              <a:buFont typeface="Arial" panose="020B0604020202020204" pitchFamily="34" charset="0"/>
              <a:buChar char="•"/>
            </a:pPr>
            <a:endParaRPr lang="en-US" altLang="zh-CN" sz="2000" b="0" i="0" dirty="0">
              <a:solidFill>
                <a:srgbClr val="121212"/>
              </a:solidFill>
              <a:effectLst/>
              <a:latin typeface="+mn-ea"/>
            </a:endParaRPr>
          </a:p>
          <a:p>
            <a:pPr marL="285750" indent="-285750">
              <a:buFont typeface="Arial" panose="020B0604020202020204" pitchFamily="34" charset="0"/>
              <a:buChar char="•"/>
            </a:pPr>
            <a:r>
              <a:rPr lang="zh-CN" altLang="en-US" sz="2000" dirty="0">
                <a:solidFill>
                  <a:srgbClr val="121212"/>
                </a:solidFill>
                <a:latin typeface="+mn-ea"/>
              </a:rPr>
              <a:t>但这也不能保证数据不一致问题</a:t>
            </a:r>
            <a:endParaRPr lang="zh-CN" altLang="en-US" sz="2000" dirty="0">
              <a:latin typeface="+mn-ea"/>
            </a:endParaRPr>
          </a:p>
        </p:txBody>
      </p:sp>
      <p:sp>
        <p:nvSpPr>
          <p:cNvPr id="9" name="文本框 8"/>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硬件层面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2" name="文本框 1"/>
          <p:cNvSpPr txBox="1"/>
          <p:nvPr/>
        </p:nvSpPr>
        <p:spPr>
          <a:xfrm>
            <a:off x="744070" y="945776"/>
            <a:ext cx="3039036" cy="646331"/>
          </a:xfrm>
          <a:prstGeom prst="rect">
            <a:avLst/>
          </a:prstGeom>
          <a:noFill/>
        </p:spPr>
        <p:txBody>
          <a:bodyPr wrap="square" rtlCol="0">
            <a:spAutoFit/>
          </a:bodyPr>
          <a:lstStyle/>
          <a:p>
            <a:pPr marL="571500" indent="-571500">
              <a:buFont typeface="Arial" panose="020B0604020202020204" pitchFamily="34" charset="0"/>
              <a:buChar char="•"/>
            </a:pPr>
            <a:r>
              <a:rPr lang="zh-CN" altLang="en-US" sz="3600" dirty="0">
                <a:latin typeface="黑体" panose="02010609060101010101" pitchFamily="49" charset="-122"/>
                <a:ea typeface="黑体" panose="02010609060101010101" pitchFamily="49" charset="-122"/>
              </a:rPr>
              <a:t>软件优化</a:t>
            </a:r>
            <a:endParaRPr lang="zh-CN" altLang="en-US" sz="3600" dirty="0">
              <a:latin typeface="黑体" panose="02010609060101010101" pitchFamily="49" charset="-122"/>
              <a:ea typeface="黑体" panose="02010609060101010101" pitchFamily="49" charset="-122"/>
            </a:endParaRPr>
          </a:p>
        </p:txBody>
      </p:sp>
      <p:sp>
        <p:nvSpPr>
          <p:cNvPr id="5" name="文本框 4"/>
          <p:cNvSpPr txBox="1"/>
          <p:nvPr/>
        </p:nvSpPr>
        <p:spPr>
          <a:xfrm>
            <a:off x="1188028" y="1635969"/>
            <a:ext cx="4222785" cy="3139321"/>
          </a:xfrm>
          <a:prstGeom prst="rect">
            <a:avLst/>
          </a:prstGeom>
          <a:solidFill>
            <a:srgbClr val="EAEAEA"/>
          </a:solidFill>
        </p:spPr>
        <p:txBody>
          <a:bodyPr wrap="square">
            <a:spAutoFit/>
          </a:bodyPr>
          <a:lstStyle/>
          <a:p>
            <a:r>
              <a:rPr lang="zh-CN" altLang="en-US" dirty="0"/>
              <a:t>void foo(void)</a:t>
            </a:r>
            <a:endParaRPr lang="zh-CN" altLang="en-US" dirty="0"/>
          </a:p>
          <a:p>
            <a:r>
              <a:rPr lang="zh-CN" altLang="en-US" dirty="0"/>
              <a:t>{</a:t>
            </a:r>
            <a:endParaRPr lang="zh-CN" altLang="en-US" dirty="0"/>
          </a:p>
          <a:p>
            <a:r>
              <a:rPr lang="zh-CN" altLang="en-US" dirty="0"/>
              <a:t>	a = 1;</a:t>
            </a:r>
            <a:endParaRPr lang="zh-CN" altLang="en-US" dirty="0"/>
          </a:p>
          <a:p>
            <a:r>
              <a:rPr lang="zh-CN" altLang="en-US" dirty="0"/>
              <a:t>	b = 1;</a:t>
            </a:r>
            <a:endParaRPr lang="zh-CN" altLang="en-US" dirty="0"/>
          </a:p>
          <a:p>
            <a:r>
              <a:rPr lang="zh-CN" altLang="en-US" dirty="0"/>
              <a:t>}</a:t>
            </a:r>
            <a:endParaRPr lang="zh-CN" altLang="en-US" dirty="0"/>
          </a:p>
          <a:p>
            <a:endParaRPr lang="zh-CN" altLang="en-US" dirty="0"/>
          </a:p>
          <a:p>
            <a:r>
              <a:rPr lang="zh-CN" altLang="en-US" dirty="0"/>
              <a:t>void bar(void)</a:t>
            </a:r>
            <a:endParaRPr lang="zh-CN" altLang="en-US" dirty="0"/>
          </a:p>
          <a:p>
            <a:r>
              <a:rPr lang="zh-CN" altLang="en-US" dirty="0"/>
              <a:t>{</a:t>
            </a:r>
            <a:endParaRPr lang="zh-CN" altLang="en-US" dirty="0"/>
          </a:p>
          <a:p>
            <a:r>
              <a:rPr lang="zh-CN" altLang="en-US" dirty="0"/>
              <a:t>	while (b == 0) continue;</a:t>
            </a:r>
            <a:endParaRPr lang="zh-CN" altLang="en-US" dirty="0"/>
          </a:p>
          <a:p>
            <a:r>
              <a:rPr lang="zh-CN" altLang="en-US" dirty="0"/>
              <a:t>	assert(a == 1);</a:t>
            </a:r>
            <a:endParaRPr lang="zh-CN" altLang="en-US" dirty="0"/>
          </a:p>
          <a:p>
            <a:r>
              <a:rPr lang="zh-CN" altLang="en-US" dirty="0"/>
              <a:t>}</a:t>
            </a:r>
            <a:endParaRPr lang="zh-CN" altLang="en-US" dirty="0"/>
          </a:p>
        </p:txBody>
      </p:sp>
      <p:sp>
        <p:nvSpPr>
          <p:cNvPr id="10" name="文本框 9"/>
          <p:cNvSpPr txBox="1"/>
          <p:nvPr/>
        </p:nvSpPr>
        <p:spPr>
          <a:xfrm>
            <a:off x="1052079" y="4966780"/>
            <a:ext cx="4901912" cy="923330"/>
          </a:xfrm>
          <a:prstGeom prst="rect">
            <a:avLst/>
          </a:prstGeom>
          <a:noFill/>
        </p:spPr>
        <p:txBody>
          <a:bodyPr wrap="square">
            <a:spAutoFit/>
          </a:bodyPr>
          <a:lstStyle/>
          <a:p>
            <a:r>
              <a:rPr lang="zh-CN" altLang="en-US" dirty="0"/>
              <a:t> a=1 和 b=1 可能不会按照程序的顺序提交。这可能导致 bar 函数中的 assert(a == 1) 失败，因为 b 的值可能在 a 之前被写入。</a:t>
            </a:r>
            <a:endParaRPr lang="zh-CN" altLang="en-US" dirty="0"/>
          </a:p>
        </p:txBody>
      </p:sp>
      <p:sp>
        <p:nvSpPr>
          <p:cNvPr id="12" name="文本框 11"/>
          <p:cNvSpPr txBox="1"/>
          <p:nvPr/>
        </p:nvSpPr>
        <p:spPr>
          <a:xfrm>
            <a:off x="6549736" y="1635968"/>
            <a:ext cx="4724400" cy="3139322"/>
          </a:xfrm>
          <a:prstGeom prst="rect">
            <a:avLst/>
          </a:prstGeom>
          <a:solidFill>
            <a:srgbClr val="EAEAEA"/>
          </a:solidFill>
        </p:spPr>
        <p:txBody>
          <a:bodyPr wrap="square">
            <a:spAutoFit/>
          </a:bodyPr>
          <a:lstStyle/>
          <a:p>
            <a:r>
              <a:rPr lang="zh-CN" altLang="en-US" dirty="0"/>
              <a:t>void foo(void)</a:t>
            </a:r>
            <a:endParaRPr lang="zh-CN" altLang="en-US" dirty="0"/>
          </a:p>
          <a:p>
            <a:r>
              <a:rPr lang="zh-CN" altLang="en-US" dirty="0"/>
              <a:t>{</a:t>
            </a:r>
            <a:endParaRPr lang="zh-CN" altLang="en-US" dirty="0"/>
          </a:p>
          <a:p>
            <a:r>
              <a:rPr lang="zh-CN" altLang="en-US" dirty="0"/>
              <a:t>    a = 1;</a:t>
            </a:r>
            <a:endParaRPr lang="zh-CN" altLang="en-US" dirty="0"/>
          </a:p>
          <a:p>
            <a:r>
              <a:rPr lang="zh-CN" altLang="en-US" dirty="0"/>
              <a:t>    </a:t>
            </a:r>
            <a:r>
              <a:rPr lang="zh-CN" altLang="en-US" dirty="0">
                <a:solidFill>
                  <a:srgbClr val="FF0000"/>
                </a:solidFill>
              </a:rPr>
              <a:t>smp_mb();</a:t>
            </a:r>
            <a:endParaRPr lang="zh-CN" altLang="en-US" dirty="0">
              <a:solidFill>
                <a:srgbClr val="FF0000"/>
              </a:solidFill>
            </a:endParaRPr>
          </a:p>
          <a:p>
            <a:r>
              <a:rPr lang="zh-CN" altLang="en-US" dirty="0"/>
              <a:t>    b = 1;</a:t>
            </a:r>
            <a:endParaRPr lang="zh-CN" altLang="en-US" dirty="0"/>
          </a:p>
          <a:p>
            <a:r>
              <a:rPr lang="zh-CN" altLang="en-US" dirty="0"/>
              <a:t>}</a:t>
            </a:r>
            <a:endParaRPr lang="zh-CN" altLang="en-US" dirty="0"/>
          </a:p>
          <a:p>
            <a:r>
              <a:rPr lang="zh-CN" altLang="en-US" dirty="0"/>
              <a:t>void bar(void)</a:t>
            </a:r>
            <a:endParaRPr lang="zh-CN" altLang="en-US" dirty="0"/>
          </a:p>
          <a:p>
            <a:r>
              <a:rPr lang="zh-CN" altLang="en-US" dirty="0"/>
              <a:t>{</a:t>
            </a:r>
            <a:endParaRPr lang="zh-CN" altLang="en-US" dirty="0"/>
          </a:p>
          <a:p>
            <a:r>
              <a:rPr lang="zh-CN" altLang="en-US" dirty="0"/>
              <a:t>    while (b == 0) continue;</a:t>
            </a:r>
            <a:endParaRPr lang="zh-CN" altLang="en-US" dirty="0"/>
          </a:p>
          <a:p>
            <a:r>
              <a:rPr lang="zh-CN" altLang="en-US" dirty="0"/>
              <a:t>    assert(a == 1);</a:t>
            </a:r>
            <a:endParaRPr lang="zh-CN" altLang="en-US" dirty="0"/>
          </a:p>
          <a:p>
            <a:r>
              <a:rPr lang="zh-CN" altLang="en-US" dirty="0"/>
              <a:t>}</a:t>
            </a:r>
            <a:endParaRPr lang="zh-CN" altLang="en-US" dirty="0"/>
          </a:p>
        </p:txBody>
      </p:sp>
      <p:sp>
        <p:nvSpPr>
          <p:cNvPr id="15" name="文本框 14"/>
          <p:cNvSpPr txBox="1"/>
          <p:nvPr/>
        </p:nvSpPr>
        <p:spPr>
          <a:xfrm>
            <a:off x="5536278" y="2944019"/>
            <a:ext cx="887993" cy="523220"/>
          </a:xfrm>
          <a:prstGeom prst="rect">
            <a:avLst/>
          </a:prstGeom>
          <a:noFill/>
        </p:spPr>
        <p:txBody>
          <a:bodyPr wrap="square" rtlCol="0">
            <a:spAutoFit/>
          </a:bodyPr>
          <a:lstStyle/>
          <a:p>
            <a:pPr algn="ctr"/>
            <a:r>
              <a:rPr lang="en-US" altLang="zh-CN" sz="2800" dirty="0">
                <a:solidFill>
                  <a:srgbClr val="C00000"/>
                </a:solidFill>
              </a:rPr>
              <a:t>VS</a:t>
            </a:r>
            <a:endParaRPr lang="zh-CN" altLang="en-US" dirty="0">
              <a:solidFill>
                <a:srgbClr val="C00000"/>
              </a:solidFill>
            </a:endParaRPr>
          </a:p>
        </p:txBody>
      </p:sp>
      <p:sp>
        <p:nvSpPr>
          <p:cNvPr id="17" name="文本框 16"/>
          <p:cNvSpPr txBox="1"/>
          <p:nvPr/>
        </p:nvSpPr>
        <p:spPr>
          <a:xfrm>
            <a:off x="6427444" y="5105279"/>
            <a:ext cx="5116856" cy="646331"/>
          </a:xfrm>
          <a:prstGeom prst="rect">
            <a:avLst/>
          </a:prstGeom>
          <a:noFill/>
        </p:spPr>
        <p:txBody>
          <a:bodyPr wrap="square">
            <a:spAutoFit/>
          </a:bodyPr>
          <a:lstStyle/>
          <a:p>
            <a:r>
              <a:rPr lang="zh-CN" altLang="en-US" dirty="0"/>
              <a:t>使用了 smp_mb() 操作，确保了程序的顺序提交。意味着 b=1 不会被提前写入，避免了失败。</a:t>
            </a:r>
            <a:endParaRPr lang="zh-CN" altLang="en-US" dirty="0"/>
          </a:p>
        </p:txBody>
      </p:sp>
      <p:sp>
        <p:nvSpPr>
          <p:cNvPr id="18" name="文本框 17"/>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硬件层面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5"/>
          <p:cNvGrpSpPr/>
          <p:nvPr/>
        </p:nvGrpSpPr>
        <p:grpSpPr>
          <a:xfrm>
            <a:off x="1891475" y="4241029"/>
            <a:ext cx="5681362" cy="2166650"/>
            <a:chOff x="3597275" y="4287838"/>
            <a:chExt cx="4991101" cy="1903412"/>
          </a:xfrm>
          <a:effectLst>
            <a:outerShdw blurRad="50800" dist="38100" dir="5400000" algn="t" rotWithShape="0">
              <a:prstClr val="black">
                <a:alpha val="40000"/>
              </a:prstClr>
            </a:outerShdw>
          </a:effectLst>
        </p:grpSpPr>
        <p:sp>
          <p:nvSpPr>
            <p:cNvPr id="126" name="Freeform 5"/>
            <p:cNvSpPr/>
            <p:nvPr/>
          </p:nvSpPr>
          <p:spPr bwMode="auto">
            <a:xfrm>
              <a:off x="3635375" y="4692650"/>
              <a:ext cx="4897438" cy="1498600"/>
            </a:xfrm>
            <a:custGeom>
              <a:avLst/>
              <a:gdLst>
                <a:gd name="T0" fmla="*/ 0 w 1766"/>
                <a:gd name="T1" fmla="*/ 504 h 539"/>
                <a:gd name="T2" fmla="*/ 0 w 1766"/>
                <a:gd name="T3" fmla="*/ 506 h 539"/>
                <a:gd name="T4" fmla="*/ 0 w 1766"/>
                <a:gd name="T5" fmla="*/ 506 h 539"/>
                <a:gd name="T6" fmla="*/ 0 w 1766"/>
                <a:gd name="T7" fmla="*/ 506 h 539"/>
                <a:gd name="T8" fmla="*/ 110 w 1766"/>
                <a:gd name="T9" fmla="*/ 539 h 539"/>
                <a:gd name="T10" fmla="*/ 1696 w 1766"/>
                <a:gd name="T11" fmla="*/ 538 h 539"/>
                <a:gd name="T12" fmla="*/ 1763 w 1766"/>
                <a:gd name="T13" fmla="*/ 512 h 539"/>
                <a:gd name="T14" fmla="*/ 1766 w 1766"/>
                <a:gd name="T15" fmla="*/ 469 h 539"/>
                <a:gd name="T16" fmla="*/ 1766 w 1766"/>
                <a:gd name="T17" fmla="*/ 469 h 539"/>
                <a:gd name="T18" fmla="*/ 1724 w 1766"/>
                <a:gd name="T19" fmla="*/ 424 h 539"/>
                <a:gd name="T20" fmla="*/ 1271 w 1766"/>
                <a:gd name="T21" fmla="*/ 37 h 539"/>
                <a:gd name="T22" fmla="*/ 1178 w 1766"/>
                <a:gd name="T23" fmla="*/ 0 h 539"/>
                <a:gd name="T24" fmla="*/ 546 w 1766"/>
                <a:gd name="T25" fmla="*/ 0 h 539"/>
                <a:gd name="T26" fmla="*/ 467 w 1766"/>
                <a:gd name="T27" fmla="*/ 30 h 539"/>
                <a:gd name="T28" fmla="*/ 44 w 1766"/>
                <a:gd name="T29" fmla="*/ 422 h 539"/>
                <a:gd name="T30" fmla="*/ 3 w 1766"/>
                <a:gd name="T31" fmla="*/ 465 h 539"/>
                <a:gd name="T32" fmla="*/ 3 w 1766"/>
                <a:gd name="T33" fmla="*/ 465 h 539"/>
                <a:gd name="T34" fmla="*/ 0 w 1766"/>
                <a:gd name="T35" fmla="*/ 50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6" h="539">
                  <a:moveTo>
                    <a:pt x="0" y="504"/>
                  </a:moveTo>
                  <a:cubicBezTo>
                    <a:pt x="0" y="504"/>
                    <a:pt x="0" y="505"/>
                    <a:pt x="0" y="506"/>
                  </a:cubicBezTo>
                  <a:cubicBezTo>
                    <a:pt x="0" y="506"/>
                    <a:pt x="0" y="506"/>
                    <a:pt x="0" y="506"/>
                  </a:cubicBezTo>
                  <a:cubicBezTo>
                    <a:pt x="0" y="506"/>
                    <a:pt x="0" y="506"/>
                    <a:pt x="0" y="506"/>
                  </a:cubicBezTo>
                  <a:cubicBezTo>
                    <a:pt x="0" y="526"/>
                    <a:pt x="26" y="539"/>
                    <a:pt x="110" y="539"/>
                  </a:cubicBezTo>
                  <a:cubicBezTo>
                    <a:pt x="1696" y="538"/>
                    <a:pt x="1696" y="538"/>
                    <a:pt x="1696" y="538"/>
                  </a:cubicBezTo>
                  <a:cubicBezTo>
                    <a:pt x="1747" y="538"/>
                    <a:pt x="1764" y="528"/>
                    <a:pt x="1763" y="512"/>
                  </a:cubicBezTo>
                  <a:cubicBezTo>
                    <a:pt x="1766" y="469"/>
                    <a:pt x="1766" y="469"/>
                    <a:pt x="1766" y="469"/>
                  </a:cubicBezTo>
                  <a:cubicBezTo>
                    <a:pt x="1766" y="469"/>
                    <a:pt x="1766" y="469"/>
                    <a:pt x="1766" y="469"/>
                  </a:cubicBezTo>
                  <a:cubicBezTo>
                    <a:pt x="1763" y="457"/>
                    <a:pt x="1739" y="442"/>
                    <a:pt x="1724" y="424"/>
                  </a:cubicBezTo>
                  <a:cubicBezTo>
                    <a:pt x="1271" y="37"/>
                    <a:pt x="1271" y="37"/>
                    <a:pt x="1271" y="37"/>
                  </a:cubicBezTo>
                  <a:cubicBezTo>
                    <a:pt x="1249" y="18"/>
                    <a:pt x="1235" y="0"/>
                    <a:pt x="1178" y="0"/>
                  </a:cubicBezTo>
                  <a:cubicBezTo>
                    <a:pt x="546" y="0"/>
                    <a:pt x="546" y="0"/>
                    <a:pt x="546" y="0"/>
                  </a:cubicBezTo>
                  <a:cubicBezTo>
                    <a:pt x="501" y="0"/>
                    <a:pt x="485" y="8"/>
                    <a:pt x="467" y="30"/>
                  </a:cubicBezTo>
                  <a:cubicBezTo>
                    <a:pt x="44" y="422"/>
                    <a:pt x="44" y="422"/>
                    <a:pt x="44" y="422"/>
                  </a:cubicBezTo>
                  <a:cubicBezTo>
                    <a:pt x="33" y="433"/>
                    <a:pt x="10" y="452"/>
                    <a:pt x="3" y="465"/>
                  </a:cubicBezTo>
                  <a:cubicBezTo>
                    <a:pt x="3" y="465"/>
                    <a:pt x="3" y="465"/>
                    <a:pt x="3" y="465"/>
                  </a:cubicBezTo>
                  <a:lnTo>
                    <a:pt x="0" y="504"/>
                  </a:lnTo>
                  <a:close/>
                </a:path>
              </a:pathLst>
            </a:custGeom>
            <a:solidFill>
              <a:schemeClr val="bg1"/>
            </a:solidFill>
            <a:ln>
              <a:noFill/>
            </a:ln>
          </p:spPr>
          <p:txBody>
            <a:bodyPr vert="horz" wrap="square" lIns="51435" tIns="25718" rIns="51435" bIns="25718" numCol="1" anchor="t" anchorCtr="0" compatLnSpc="1"/>
            <a:lstStyle/>
            <a:p>
              <a:endParaRPr lang="id-ID" sz="1200"/>
            </a:p>
          </p:txBody>
        </p:sp>
        <p:sp>
          <p:nvSpPr>
            <p:cNvPr id="127" name="Freeform 6"/>
            <p:cNvSpPr/>
            <p:nvPr/>
          </p:nvSpPr>
          <p:spPr bwMode="auto">
            <a:xfrm>
              <a:off x="3597275" y="4287838"/>
              <a:ext cx="4991101" cy="1792287"/>
            </a:xfrm>
            <a:custGeom>
              <a:avLst/>
              <a:gdLst>
                <a:gd name="T0" fmla="*/ 1202 w 1800"/>
                <a:gd name="T1" fmla="*/ 0 h 645"/>
                <a:gd name="T2" fmla="*/ 570 w 1800"/>
                <a:gd name="T3" fmla="*/ 0 h 645"/>
                <a:gd name="T4" fmla="*/ 491 w 1800"/>
                <a:gd name="T5" fmla="*/ 30 h 645"/>
                <a:gd name="T6" fmla="*/ 34 w 1800"/>
                <a:gd name="T7" fmla="*/ 578 h 645"/>
                <a:gd name="T8" fmla="*/ 126 w 1800"/>
                <a:gd name="T9" fmla="*/ 645 h 645"/>
                <a:gd name="T10" fmla="*/ 1712 w 1800"/>
                <a:gd name="T11" fmla="*/ 644 h 645"/>
                <a:gd name="T12" fmla="*/ 1757 w 1800"/>
                <a:gd name="T13" fmla="*/ 577 h 645"/>
                <a:gd name="T14" fmla="*/ 1295 w 1800"/>
                <a:gd name="T15" fmla="*/ 37 h 645"/>
                <a:gd name="T16" fmla="*/ 1202 w 1800"/>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 h="645">
                  <a:moveTo>
                    <a:pt x="1202" y="0"/>
                  </a:moveTo>
                  <a:cubicBezTo>
                    <a:pt x="570" y="0"/>
                    <a:pt x="570" y="0"/>
                    <a:pt x="570" y="0"/>
                  </a:cubicBezTo>
                  <a:cubicBezTo>
                    <a:pt x="525" y="0"/>
                    <a:pt x="509" y="8"/>
                    <a:pt x="491" y="30"/>
                  </a:cubicBezTo>
                  <a:cubicBezTo>
                    <a:pt x="34" y="578"/>
                    <a:pt x="34" y="578"/>
                    <a:pt x="34" y="578"/>
                  </a:cubicBezTo>
                  <a:cubicBezTo>
                    <a:pt x="4" y="614"/>
                    <a:pt x="0" y="645"/>
                    <a:pt x="126" y="645"/>
                  </a:cubicBezTo>
                  <a:cubicBezTo>
                    <a:pt x="1712" y="644"/>
                    <a:pt x="1712" y="644"/>
                    <a:pt x="1712" y="644"/>
                  </a:cubicBezTo>
                  <a:cubicBezTo>
                    <a:pt x="1800" y="644"/>
                    <a:pt x="1788" y="613"/>
                    <a:pt x="1757" y="577"/>
                  </a:cubicBezTo>
                  <a:cubicBezTo>
                    <a:pt x="1295" y="37"/>
                    <a:pt x="1295" y="37"/>
                    <a:pt x="1295" y="37"/>
                  </a:cubicBezTo>
                  <a:cubicBezTo>
                    <a:pt x="1276" y="15"/>
                    <a:pt x="1259" y="0"/>
                    <a:pt x="1202" y="0"/>
                  </a:cubicBezTo>
                  <a:close/>
                </a:path>
              </a:pathLst>
            </a:custGeom>
            <a:solidFill>
              <a:schemeClr val="tx1">
                <a:lumMod val="65000"/>
                <a:lumOff val="35000"/>
              </a:schemeClr>
            </a:solidFill>
            <a:ln>
              <a:noFill/>
            </a:ln>
          </p:spPr>
          <p:txBody>
            <a:bodyPr vert="horz" wrap="square" lIns="51435" tIns="25718" rIns="51435" bIns="25718" numCol="1" anchor="t" anchorCtr="0" compatLnSpc="1"/>
            <a:lstStyle/>
            <a:p>
              <a:endParaRPr lang="id-ID" sz="1200"/>
            </a:p>
          </p:txBody>
        </p:sp>
        <p:sp>
          <p:nvSpPr>
            <p:cNvPr id="128" name="Freeform 7"/>
            <p:cNvSpPr/>
            <p:nvPr/>
          </p:nvSpPr>
          <p:spPr bwMode="auto">
            <a:xfrm>
              <a:off x="3910013" y="4381500"/>
              <a:ext cx="4352925" cy="1535112"/>
            </a:xfrm>
            <a:custGeom>
              <a:avLst/>
              <a:gdLst>
                <a:gd name="T0" fmla="*/ 0 w 2742"/>
                <a:gd name="T1" fmla="*/ 967 h 967"/>
                <a:gd name="T2" fmla="*/ 2742 w 2742"/>
                <a:gd name="T3" fmla="*/ 963 h 967"/>
                <a:gd name="T4" fmla="*/ 1998 w 2742"/>
                <a:gd name="T5" fmla="*/ 0 h 967"/>
                <a:gd name="T6" fmla="*/ 728 w 2742"/>
                <a:gd name="T7" fmla="*/ 2 h 967"/>
                <a:gd name="T8" fmla="*/ 0 w 2742"/>
                <a:gd name="T9" fmla="*/ 967 h 967"/>
              </a:gdLst>
              <a:ahLst/>
              <a:cxnLst>
                <a:cxn ang="0">
                  <a:pos x="T0" y="T1"/>
                </a:cxn>
                <a:cxn ang="0">
                  <a:pos x="T2" y="T3"/>
                </a:cxn>
                <a:cxn ang="0">
                  <a:pos x="T4" y="T5"/>
                </a:cxn>
                <a:cxn ang="0">
                  <a:pos x="T6" y="T7"/>
                </a:cxn>
                <a:cxn ang="0">
                  <a:pos x="T8" y="T9"/>
                </a:cxn>
              </a:cxnLst>
              <a:rect l="0" t="0" r="r" b="b"/>
              <a:pathLst>
                <a:path w="2742" h="967">
                  <a:moveTo>
                    <a:pt x="0" y="967"/>
                  </a:moveTo>
                  <a:lnTo>
                    <a:pt x="2742" y="963"/>
                  </a:lnTo>
                  <a:lnTo>
                    <a:pt x="1998" y="0"/>
                  </a:lnTo>
                  <a:lnTo>
                    <a:pt x="728" y="2"/>
                  </a:lnTo>
                  <a:lnTo>
                    <a:pt x="0" y="967"/>
                  </a:lnTo>
                  <a:close/>
                </a:path>
              </a:pathLst>
            </a:cu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txBody>
            <a:bodyPr vert="horz" wrap="square" lIns="51435" tIns="25718" rIns="51435" bIns="25718" numCol="1" anchor="t" anchorCtr="0" compatLnSpc="1"/>
            <a:lstStyle/>
            <a:p>
              <a:endParaRPr lang="id-ID" sz="1200"/>
            </a:p>
          </p:txBody>
        </p:sp>
        <p:sp>
          <p:nvSpPr>
            <p:cNvPr id="129" name="Freeform 8"/>
            <p:cNvSpPr/>
            <p:nvPr/>
          </p:nvSpPr>
          <p:spPr bwMode="auto">
            <a:xfrm>
              <a:off x="5684838" y="4321175"/>
              <a:ext cx="757238" cy="26987"/>
            </a:xfrm>
            <a:custGeom>
              <a:avLst/>
              <a:gdLst>
                <a:gd name="T0" fmla="*/ 259 w 273"/>
                <a:gd name="T1" fmla="*/ 0 h 10"/>
                <a:gd name="T2" fmla="*/ 136 w 273"/>
                <a:gd name="T3" fmla="*/ 1 h 10"/>
                <a:gd name="T4" fmla="*/ 14 w 273"/>
                <a:gd name="T5" fmla="*/ 1 h 10"/>
                <a:gd name="T6" fmla="*/ 0 w 273"/>
                <a:gd name="T7" fmla="*/ 6 h 10"/>
                <a:gd name="T8" fmla="*/ 0 w 273"/>
                <a:gd name="T9" fmla="*/ 6 h 10"/>
                <a:gd name="T10" fmla="*/ 11 w 273"/>
                <a:gd name="T11" fmla="*/ 10 h 10"/>
                <a:gd name="T12" fmla="*/ 136 w 273"/>
                <a:gd name="T13" fmla="*/ 10 h 10"/>
                <a:gd name="T14" fmla="*/ 261 w 273"/>
                <a:gd name="T15" fmla="*/ 10 h 10"/>
                <a:gd name="T16" fmla="*/ 272 w 273"/>
                <a:gd name="T17" fmla="*/ 5 h 10"/>
                <a:gd name="T18" fmla="*/ 272 w 273"/>
                <a:gd name="T19" fmla="*/ 5 h 10"/>
                <a:gd name="T20" fmla="*/ 259 w 27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0">
                  <a:moveTo>
                    <a:pt x="259" y="0"/>
                  </a:moveTo>
                  <a:cubicBezTo>
                    <a:pt x="218" y="0"/>
                    <a:pt x="177" y="1"/>
                    <a:pt x="136" y="1"/>
                  </a:cubicBezTo>
                  <a:cubicBezTo>
                    <a:pt x="95" y="1"/>
                    <a:pt x="54" y="1"/>
                    <a:pt x="14" y="1"/>
                  </a:cubicBezTo>
                  <a:cubicBezTo>
                    <a:pt x="7" y="1"/>
                    <a:pt x="1" y="3"/>
                    <a:pt x="0" y="6"/>
                  </a:cubicBezTo>
                  <a:cubicBezTo>
                    <a:pt x="0" y="6"/>
                    <a:pt x="0" y="6"/>
                    <a:pt x="0" y="6"/>
                  </a:cubicBezTo>
                  <a:cubicBezTo>
                    <a:pt x="0" y="8"/>
                    <a:pt x="4" y="10"/>
                    <a:pt x="11" y="10"/>
                  </a:cubicBezTo>
                  <a:cubicBezTo>
                    <a:pt x="53" y="10"/>
                    <a:pt x="95" y="10"/>
                    <a:pt x="136" y="10"/>
                  </a:cubicBezTo>
                  <a:cubicBezTo>
                    <a:pt x="178" y="10"/>
                    <a:pt x="219" y="10"/>
                    <a:pt x="261" y="10"/>
                  </a:cubicBezTo>
                  <a:cubicBezTo>
                    <a:pt x="268" y="10"/>
                    <a:pt x="273" y="8"/>
                    <a:pt x="272" y="5"/>
                  </a:cubicBezTo>
                  <a:cubicBezTo>
                    <a:pt x="272" y="5"/>
                    <a:pt x="272" y="5"/>
                    <a:pt x="272" y="5"/>
                  </a:cubicBezTo>
                  <a:cubicBezTo>
                    <a:pt x="272" y="3"/>
                    <a:pt x="265" y="0"/>
                    <a:pt x="25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t" anchorCtr="0" compatLnSpc="1"/>
            <a:lstStyle/>
            <a:p>
              <a:endParaRPr lang="id-ID" sz="1200"/>
            </a:p>
          </p:txBody>
        </p:sp>
        <p:sp>
          <p:nvSpPr>
            <p:cNvPr id="130" name="Freeform 9"/>
            <p:cNvSpPr>
              <a:spLocks noEditPoints="1"/>
            </p:cNvSpPr>
            <p:nvPr/>
          </p:nvSpPr>
          <p:spPr bwMode="auto">
            <a:xfrm>
              <a:off x="5830888" y="5949950"/>
              <a:ext cx="504825" cy="92075"/>
            </a:xfrm>
            <a:custGeom>
              <a:avLst/>
              <a:gdLst>
                <a:gd name="T0" fmla="*/ 91 w 182"/>
                <a:gd name="T1" fmla="*/ 6 h 33"/>
                <a:gd name="T2" fmla="*/ 119 w 182"/>
                <a:gd name="T3" fmla="*/ 17 h 33"/>
                <a:gd name="T4" fmla="*/ 119 w 182"/>
                <a:gd name="T5" fmla="*/ 29 h 33"/>
                <a:gd name="T6" fmla="*/ 99 w 182"/>
                <a:gd name="T7" fmla="*/ 29 h 33"/>
                <a:gd name="T8" fmla="*/ 99 w 182"/>
                <a:gd name="T9" fmla="*/ 24 h 33"/>
                <a:gd name="T10" fmla="*/ 90 w 182"/>
                <a:gd name="T11" fmla="*/ 21 h 33"/>
                <a:gd name="T12" fmla="*/ 90 w 182"/>
                <a:gd name="T13" fmla="*/ 21 h 33"/>
                <a:gd name="T14" fmla="*/ 90 w 182"/>
                <a:gd name="T15" fmla="*/ 33 h 33"/>
                <a:gd name="T16" fmla="*/ 91 w 182"/>
                <a:gd name="T17" fmla="*/ 33 h 33"/>
                <a:gd name="T18" fmla="*/ 181 w 182"/>
                <a:gd name="T19" fmla="*/ 16 h 33"/>
                <a:gd name="T20" fmla="*/ 90 w 182"/>
                <a:gd name="T21" fmla="*/ 0 h 33"/>
                <a:gd name="T22" fmla="*/ 90 w 182"/>
                <a:gd name="T23" fmla="*/ 2 h 33"/>
                <a:gd name="T24" fmla="*/ 92 w 182"/>
                <a:gd name="T25" fmla="*/ 2 h 33"/>
                <a:gd name="T26" fmla="*/ 130 w 182"/>
                <a:gd name="T27" fmla="*/ 17 h 33"/>
                <a:gd name="T28" fmla="*/ 126 w 182"/>
                <a:gd name="T29" fmla="*/ 18 h 33"/>
                <a:gd name="T30" fmla="*/ 91 w 182"/>
                <a:gd name="T31" fmla="*/ 5 h 33"/>
                <a:gd name="T32" fmla="*/ 90 w 182"/>
                <a:gd name="T33" fmla="*/ 5 h 33"/>
                <a:gd name="T34" fmla="*/ 90 w 182"/>
                <a:gd name="T35" fmla="*/ 7 h 33"/>
                <a:gd name="T36" fmla="*/ 91 w 182"/>
                <a:gd name="T37" fmla="*/ 6 h 33"/>
                <a:gd name="T38" fmla="*/ 90 w 182"/>
                <a:gd name="T39" fmla="*/ 21 h 33"/>
                <a:gd name="T40" fmla="*/ 82 w 182"/>
                <a:gd name="T41" fmla="*/ 24 h 33"/>
                <a:gd name="T42" fmla="*/ 81 w 182"/>
                <a:gd name="T43" fmla="*/ 29 h 33"/>
                <a:gd name="T44" fmla="*/ 61 w 182"/>
                <a:gd name="T45" fmla="*/ 29 h 33"/>
                <a:gd name="T46" fmla="*/ 62 w 182"/>
                <a:gd name="T47" fmla="*/ 17 h 33"/>
                <a:gd name="T48" fmla="*/ 90 w 182"/>
                <a:gd name="T49" fmla="*/ 7 h 33"/>
                <a:gd name="T50" fmla="*/ 90 w 182"/>
                <a:gd name="T51" fmla="*/ 5 h 33"/>
                <a:gd name="T52" fmla="*/ 55 w 182"/>
                <a:gd name="T53" fmla="*/ 18 h 33"/>
                <a:gd name="T54" fmla="*/ 51 w 182"/>
                <a:gd name="T55" fmla="*/ 17 h 33"/>
                <a:gd name="T56" fmla="*/ 68 w 182"/>
                <a:gd name="T57" fmla="*/ 10 h 33"/>
                <a:gd name="T58" fmla="*/ 69 w 182"/>
                <a:gd name="T59" fmla="*/ 3 h 33"/>
                <a:gd name="T60" fmla="*/ 77 w 182"/>
                <a:gd name="T61" fmla="*/ 3 h 33"/>
                <a:gd name="T62" fmla="*/ 77 w 182"/>
                <a:gd name="T63" fmla="*/ 7 h 33"/>
                <a:gd name="T64" fmla="*/ 90 w 182"/>
                <a:gd name="T65" fmla="*/ 2 h 33"/>
                <a:gd name="T66" fmla="*/ 90 w 182"/>
                <a:gd name="T67" fmla="*/ 0 h 33"/>
                <a:gd name="T68" fmla="*/ 90 w 182"/>
                <a:gd name="T69" fmla="*/ 0 h 33"/>
                <a:gd name="T70" fmla="*/ 1 w 182"/>
                <a:gd name="T71" fmla="*/ 16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6"/>
                  </a:moveTo>
                  <a:cubicBezTo>
                    <a:pt x="119" y="17"/>
                    <a:pt x="119" y="17"/>
                    <a:pt x="119" y="17"/>
                  </a:cubicBezTo>
                  <a:cubicBezTo>
                    <a:pt x="119" y="29"/>
                    <a:pt x="119" y="29"/>
                    <a:pt x="119" y="29"/>
                  </a:cubicBezTo>
                  <a:cubicBezTo>
                    <a:pt x="99" y="29"/>
                    <a:pt x="99" y="29"/>
                    <a:pt x="99" y="29"/>
                  </a:cubicBezTo>
                  <a:cubicBezTo>
                    <a:pt x="99" y="24"/>
                    <a:pt x="99" y="24"/>
                    <a:pt x="99" y="24"/>
                  </a:cubicBezTo>
                  <a:cubicBezTo>
                    <a:pt x="99" y="22"/>
                    <a:pt x="95" y="21"/>
                    <a:pt x="90" y="21"/>
                  </a:cubicBezTo>
                  <a:cubicBezTo>
                    <a:pt x="90" y="21"/>
                    <a:pt x="90" y="21"/>
                    <a:pt x="90" y="21"/>
                  </a:cubicBezTo>
                  <a:cubicBezTo>
                    <a:pt x="90" y="33"/>
                    <a:pt x="90" y="33"/>
                    <a:pt x="90" y="33"/>
                  </a:cubicBezTo>
                  <a:cubicBezTo>
                    <a:pt x="91" y="33"/>
                    <a:pt x="91" y="33"/>
                    <a:pt x="91" y="33"/>
                  </a:cubicBezTo>
                  <a:cubicBezTo>
                    <a:pt x="142" y="33"/>
                    <a:pt x="182" y="25"/>
                    <a:pt x="181" y="16"/>
                  </a:cubicBezTo>
                  <a:cubicBezTo>
                    <a:pt x="180" y="7"/>
                    <a:pt x="139" y="0"/>
                    <a:pt x="90" y="0"/>
                  </a:cubicBezTo>
                  <a:cubicBezTo>
                    <a:pt x="90" y="2"/>
                    <a:pt x="90" y="2"/>
                    <a:pt x="90" y="2"/>
                  </a:cubicBezTo>
                  <a:cubicBezTo>
                    <a:pt x="92" y="2"/>
                    <a:pt x="92" y="2"/>
                    <a:pt x="92" y="2"/>
                  </a:cubicBezTo>
                  <a:cubicBezTo>
                    <a:pt x="130" y="17"/>
                    <a:pt x="130" y="17"/>
                    <a:pt x="130" y="17"/>
                  </a:cubicBezTo>
                  <a:cubicBezTo>
                    <a:pt x="126" y="18"/>
                    <a:pt x="126" y="18"/>
                    <a:pt x="126" y="18"/>
                  </a:cubicBezTo>
                  <a:cubicBezTo>
                    <a:pt x="91" y="5"/>
                    <a:pt x="91" y="5"/>
                    <a:pt x="91" y="5"/>
                  </a:cubicBezTo>
                  <a:cubicBezTo>
                    <a:pt x="90" y="5"/>
                    <a:pt x="90" y="5"/>
                    <a:pt x="90" y="5"/>
                  </a:cubicBezTo>
                  <a:cubicBezTo>
                    <a:pt x="90" y="7"/>
                    <a:pt x="90" y="7"/>
                    <a:pt x="90" y="7"/>
                  </a:cubicBezTo>
                  <a:lnTo>
                    <a:pt x="91" y="6"/>
                  </a:lnTo>
                  <a:close/>
                  <a:moveTo>
                    <a:pt x="90" y="21"/>
                  </a:moveTo>
                  <a:cubicBezTo>
                    <a:pt x="86" y="21"/>
                    <a:pt x="82" y="22"/>
                    <a:pt x="82" y="24"/>
                  </a:cubicBezTo>
                  <a:cubicBezTo>
                    <a:pt x="81" y="29"/>
                    <a:pt x="81" y="29"/>
                    <a:pt x="81" y="29"/>
                  </a:cubicBezTo>
                  <a:cubicBezTo>
                    <a:pt x="61" y="29"/>
                    <a:pt x="61" y="29"/>
                    <a:pt x="61" y="29"/>
                  </a:cubicBezTo>
                  <a:cubicBezTo>
                    <a:pt x="62" y="17"/>
                    <a:pt x="62" y="17"/>
                    <a:pt x="62" y="17"/>
                  </a:cubicBezTo>
                  <a:cubicBezTo>
                    <a:pt x="90" y="7"/>
                    <a:pt x="90" y="7"/>
                    <a:pt x="90" y="7"/>
                  </a:cubicBezTo>
                  <a:cubicBezTo>
                    <a:pt x="90" y="5"/>
                    <a:pt x="90" y="5"/>
                    <a:pt x="90" y="5"/>
                  </a:cubicBezTo>
                  <a:cubicBezTo>
                    <a:pt x="55" y="18"/>
                    <a:pt x="55" y="18"/>
                    <a:pt x="55" y="18"/>
                  </a:cubicBezTo>
                  <a:cubicBezTo>
                    <a:pt x="51" y="17"/>
                    <a:pt x="51" y="17"/>
                    <a:pt x="51" y="17"/>
                  </a:cubicBezTo>
                  <a:cubicBezTo>
                    <a:pt x="68" y="10"/>
                    <a:pt x="68" y="10"/>
                    <a:pt x="68" y="10"/>
                  </a:cubicBezTo>
                  <a:cubicBezTo>
                    <a:pt x="69" y="3"/>
                    <a:pt x="69" y="3"/>
                    <a:pt x="69" y="3"/>
                  </a:cubicBezTo>
                  <a:cubicBezTo>
                    <a:pt x="77" y="3"/>
                    <a:pt x="77" y="3"/>
                    <a:pt x="77" y="3"/>
                  </a:cubicBezTo>
                  <a:cubicBezTo>
                    <a:pt x="77" y="7"/>
                    <a:pt x="77" y="7"/>
                    <a:pt x="77" y="7"/>
                  </a:cubicBezTo>
                  <a:cubicBezTo>
                    <a:pt x="90" y="2"/>
                    <a:pt x="90" y="2"/>
                    <a:pt x="90" y="2"/>
                  </a:cubicBezTo>
                  <a:cubicBezTo>
                    <a:pt x="90" y="0"/>
                    <a:pt x="90" y="0"/>
                    <a:pt x="90" y="0"/>
                  </a:cubicBezTo>
                  <a:cubicBezTo>
                    <a:pt x="90" y="0"/>
                    <a:pt x="90" y="0"/>
                    <a:pt x="90" y="0"/>
                  </a:cubicBezTo>
                  <a:cubicBezTo>
                    <a:pt x="41" y="0"/>
                    <a:pt x="1" y="7"/>
                    <a:pt x="1" y="16"/>
                  </a:cubicBezTo>
                  <a:cubicBezTo>
                    <a:pt x="0" y="25"/>
                    <a:pt x="40" y="33"/>
                    <a:pt x="90" y="33"/>
                  </a:cubicBezTo>
                  <a:lnTo>
                    <a:pt x="90"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t" anchorCtr="0" compatLnSpc="1"/>
            <a:lstStyle/>
            <a:p>
              <a:endParaRPr lang="id-ID" sz="1200"/>
            </a:p>
          </p:txBody>
        </p:sp>
      </p:grpSp>
      <p:grpSp>
        <p:nvGrpSpPr>
          <p:cNvPr id="2" name="组合 1"/>
          <p:cNvGrpSpPr/>
          <p:nvPr/>
        </p:nvGrpSpPr>
        <p:grpSpPr>
          <a:xfrm>
            <a:off x="2633471" y="1318039"/>
            <a:ext cx="4378478" cy="3500252"/>
            <a:chOff x="3907625" y="1429261"/>
            <a:chExt cx="4378478" cy="3500252"/>
          </a:xfrm>
        </p:grpSpPr>
        <p:sp>
          <p:nvSpPr>
            <p:cNvPr id="10" name="Freeform 18"/>
            <p:cNvSpPr>
              <a:spLocks noEditPoints="1"/>
            </p:cNvSpPr>
            <p:nvPr/>
          </p:nvSpPr>
          <p:spPr bwMode="auto">
            <a:xfrm>
              <a:off x="7064537" y="1937041"/>
              <a:ext cx="421043" cy="401165"/>
            </a:xfrm>
            <a:custGeom>
              <a:avLst/>
              <a:gdLst>
                <a:gd name="T0" fmla="*/ 145 w 164"/>
                <a:gd name="T1" fmla="*/ 34 h 156"/>
                <a:gd name="T2" fmla="*/ 147 w 164"/>
                <a:gd name="T3" fmla="*/ 100 h 156"/>
                <a:gd name="T4" fmla="*/ 144 w 164"/>
                <a:gd name="T5" fmla="*/ 103 h 156"/>
                <a:gd name="T6" fmla="*/ 135 w 164"/>
                <a:gd name="T7" fmla="*/ 101 h 156"/>
                <a:gd name="T8" fmla="*/ 117 w 164"/>
                <a:gd name="T9" fmla="*/ 108 h 156"/>
                <a:gd name="T10" fmla="*/ 117 w 164"/>
                <a:gd name="T11" fmla="*/ 143 h 156"/>
                <a:gd name="T12" fmla="*/ 135 w 164"/>
                <a:gd name="T13" fmla="*/ 151 h 156"/>
                <a:gd name="T14" fmla="*/ 160 w 164"/>
                <a:gd name="T15" fmla="*/ 126 h 156"/>
                <a:gd name="T16" fmla="*/ 160 w 164"/>
                <a:gd name="T17" fmla="*/ 37 h 156"/>
                <a:gd name="T18" fmla="*/ 145 w 164"/>
                <a:gd name="T19" fmla="*/ 5 h 156"/>
                <a:gd name="T20" fmla="*/ 82 w 164"/>
                <a:gd name="T21" fmla="*/ 0 h 156"/>
                <a:gd name="T22" fmla="*/ 162 w 164"/>
                <a:gd name="T23" fmla="*/ 0 h 156"/>
                <a:gd name="T24" fmla="*/ 164 w 164"/>
                <a:gd name="T25" fmla="*/ 37 h 156"/>
                <a:gd name="T26" fmla="*/ 164 w 164"/>
                <a:gd name="T27" fmla="*/ 126 h 156"/>
                <a:gd name="T28" fmla="*/ 156 w 164"/>
                <a:gd name="T29" fmla="*/ 147 h 156"/>
                <a:gd name="T30" fmla="*/ 114 w 164"/>
                <a:gd name="T31" fmla="*/ 147 h 156"/>
                <a:gd name="T32" fmla="*/ 105 w 164"/>
                <a:gd name="T33" fmla="*/ 126 h 156"/>
                <a:gd name="T34" fmla="*/ 114 w 164"/>
                <a:gd name="T35" fmla="*/ 105 h 156"/>
                <a:gd name="T36" fmla="*/ 114 w 164"/>
                <a:gd name="T37" fmla="*/ 105 h 156"/>
                <a:gd name="T38" fmla="*/ 140 w 164"/>
                <a:gd name="T39" fmla="*/ 97 h 156"/>
                <a:gd name="T40" fmla="*/ 142 w 164"/>
                <a:gd name="T41" fmla="*/ 39 h 156"/>
                <a:gd name="T42" fmla="*/ 82 w 164"/>
                <a:gd name="T43" fmla="*/ 34 h 156"/>
                <a:gd name="T44" fmla="*/ 47 w 164"/>
                <a:gd name="T45" fmla="*/ 144 h 156"/>
                <a:gd name="T46" fmla="*/ 54 w 164"/>
                <a:gd name="T47" fmla="*/ 126 h 156"/>
                <a:gd name="T48" fmla="*/ 54 w 164"/>
                <a:gd name="T49" fmla="*/ 37 h 156"/>
                <a:gd name="T50" fmla="*/ 82 w 164"/>
                <a:gd name="T51" fmla="*/ 34 h 156"/>
                <a:gd name="T52" fmla="*/ 59 w 164"/>
                <a:gd name="T53" fmla="*/ 39 h 156"/>
                <a:gd name="T54" fmla="*/ 59 w 164"/>
                <a:gd name="T55" fmla="*/ 126 h 156"/>
                <a:gd name="T56" fmla="*/ 50 w 164"/>
                <a:gd name="T57" fmla="*/ 147 h 156"/>
                <a:gd name="T58" fmla="*/ 29 w 164"/>
                <a:gd name="T59" fmla="*/ 156 h 156"/>
                <a:gd name="T60" fmla="*/ 0 w 164"/>
                <a:gd name="T61" fmla="*/ 126 h 156"/>
                <a:gd name="T62" fmla="*/ 29 w 164"/>
                <a:gd name="T63" fmla="*/ 96 h 156"/>
                <a:gd name="T64" fmla="*/ 37 w 164"/>
                <a:gd name="T65" fmla="*/ 97 h 156"/>
                <a:gd name="T66" fmla="*/ 37 w 164"/>
                <a:gd name="T67" fmla="*/ 2 h 156"/>
                <a:gd name="T68" fmla="*/ 57 w 164"/>
                <a:gd name="T69" fmla="*/ 0 h 156"/>
                <a:gd name="T70" fmla="*/ 82 w 164"/>
                <a:gd name="T71" fmla="*/ 5 h 156"/>
                <a:gd name="T72" fmla="*/ 42 w 164"/>
                <a:gd name="T73" fmla="*/ 5 h 156"/>
                <a:gd name="T74" fmla="*/ 42 w 164"/>
                <a:gd name="T75" fmla="*/ 100 h 156"/>
                <a:gd name="T76" fmla="*/ 39 w 164"/>
                <a:gd name="T77" fmla="*/ 103 h 156"/>
                <a:gd name="T78" fmla="*/ 29 w 164"/>
                <a:gd name="T79" fmla="*/ 101 h 156"/>
                <a:gd name="T80" fmla="*/ 4 w 164"/>
                <a:gd name="T81" fmla="*/ 126 h 156"/>
                <a:gd name="T82" fmla="*/ 29 w 164"/>
                <a:gd name="T83" fmla="*/ 15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56">
                  <a:moveTo>
                    <a:pt x="82" y="34"/>
                  </a:moveTo>
                  <a:cubicBezTo>
                    <a:pt x="145" y="34"/>
                    <a:pt x="145" y="34"/>
                    <a:pt x="145" y="34"/>
                  </a:cubicBezTo>
                  <a:cubicBezTo>
                    <a:pt x="146" y="34"/>
                    <a:pt x="147" y="36"/>
                    <a:pt x="147" y="37"/>
                  </a:cubicBezTo>
                  <a:cubicBezTo>
                    <a:pt x="147" y="100"/>
                    <a:pt x="147" y="100"/>
                    <a:pt x="147" y="100"/>
                  </a:cubicBezTo>
                  <a:cubicBezTo>
                    <a:pt x="147" y="102"/>
                    <a:pt x="146" y="103"/>
                    <a:pt x="145" y="103"/>
                  </a:cubicBezTo>
                  <a:cubicBezTo>
                    <a:pt x="144" y="103"/>
                    <a:pt x="144" y="103"/>
                    <a:pt x="144" y="103"/>
                  </a:cubicBezTo>
                  <a:cubicBezTo>
                    <a:pt x="142" y="102"/>
                    <a:pt x="141" y="102"/>
                    <a:pt x="139" y="101"/>
                  </a:cubicBezTo>
                  <a:cubicBezTo>
                    <a:pt x="138" y="101"/>
                    <a:pt x="136" y="101"/>
                    <a:pt x="135" y="101"/>
                  </a:cubicBezTo>
                  <a:cubicBezTo>
                    <a:pt x="128" y="101"/>
                    <a:pt x="121" y="104"/>
                    <a:pt x="117" y="108"/>
                  </a:cubicBezTo>
                  <a:cubicBezTo>
                    <a:pt x="117" y="108"/>
                    <a:pt x="117" y="108"/>
                    <a:pt x="117" y="108"/>
                  </a:cubicBezTo>
                  <a:cubicBezTo>
                    <a:pt x="112" y="113"/>
                    <a:pt x="110" y="119"/>
                    <a:pt x="110" y="126"/>
                  </a:cubicBezTo>
                  <a:cubicBezTo>
                    <a:pt x="110" y="133"/>
                    <a:pt x="112" y="139"/>
                    <a:pt x="117" y="143"/>
                  </a:cubicBezTo>
                  <a:cubicBezTo>
                    <a:pt x="117" y="144"/>
                    <a:pt x="117" y="144"/>
                    <a:pt x="117" y="144"/>
                  </a:cubicBezTo>
                  <a:cubicBezTo>
                    <a:pt x="122" y="148"/>
                    <a:pt x="128" y="151"/>
                    <a:pt x="135" y="151"/>
                  </a:cubicBezTo>
                  <a:cubicBezTo>
                    <a:pt x="142" y="151"/>
                    <a:pt x="148" y="148"/>
                    <a:pt x="152" y="143"/>
                  </a:cubicBezTo>
                  <a:cubicBezTo>
                    <a:pt x="157" y="139"/>
                    <a:pt x="160" y="133"/>
                    <a:pt x="160" y="126"/>
                  </a:cubicBezTo>
                  <a:cubicBezTo>
                    <a:pt x="160" y="126"/>
                    <a:pt x="160" y="126"/>
                    <a:pt x="160" y="126"/>
                  </a:cubicBezTo>
                  <a:cubicBezTo>
                    <a:pt x="160" y="37"/>
                    <a:pt x="160" y="37"/>
                    <a:pt x="160" y="37"/>
                  </a:cubicBezTo>
                  <a:cubicBezTo>
                    <a:pt x="160" y="5"/>
                    <a:pt x="160" y="5"/>
                    <a:pt x="160" y="5"/>
                  </a:cubicBezTo>
                  <a:cubicBezTo>
                    <a:pt x="145" y="5"/>
                    <a:pt x="145" y="5"/>
                    <a:pt x="145" y="5"/>
                  </a:cubicBezTo>
                  <a:cubicBezTo>
                    <a:pt x="82" y="5"/>
                    <a:pt x="82" y="5"/>
                    <a:pt x="82" y="5"/>
                  </a:cubicBezTo>
                  <a:cubicBezTo>
                    <a:pt x="82" y="0"/>
                    <a:pt x="82" y="0"/>
                    <a:pt x="82" y="0"/>
                  </a:cubicBezTo>
                  <a:cubicBezTo>
                    <a:pt x="145" y="0"/>
                    <a:pt x="145" y="0"/>
                    <a:pt x="145" y="0"/>
                  </a:cubicBezTo>
                  <a:cubicBezTo>
                    <a:pt x="162" y="0"/>
                    <a:pt x="162" y="0"/>
                    <a:pt x="162" y="0"/>
                  </a:cubicBezTo>
                  <a:cubicBezTo>
                    <a:pt x="163" y="0"/>
                    <a:pt x="164" y="1"/>
                    <a:pt x="164" y="2"/>
                  </a:cubicBezTo>
                  <a:cubicBezTo>
                    <a:pt x="164" y="37"/>
                    <a:pt x="164" y="37"/>
                    <a:pt x="164" y="37"/>
                  </a:cubicBezTo>
                  <a:cubicBezTo>
                    <a:pt x="164" y="126"/>
                    <a:pt x="164" y="126"/>
                    <a:pt x="164" y="126"/>
                  </a:cubicBezTo>
                  <a:cubicBezTo>
                    <a:pt x="164" y="126"/>
                    <a:pt x="164" y="126"/>
                    <a:pt x="164" y="126"/>
                  </a:cubicBezTo>
                  <a:cubicBezTo>
                    <a:pt x="164" y="126"/>
                    <a:pt x="164" y="126"/>
                    <a:pt x="164" y="126"/>
                  </a:cubicBezTo>
                  <a:cubicBezTo>
                    <a:pt x="164" y="134"/>
                    <a:pt x="161" y="141"/>
                    <a:pt x="156" y="147"/>
                  </a:cubicBezTo>
                  <a:cubicBezTo>
                    <a:pt x="150" y="152"/>
                    <a:pt x="143" y="156"/>
                    <a:pt x="135" y="156"/>
                  </a:cubicBezTo>
                  <a:cubicBezTo>
                    <a:pt x="126" y="156"/>
                    <a:pt x="119" y="152"/>
                    <a:pt x="114" y="147"/>
                  </a:cubicBezTo>
                  <a:cubicBezTo>
                    <a:pt x="114" y="147"/>
                    <a:pt x="114" y="147"/>
                    <a:pt x="114" y="147"/>
                  </a:cubicBezTo>
                  <a:cubicBezTo>
                    <a:pt x="108" y="141"/>
                    <a:pt x="105" y="134"/>
                    <a:pt x="105" y="126"/>
                  </a:cubicBezTo>
                  <a:cubicBezTo>
                    <a:pt x="105" y="118"/>
                    <a:pt x="108" y="110"/>
                    <a:pt x="114" y="105"/>
                  </a:cubicBezTo>
                  <a:cubicBezTo>
                    <a:pt x="114" y="105"/>
                    <a:pt x="114" y="105"/>
                    <a:pt x="114" y="105"/>
                  </a:cubicBezTo>
                  <a:cubicBezTo>
                    <a:pt x="114" y="105"/>
                    <a:pt x="114" y="105"/>
                    <a:pt x="114" y="105"/>
                  </a:cubicBezTo>
                  <a:cubicBezTo>
                    <a:pt x="114" y="105"/>
                    <a:pt x="114" y="105"/>
                    <a:pt x="114" y="105"/>
                  </a:cubicBezTo>
                  <a:cubicBezTo>
                    <a:pt x="119" y="99"/>
                    <a:pt x="126" y="96"/>
                    <a:pt x="135" y="96"/>
                  </a:cubicBezTo>
                  <a:cubicBezTo>
                    <a:pt x="137" y="96"/>
                    <a:pt x="138" y="96"/>
                    <a:pt x="140" y="97"/>
                  </a:cubicBezTo>
                  <a:cubicBezTo>
                    <a:pt x="141" y="97"/>
                    <a:pt x="142" y="97"/>
                    <a:pt x="142" y="97"/>
                  </a:cubicBezTo>
                  <a:cubicBezTo>
                    <a:pt x="142" y="39"/>
                    <a:pt x="142" y="39"/>
                    <a:pt x="142" y="39"/>
                  </a:cubicBezTo>
                  <a:cubicBezTo>
                    <a:pt x="82" y="39"/>
                    <a:pt x="82" y="39"/>
                    <a:pt x="82" y="39"/>
                  </a:cubicBezTo>
                  <a:lnTo>
                    <a:pt x="82" y="34"/>
                  </a:lnTo>
                  <a:close/>
                  <a:moveTo>
                    <a:pt x="29" y="151"/>
                  </a:moveTo>
                  <a:cubicBezTo>
                    <a:pt x="36" y="151"/>
                    <a:pt x="43" y="148"/>
                    <a:pt x="47" y="144"/>
                  </a:cubicBezTo>
                  <a:cubicBezTo>
                    <a:pt x="47" y="143"/>
                    <a:pt x="47" y="143"/>
                    <a:pt x="47" y="143"/>
                  </a:cubicBezTo>
                  <a:cubicBezTo>
                    <a:pt x="52" y="139"/>
                    <a:pt x="54" y="133"/>
                    <a:pt x="54" y="126"/>
                  </a:cubicBezTo>
                  <a:cubicBezTo>
                    <a:pt x="54" y="126"/>
                    <a:pt x="54" y="126"/>
                    <a:pt x="54" y="126"/>
                  </a:cubicBezTo>
                  <a:cubicBezTo>
                    <a:pt x="54" y="37"/>
                    <a:pt x="54" y="37"/>
                    <a:pt x="54" y="37"/>
                  </a:cubicBezTo>
                  <a:cubicBezTo>
                    <a:pt x="54" y="36"/>
                    <a:pt x="55" y="34"/>
                    <a:pt x="57" y="34"/>
                  </a:cubicBezTo>
                  <a:cubicBezTo>
                    <a:pt x="82" y="34"/>
                    <a:pt x="82" y="34"/>
                    <a:pt x="82" y="34"/>
                  </a:cubicBezTo>
                  <a:cubicBezTo>
                    <a:pt x="82" y="39"/>
                    <a:pt x="82" y="39"/>
                    <a:pt x="82" y="39"/>
                  </a:cubicBezTo>
                  <a:cubicBezTo>
                    <a:pt x="59" y="39"/>
                    <a:pt x="59" y="39"/>
                    <a:pt x="59" y="39"/>
                  </a:cubicBezTo>
                  <a:cubicBezTo>
                    <a:pt x="59" y="126"/>
                    <a:pt x="59" y="126"/>
                    <a:pt x="59" y="126"/>
                  </a:cubicBezTo>
                  <a:cubicBezTo>
                    <a:pt x="59" y="126"/>
                    <a:pt x="59" y="126"/>
                    <a:pt x="59" y="126"/>
                  </a:cubicBezTo>
                  <a:cubicBezTo>
                    <a:pt x="59" y="134"/>
                    <a:pt x="56" y="141"/>
                    <a:pt x="50" y="147"/>
                  </a:cubicBezTo>
                  <a:cubicBezTo>
                    <a:pt x="50" y="147"/>
                    <a:pt x="50" y="147"/>
                    <a:pt x="50" y="147"/>
                  </a:cubicBezTo>
                  <a:cubicBezTo>
                    <a:pt x="50" y="147"/>
                    <a:pt x="50" y="147"/>
                    <a:pt x="50" y="147"/>
                  </a:cubicBezTo>
                  <a:cubicBezTo>
                    <a:pt x="45" y="152"/>
                    <a:pt x="38" y="156"/>
                    <a:pt x="29" y="156"/>
                  </a:cubicBezTo>
                  <a:cubicBezTo>
                    <a:pt x="21" y="156"/>
                    <a:pt x="14" y="152"/>
                    <a:pt x="8" y="147"/>
                  </a:cubicBezTo>
                  <a:cubicBezTo>
                    <a:pt x="3" y="141"/>
                    <a:pt x="0" y="134"/>
                    <a:pt x="0" y="126"/>
                  </a:cubicBezTo>
                  <a:cubicBezTo>
                    <a:pt x="0" y="118"/>
                    <a:pt x="3" y="110"/>
                    <a:pt x="8" y="105"/>
                  </a:cubicBezTo>
                  <a:cubicBezTo>
                    <a:pt x="14" y="99"/>
                    <a:pt x="21" y="96"/>
                    <a:pt x="29" y="96"/>
                  </a:cubicBezTo>
                  <a:cubicBezTo>
                    <a:pt x="31" y="96"/>
                    <a:pt x="33" y="96"/>
                    <a:pt x="35" y="97"/>
                  </a:cubicBezTo>
                  <a:cubicBezTo>
                    <a:pt x="36" y="97"/>
                    <a:pt x="36" y="97"/>
                    <a:pt x="37" y="97"/>
                  </a:cubicBezTo>
                  <a:cubicBezTo>
                    <a:pt x="37" y="37"/>
                    <a:pt x="37" y="37"/>
                    <a:pt x="37" y="37"/>
                  </a:cubicBezTo>
                  <a:cubicBezTo>
                    <a:pt x="37" y="2"/>
                    <a:pt x="37" y="2"/>
                    <a:pt x="37" y="2"/>
                  </a:cubicBezTo>
                  <a:cubicBezTo>
                    <a:pt x="37" y="1"/>
                    <a:pt x="38" y="0"/>
                    <a:pt x="40" y="0"/>
                  </a:cubicBezTo>
                  <a:cubicBezTo>
                    <a:pt x="57" y="0"/>
                    <a:pt x="57" y="0"/>
                    <a:pt x="57" y="0"/>
                  </a:cubicBezTo>
                  <a:cubicBezTo>
                    <a:pt x="82" y="0"/>
                    <a:pt x="82" y="0"/>
                    <a:pt x="82" y="0"/>
                  </a:cubicBezTo>
                  <a:cubicBezTo>
                    <a:pt x="82" y="5"/>
                    <a:pt x="82" y="5"/>
                    <a:pt x="82" y="5"/>
                  </a:cubicBezTo>
                  <a:cubicBezTo>
                    <a:pt x="57" y="5"/>
                    <a:pt x="57" y="5"/>
                    <a:pt x="57" y="5"/>
                  </a:cubicBezTo>
                  <a:cubicBezTo>
                    <a:pt x="42" y="5"/>
                    <a:pt x="42" y="5"/>
                    <a:pt x="42" y="5"/>
                  </a:cubicBezTo>
                  <a:cubicBezTo>
                    <a:pt x="42" y="37"/>
                    <a:pt x="42" y="37"/>
                    <a:pt x="42" y="37"/>
                  </a:cubicBezTo>
                  <a:cubicBezTo>
                    <a:pt x="42" y="100"/>
                    <a:pt x="42" y="100"/>
                    <a:pt x="42" y="100"/>
                  </a:cubicBezTo>
                  <a:cubicBezTo>
                    <a:pt x="42" y="102"/>
                    <a:pt x="41" y="103"/>
                    <a:pt x="40" y="103"/>
                  </a:cubicBezTo>
                  <a:cubicBezTo>
                    <a:pt x="39" y="103"/>
                    <a:pt x="39" y="103"/>
                    <a:pt x="39" y="103"/>
                  </a:cubicBezTo>
                  <a:cubicBezTo>
                    <a:pt x="37" y="102"/>
                    <a:pt x="36" y="102"/>
                    <a:pt x="34" y="101"/>
                  </a:cubicBezTo>
                  <a:cubicBezTo>
                    <a:pt x="33" y="101"/>
                    <a:pt x="31" y="101"/>
                    <a:pt x="29" y="101"/>
                  </a:cubicBezTo>
                  <a:cubicBezTo>
                    <a:pt x="23" y="101"/>
                    <a:pt x="16" y="104"/>
                    <a:pt x="12" y="108"/>
                  </a:cubicBezTo>
                  <a:cubicBezTo>
                    <a:pt x="7" y="113"/>
                    <a:pt x="4" y="119"/>
                    <a:pt x="4" y="126"/>
                  </a:cubicBezTo>
                  <a:cubicBezTo>
                    <a:pt x="4" y="133"/>
                    <a:pt x="7" y="139"/>
                    <a:pt x="12" y="143"/>
                  </a:cubicBezTo>
                  <a:cubicBezTo>
                    <a:pt x="16" y="148"/>
                    <a:pt x="23" y="151"/>
                    <a:pt x="29" y="15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 name="Freeform 20"/>
            <p:cNvSpPr>
              <a:spLocks noEditPoints="1"/>
            </p:cNvSpPr>
            <p:nvPr/>
          </p:nvSpPr>
          <p:spPr bwMode="auto">
            <a:xfrm>
              <a:off x="5891762" y="2209906"/>
              <a:ext cx="278285" cy="292741"/>
            </a:xfrm>
            <a:custGeom>
              <a:avLst/>
              <a:gdLst>
                <a:gd name="T0" fmla="*/ 54 w 108"/>
                <a:gd name="T1" fmla="*/ 108 h 114"/>
                <a:gd name="T2" fmla="*/ 54 w 108"/>
                <a:gd name="T3" fmla="*/ 108 h 114"/>
                <a:gd name="T4" fmla="*/ 100 w 108"/>
                <a:gd name="T5" fmla="*/ 50 h 114"/>
                <a:gd name="T6" fmla="*/ 87 w 108"/>
                <a:gd name="T7" fmla="*/ 50 h 114"/>
                <a:gd name="T8" fmla="*/ 85 w 108"/>
                <a:gd name="T9" fmla="*/ 48 h 114"/>
                <a:gd name="T10" fmla="*/ 85 w 108"/>
                <a:gd name="T11" fmla="*/ 4 h 114"/>
                <a:gd name="T12" fmla="*/ 54 w 108"/>
                <a:gd name="T13" fmla="*/ 4 h 114"/>
                <a:gd name="T14" fmla="*/ 54 w 108"/>
                <a:gd name="T15" fmla="*/ 0 h 114"/>
                <a:gd name="T16" fmla="*/ 87 w 108"/>
                <a:gd name="T17" fmla="*/ 0 h 114"/>
                <a:gd name="T18" fmla="*/ 90 w 108"/>
                <a:gd name="T19" fmla="*/ 2 h 114"/>
                <a:gd name="T20" fmla="*/ 90 w 108"/>
                <a:gd name="T21" fmla="*/ 45 h 114"/>
                <a:gd name="T22" fmla="*/ 105 w 108"/>
                <a:gd name="T23" fmla="*/ 45 h 114"/>
                <a:gd name="T24" fmla="*/ 105 w 108"/>
                <a:gd name="T25" fmla="*/ 45 h 114"/>
                <a:gd name="T26" fmla="*/ 107 w 108"/>
                <a:gd name="T27" fmla="*/ 46 h 114"/>
                <a:gd name="T28" fmla="*/ 107 w 108"/>
                <a:gd name="T29" fmla="*/ 49 h 114"/>
                <a:gd name="T30" fmla="*/ 56 w 108"/>
                <a:gd name="T31" fmla="*/ 113 h 114"/>
                <a:gd name="T32" fmla="*/ 55 w 108"/>
                <a:gd name="T33" fmla="*/ 113 h 114"/>
                <a:gd name="T34" fmla="*/ 54 w 108"/>
                <a:gd name="T35" fmla="*/ 114 h 114"/>
                <a:gd name="T36" fmla="*/ 54 w 108"/>
                <a:gd name="T37" fmla="*/ 108 h 114"/>
                <a:gd name="T38" fmla="*/ 20 w 108"/>
                <a:gd name="T39" fmla="*/ 50 h 114"/>
                <a:gd name="T40" fmla="*/ 8 w 108"/>
                <a:gd name="T41" fmla="*/ 50 h 114"/>
                <a:gd name="T42" fmla="*/ 54 w 108"/>
                <a:gd name="T43" fmla="*/ 108 h 114"/>
                <a:gd name="T44" fmla="*/ 54 w 108"/>
                <a:gd name="T45" fmla="*/ 114 h 114"/>
                <a:gd name="T46" fmla="*/ 52 w 108"/>
                <a:gd name="T47" fmla="*/ 113 h 114"/>
                <a:gd name="T48" fmla="*/ 1 w 108"/>
                <a:gd name="T49" fmla="*/ 50 h 114"/>
                <a:gd name="T50" fmla="*/ 0 w 108"/>
                <a:gd name="T51" fmla="*/ 48 h 114"/>
                <a:gd name="T52" fmla="*/ 3 w 108"/>
                <a:gd name="T53" fmla="*/ 45 h 114"/>
                <a:gd name="T54" fmla="*/ 18 w 108"/>
                <a:gd name="T55" fmla="*/ 45 h 114"/>
                <a:gd name="T56" fmla="*/ 18 w 108"/>
                <a:gd name="T57" fmla="*/ 2 h 114"/>
                <a:gd name="T58" fmla="*/ 20 w 108"/>
                <a:gd name="T59" fmla="*/ 0 h 114"/>
                <a:gd name="T60" fmla="*/ 54 w 108"/>
                <a:gd name="T61" fmla="*/ 0 h 114"/>
                <a:gd name="T62" fmla="*/ 54 w 108"/>
                <a:gd name="T63" fmla="*/ 4 h 114"/>
                <a:gd name="T64" fmla="*/ 23 w 108"/>
                <a:gd name="T65" fmla="*/ 4 h 114"/>
                <a:gd name="T66" fmla="*/ 23 w 108"/>
                <a:gd name="T67" fmla="*/ 48 h 114"/>
                <a:gd name="T68" fmla="*/ 20 w 108"/>
                <a:gd name="T6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14">
                  <a:moveTo>
                    <a:pt x="54" y="108"/>
                  </a:moveTo>
                  <a:cubicBezTo>
                    <a:pt x="54" y="108"/>
                    <a:pt x="54" y="108"/>
                    <a:pt x="54" y="108"/>
                  </a:cubicBezTo>
                  <a:cubicBezTo>
                    <a:pt x="100" y="50"/>
                    <a:pt x="100" y="50"/>
                    <a:pt x="100" y="50"/>
                  </a:cubicBezTo>
                  <a:cubicBezTo>
                    <a:pt x="87" y="50"/>
                    <a:pt x="87" y="50"/>
                    <a:pt x="87" y="50"/>
                  </a:cubicBezTo>
                  <a:cubicBezTo>
                    <a:pt x="86" y="50"/>
                    <a:pt x="85" y="49"/>
                    <a:pt x="85" y="48"/>
                  </a:cubicBezTo>
                  <a:cubicBezTo>
                    <a:pt x="85" y="4"/>
                    <a:pt x="85" y="4"/>
                    <a:pt x="85" y="4"/>
                  </a:cubicBezTo>
                  <a:cubicBezTo>
                    <a:pt x="54" y="4"/>
                    <a:pt x="54" y="4"/>
                    <a:pt x="54" y="4"/>
                  </a:cubicBezTo>
                  <a:cubicBezTo>
                    <a:pt x="54" y="0"/>
                    <a:pt x="54" y="0"/>
                    <a:pt x="54" y="0"/>
                  </a:cubicBezTo>
                  <a:cubicBezTo>
                    <a:pt x="87" y="0"/>
                    <a:pt x="87" y="0"/>
                    <a:pt x="87" y="0"/>
                  </a:cubicBezTo>
                  <a:cubicBezTo>
                    <a:pt x="89" y="0"/>
                    <a:pt x="90" y="1"/>
                    <a:pt x="90" y="2"/>
                  </a:cubicBezTo>
                  <a:cubicBezTo>
                    <a:pt x="90" y="45"/>
                    <a:pt x="90" y="45"/>
                    <a:pt x="90" y="45"/>
                  </a:cubicBezTo>
                  <a:cubicBezTo>
                    <a:pt x="105" y="45"/>
                    <a:pt x="105" y="45"/>
                    <a:pt x="105" y="45"/>
                  </a:cubicBezTo>
                  <a:cubicBezTo>
                    <a:pt x="105" y="45"/>
                    <a:pt x="105" y="45"/>
                    <a:pt x="105" y="45"/>
                  </a:cubicBezTo>
                  <a:cubicBezTo>
                    <a:pt x="106" y="45"/>
                    <a:pt x="106" y="46"/>
                    <a:pt x="107" y="46"/>
                  </a:cubicBezTo>
                  <a:cubicBezTo>
                    <a:pt x="108" y="47"/>
                    <a:pt x="108" y="48"/>
                    <a:pt x="107" y="49"/>
                  </a:cubicBezTo>
                  <a:cubicBezTo>
                    <a:pt x="56" y="113"/>
                    <a:pt x="56" y="113"/>
                    <a:pt x="56" y="113"/>
                  </a:cubicBezTo>
                  <a:cubicBezTo>
                    <a:pt x="56" y="113"/>
                    <a:pt x="55" y="113"/>
                    <a:pt x="55" y="113"/>
                  </a:cubicBezTo>
                  <a:cubicBezTo>
                    <a:pt x="55" y="114"/>
                    <a:pt x="54" y="114"/>
                    <a:pt x="54" y="114"/>
                  </a:cubicBezTo>
                  <a:lnTo>
                    <a:pt x="54" y="108"/>
                  </a:lnTo>
                  <a:close/>
                  <a:moveTo>
                    <a:pt x="20" y="50"/>
                  </a:moveTo>
                  <a:cubicBezTo>
                    <a:pt x="8" y="50"/>
                    <a:pt x="8" y="50"/>
                    <a:pt x="8" y="50"/>
                  </a:cubicBezTo>
                  <a:cubicBezTo>
                    <a:pt x="54" y="108"/>
                    <a:pt x="54" y="108"/>
                    <a:pt x="54" y="108"/>
                  </a:cubicBezTo>
                  <a:cubicBezTo>
                    <a:pt x="54" y="114"/>
                    <a:pt x="54" y="114"/>
                    <a:pt x="54" y="114"/>
                  </a:cubicBezTo>
                  <a:cubicBezTo>
                    <a:pt x="53" y="114"/>
                    <a:pt x="52" y="114"/>
                    <a:pt x="52" y="113"/>
                  </a:cubicBezTo>
                  <a:cubicBezTo>
                    <a:pt x="1" y="50"/>
                    <a:pt x="1" y="50"/>
                    <a:pt x="1" y="50"/>
                  </a:cubicBezTo>
                  <a:cubicBezTo>
                    <a:pt x="0" y="49"/>
                    <a:pt x="0" y="49"/>
                    <a:pt x="0" y="48"/>
                  </a:cubicBezTo>
                  <a:cubicBezTo>
                    <a:pt x="0" y="47"/>
                    <a:pt x="1" y="45"/>
                    <a:pt x="3" y="45"/>
                  </a:cubicBezTo>
                  <a:cubicBezTo>
                    <a:pt x="18" y="45"/>
                    <a:pt x="18" y="45"/>
                    <a:pt x="18" y="45"/>
                  </a:cubicBezTo>
                  <a:cubicBezTo>
                    <a:pt x="18" y="2"/>
                    <a:pt x="18" y="2"/>
                    <a:pt x="18" y="2"/>
                  </a:cubicBezTo>
                  <a:cubicBezTo>
                    <a:pt x="18" y="1"/>
                    <a:pt x="19" y="0"/>
                    <a:pt x="20" y="0"/>
                  </a:cubicBezTo>
                  <a:cubicBezTo>
                    <a:pt x="54" y="0"/>
                    <a:pt x="54" y="0"/>
                    <a:pt x="54" y="0"/>
                  </a:cubicBezTo>
                  <a:cubicBezTo>
                    <a:pt x="54" y="4"/>
                    <a:pt x="54" y="4"/>
                    <a:pt x="54" y="4"/>
                  </a:cubicBezTo>
                  <a:cubicBezTo>
                    <a:pt x="23" y="4"/>
                    <a:pt x="23" y="4"/>
                    <a:pt x="23" y="4"/>
                  </a:cubicBezTo>
                  <a:cubicBezTo>
                    <a:pt x="23" y="48"/>
                    <a:pt x="23" y="48"/>
                    <a:pt x="23" y="48"/>
                  </a:cubicBezTo>
                  <a:cubicBezTo>
                    <a:pt x="23" y="49"/>
                    <a:pt x="22" y="50"/>
                    <a:pt x="20" y="5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 name="Freeform 21"/>
            <p:cNvSpPr>
              <a:spLocks noEditPoints="1"/>
            </p:cNvSpPr>
            <p:nvPr/>
          </p:nvSpPr>
          <p:spPr bwMode="auto">
            <a:xfrm>
              <a:off x="7263311" y="2446629"/>
              <a:ext cx="415622" cy="417429"/>
            </a:xfrm>
            <a:custGeom>
              <a:avLst/>
              <a:gdLst>
                <a:gd name="T0" fmla="*/ 135 w 162"/>
                <a:gd name="T1" fmla="*/ 135 h 162"/>
                <a:gd name="T2" fmla="*/ 135 w 162"/>
                <a:gd name="T3" fmla="*/ 27 h 162"/>
                <a:gd name="T4" fmla="*/ 81 w 162"/>
                <a:gd name="T5" fmla="*/ 0 h 162"/>
                <a:gd name="T6" fmla="*/ 162 w 162"/>
                <a:gd name="T7" fmla="*/ 81 h 162"/>
                <a:gd name="T8" fmla="*/ 81 w 162"/>
                <a:gd name="T9" fmla="*/ 162 h 162"/>
                <a:gd name="T10" fmla="*/ 81 w 162"/>
                <a:gd name="T11" fmla="*/ 147 h 162"/>
                <a:gd name="T12" fmla="*/ 146 w 162"/>
                <a:gd name="T13" fmla="*/ 81 h 162"/>
                <a:gd name="T14" fmla="*/ 111 w 162"/>
                <a:gd name="T15" fmla="*/ 23 h 162"/>
                <a:gd name="T16" fmla="*/ 101 w 162"/>
                <a:gd name="T17" fmla="*/ 36 h 162"/>
                <a:gd name="T18" fmla="*/ 122 w 162"/>
                <a:gd name="T19" fmla="*/ 56 h 162"/>
                <a:gd name="T20" fmla="*/ 115 w 162"/>
                <a:gd name="T21" fmla="*/ 115 h 162"/>
                <a:gd name="T22" fmla="*/ 81 w 162"/>
                <a:gd name="T23" fmla="*/ 134 h 162"/>
                <a:gd name="T24" fmla="*/ 133 w 162"/>
                <a:gd name="T25" fmla="*/ 81 h 162"/>
                <a:gd name="T26" fmla="*/ 107 w 162"/>
                <a:gd name="T27" fmla="*/ 36 h 162"/>
                <a:gd name="T28" fmla="*/ 133 w 162"/>
                <a:gd name="T29" fmla="*/ 49 h 162"/>
                <a:gd name="T30" fmla="*/ 124 w 162"/>
                <a:gd name="T31" fmla="*/ 124 h 162"/>
                <a:gd name="T32" fmla="*/ 81 w 162"/>
                <a:gd name="T33" fmla="*/ 147 h 162"/>
                <a:gd name="T34" fmla="*/ 88 w 162"/>
                <a:gd name="T35" fmla="*/ 83 h 162"/>
                <a:gd name="T36" fmla="*/ 90 w 162"/>
                <a:gd name="T37" fmla="*/ 12 h 162"/>
                <a:gd name="T38" fmla="*/ 81 w 162"/>
                <a:gd name="T39" fmla="*/ 9 h 162"/>
                <a:gd name="T40" fmla="*/ 85 w 162"/>
                <a:gd name="T41" fmla="*/ 14 h 162"/>
                <a:gd name="T42" fmla="*/ 81 w 162"/>
                <a:gd name="T43" fmla="*/ 79 h 162"/>
                <a:gd name="T44" fmla="*/ 81 w 162"/>
                <a:gd name="T45" fmla="*/ 5 h 162"/>
                <a:gd name="T46" fmla="*/ 5 w 162"/>
                <a:gd name="T47" fmla="*/ 81 h 162"/>
                <a:gd name="T48" fmla="*/ 81 w 162"/>
                <a:gd name="T49" fmla="*/ 157 h 162"/>
                <a:gd name="T50" fmla="*/ 24 w 162"/>
                <a:gd name="T51" fmla="*/ 139 h 162"/>
                <a:gd name="T52" fmla="*/ 24 w 162"/>
                <a:gd name="T53" fmla="*/ 24 h 162"/>
                <a:gd name="T54" fmla="*/ 81 w 162"/>
                <a:gd name="T55" fmla="*/ 5 h 162"/>
                <a:gd name="T56" fmla="*/ 74 w 162"/>
                <a:gd name="T57" fmla="*/ 9 h 162"/>
                <a:gd name="T58" fmla="*/ 72 w 162"/>
                <a:gd name="T59" fmla="*/ 81 h 162"/>
                <a:gd name="T60" fmla="*/ 81 w 162"/>
                <a:gd name="T61" fmla="*/ 83 h 162"/>
                <a:gd name="T62" fmla="*/ 77 w 162"/>
                <a:gd name="T63" fmla="*/ 79 h 162"/>
                <a:gd name="T64" fmla="*/ 81 w 162"/>
                <a:gd name="T65" fmla="*/ 14 h 162"/>
                <a:gd name="T66" fmla="*/ 81 w 162"/>
                <a:gd name="T67" fmla="*/ 129 h 162"/>
                <a:gd name="T68" fmla="*/ 33 w 162"/>
                <a:gd name="T69" fmla="*/ 81 h 162"/>
                <a:gd name="T70" fmla="*/ 40 w 162"/>
                <a:gd name="T71" fmla="*/ 56 h 162"/>
                <a:gd name="T72" fmla="*/ 61 w 162"/>
                <a:gd name="T73" fmla="*/ 36 h 162"/>
                <a:gd name="T74" fmla="*/ 51 w 162"/>
                <a:gd name="T75" fmla="*/ 23 h 162"/>
                <a:gd name="T76" fmla="*/ 16 w 162"/>
                <a:gd name="T77" fmla="*/ 81 h 162"/>
                <a:gd name="T78" fmla="*/ 81 w 162"/>
                <a:gd name="T79" fmla="*/ 147 h 162"/>
                <a:gd name="T80" fmla="*/ 38 w 162"/>
                <a:gd name="T81" fmla="*/ 124 h 162"/>
                <a:gd name="T82" fmla="*/ 29 w 162"/>
                <a:gd name="T83" fmla="*/ 49 h 162"/>
                <a:gd name="T84" fmla="*/ 55 w 162"/>
                <a:gd name="T85" fmla="*/ 36 h 162"/>
                <a:gd name="T86" fmla="*/ 36 w 162"/>
                <a:gd name="T87" fmla="*/ 54 h 162"/>
                <a:gd name="T88" fmla="*/ 44 w 162"/>
                <a:gd name="T89" fmla="*/ 118 h 162"/>
                <a:gd name="T90" fmla="*/ 81 w 162"/>
                <a:gd name="T91" fmla="*/ 12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62">
                  <a:moveTo>
                    <a:pt x="81" y="157"/>
                  </a:moveTo>
                  <a:cubicBezTo>
                    <a:pt x="102" y="157"/>
                    <a:pt x="121" y="149"/>
                    <a:pt x="135" y="135"/>
                  </a:cubicBezTo>
                  <a:cubicBezTo>
                    <a:pt x="149" y="121"/>
                    <a:pt x="157" y="102"/>
                    <a:pt x="157" y="81"/>
                  </a:cubicBezTo>
                  <a:cubicBezTo>
                    <a:pt x="157" y="60"/>
                    <a:pt x="149" y="41"/>
                    <a:pt x="135" y="27"/>
                  </a:cubicBezTo>
                  <a:cubicBezTo>
                    <a:pt x="121" y="13"/>
                    <a:pt x="102" y="5"/>
                    <a:pt x="81" y="5"/>
                  </a:cubicBezTo>
                  <a:cubicBezTo>
                    <a:pt x="81" y="0"/>
                    <a:pt x="81" y="0"/>
                    <a:pt x="81" y="0"/>
                  </a:cubicBezTo>
                  <a:cubicBezTo>
                    <a:pt x="103" y="0"/>
                    <a:pt x="124" y="9"/>
                    <a:pt x="138" y="24"/>
                  </a:cubicBezTo>
                  <a:cubicBezTo>
                    <a:pt x="153" y="39"/>
                    <a:pt x="162" y="59"/>
                    <a:pt x="162" y="81"/>
                  </a:cubicBezTo>
                  <a:cubicBezTo>
                    <a:pt x="162" y="104"/>
                    <a:pt x="153" y="124"/>
                    <a:pt x="138" y="139"/>
                  </a:cubicBezTo>
                  <a:cubicBezTo>
                    <a:pt x="124" y="153"/>
                    <a:pt x="103" y="162"/>
                    <a:pt x="81" y="162"/>
                  </a:cubicBezTo>
                  <a:cubicBezTo>
                    <a:pt x="81" y="157"/>
                    <a:pt x="81" y="157"/>
                    <a:pt x="81" y="157"/>
                  </a:cubicBezTo>
                  <a:close/>
                  <a:moveTo>
                    <a:pt x="81" y="147"/>
                  </a:moveTo>
                  <a:cubicBezTo>
                    <a:pt x="99" y="147"/>
                    <a:pt x="115" y="139"/>
                    <a:pt x="127" y="127"/>
                  </a:cubicBezTo>
                  <a:cubicBezTo>
                    <a:pt x="139" y="116"/>
                    <a:pt x="146" y="99"/>
                    <a:pt x="146" y="81"/>
                  </a:cubicBezTo>
                  <a:cubicBezTo>
                    <a:pt x="146" y="69"/>
                    <a:pt x="143" y="57"/>
                    <a:pt x="137" y="47"/>
                  </a:cubicBezTo>
                  <a:cubicBezTo>
                    <a:pt x="131" y="37"/>
                    <a:pt x="122" y="29"/>
                    <a:pt x="111" y="23"/>
                  </a:cubicBezTo>
                  <a:cubicBezTo>
                    <a:pt x="109" y="22"/>
                    <a:pt x="108" y="23"/>
                    <a:pt x="107" y="24"/>
                  </a:cubicBezTo>
                  <a:cubicBezTo>
                    <a:pt x="101" y="36"/>
                    <a:pt x="101" y="36"/>
                    <a:pt x="101" y="36"/>
                  </a:cubicBezTo>
                  <a:cubicBezTo>
                    <a:pt x="101" y="37"/>
                    <a:pt x="101" y="38"/>
                    <a:pt x="102" y="39"/>
                  </a:cubicBezTo>
                  <a:cubicBezTo>
                    <a:pt x="110" y="43"/>
                    <a:pt x="117" y="49"/>
                    <a:pt x="122" y="56"/>
                  </a:cubicBezTo>
                  <a:cubicBezTo>
                    <a:pt x="126" y="64"/>
                    <a:pt x="128" y="72"/>
                    <a:pt x="128" y="81"/>
                  </a:cubicBezTo>
                  <a:cubicBezTo>
                    <a:pt x="128" y="94"/>
                    <a:pt x="123" y="106"/>
                    <a:pt x="115" y="115"/>
                  </a:cubicBezTo>
                  <a:cubicBezTo>
                    <a:pt x="106" y="123"/>
                    <a:pt x="94" y="129"/>
                    <a:pt x="81" y="129"/>
                  </a:cubicBezTo>
                  <a:cubicBezTo>
                    <a:pt x="81" y="134"/>
                    <a:pt x="81" y="134"/>
                    <a:pt x="81" y="134"/>
                  </a:cubicBezTo>
                  <a:cubicBezTo>
                    <a:pt x="95" y="134"/>
                    <a:pt x="108" y="128"/>
                    <a:pt x="118" y="118"/>
                  </a:cubicBezTo>
                  <a:cubicBezTo>
                    <a:pt x="127" y="109"/>
                    <a:pt x="133" y="96"/>
                    <a:pt x="133" y="81"/>
                  </a:cubicBezTo>
                  <a:cubicBezTo>
                    <a:pt x="133" y="71"/>
                    <a:pt x="131" y="62"/>
                    <a:pt x="126" y="54"/>
                  </a:cubicBezTo>
                  <a:cubicBezTo>
                    <a:pt x="121" y="46"/>
                    <a:pt x="115" y="40"/>
                    <a:pt x="107" y="36"/>
                  </a:cubicBezTo>
                  <a:cubicBezTo>
                    <a:pt x="110" y="28"/>
                    <a:pt x="110" y="28"/>
                    <a:pt x="110" y="28"/>
                  </a:cubicBezTo>
                  <a:cubicBezTo>
                    <a:pt x="120" y="33"/>
                    <a:pt x="127" y="41"/>
                    <a:pt x="133" y="49"/>
                  </a:cubicBezTo>
                  <a:cubicBezTo>
                    <a:pt x="138" y="59"/>
                    <a:pt x="142" y="70"/>
                    <a:pt x="142" y="81"/>
                  </a:cubicBezTo>
                  <a:cubicBezTo>
                    <a:pt x="142" y="98"/>
                    <a:pt x="135" y="113"/>
                    <a:pt x="124" y="124"/>
                  </a:cubicBezTo>
                  <a:cubicBezTo>
                    <a:pt x="113" y="135"/>
                    <a:pt x="98" y="142"/>
                    <a:pt x="81" y="142"/>
                  </a:cubicBezTo>
                  <a:cubicBezTo>
                    <a:pt x="81" y="147"/>
                    <a:pt x="81" y="147"/>
                    <a:pt x="81" y="147"/>
                  </a:cubicBezTo>
                  <a:close/>
                  <a:moveTo>
                    <a:pt x="81" y="83"/>
                  </a:moveTo>
                  <a:cubicBezTo>
                    <a:pt x="88" y="83"/>
                    <a:pt x="88" y="83"/>
                    <a:pt x="88" y="83"/>
                  </a:cubicBezTo>
                  <a:cubicBezTo>
                    <a:pt x="89" y="83"/>
                    <a:pt x="90" y="82"/>
                    <a:pt x="90" y="81"/>
                  </a:cubicBezTo>
                  <a:cubicBezTo>
                    <a:pt x="90" y="12"/>
                    <a:pt x="90" y="12"/>
                    <a:pt x="90" y="12"/>
                  </a:cubicBezTo>
                  <a:cubicBezTo>
                    <a:pt x="90" y="10"/>
                    <a:pt x="89" y="9"/>
                    <a:pt x="88" y="9"/>
                  </a:cubicBezTo>
                  <a:cubicBezTo>
                    <a:pt x="81" y="9"/>
                    <a:pt x="81" y="9"/>
                    <a:pt x="81" y="9"/>
                  </a:cubicBezTo>
                  <a:cubicBezTo>
                    <a:pt x="81" y="14"/>
                    <a:pt x="81" y="14"/>
                    <a:pt x="81" y="14"/>
                  </a:cubicBezTo>
                  <a:cubicBezTo>
                    <a:pt x="85" y="14"/>
                    <a:pt x="85" y="14"/>
                    <a:pt x="85" y="14"/>
                  </a:cubicBezTo>
                  <a:cubicBezTo>
                    <a:pt x="85" y="79"/>
                    <a:pt x="85" y="79"/>
                    <a:pt x="85" y="79"/>
                  </a:cubicBezTo>
                  <a:cubicBezTo>
                    <a:pt x="81" y="79"/>
                    <a:pt x="81" y="79"/>
                    <a:pt x="81" y="79"/>
                  </a:cubicBezTo>
                  <a:lnTo>
                    <a:pt x="81" y="83"/>
                  </a:lnTo>
                  <a:close/>
                  <a:moveTo>
                    <a:pt x="81" y="5"/>
                  </a:moveTo>
                  <a:cubicBezTo>
                    <a:pt x="60" y="5"/>
                    <a:pt x="41" y="13"/>
                    <a:pt x="27" y="27"/>
                  </a:cubicBezTo>
                  <a:cubicBezTo>
                    <a:pt x="13" y="41"/>
                    <a:pt x="5" y="60"/>
                    <a:pt x="5" y="81"/>
                  </a:cubicBezTo>
                  <a:cubicBezTo>
                    <a:pt x="5" y="102"/>
                    <a:pt x="13" y="121"/>
                    <a:pt x="27" y="135"/>
                  </a:cubicBezTo>
                  <a:cubicBezTo>
                    <a:pt x="41" y="149"/>
                    <a:pt x="60" y="157"/>
                    <a:pt x="81" y="157"/>
                  </a:cubicBezTo>
                  <a:cubicBezTo>
                    <a:pt x="81" y="162"/>
                    <a:pt x="81" y="162"/>
                    <a:pt x="81" y="162"/>
                  </a:cubicBezTo>
                  <a:cubicBezTo>
                    <a:pt x="59" y="162"/>
                    <a:pt x="38" y="153"/>
                    <a:pt x="24" y="139"/>
                  </a:cubicBezTo>
                  <a:cubicBezTo>
                    <a:pt x="9" y="124"/>
                    <a:pt x="0" y="104"/>
                    <a:pt x="0" y="81"/>
                  </a:cubicBezTo>
                  <a:cubicBezTo>
                    <a:pt x="0" y="59"/>
                    <a:pt x="9" y="39"/>
                    <a:pt x="24" y="24"/>
                  </a:cubicBezTo>
                  <a:cubicBezTo>
                    <a:pt x="38" y="9"/>
                    <a:pt x="59" y="0"/>
                    <a:pt x="81" y="0"/>
                  </a:cubicBezTo>
                  <a:cubicBezTo>
                    <a:pt x="81" y="5"/>
                    <a:pt x="81" y="5"/>
                    <a:pt x="81" y="5"/>
                  </a:cubicBezTo>
                  <a:close/>
                  <a:moveTo>
                    <a:pt x="81" y="9"/>
                  </a:moveTo>
                  <a:cubicBezTo>
                    <a:pt x="74" y="9"/>
                    <a:pt x="74" y="9"/>
                    <a:pt x="74" y="9"/>
                  </a:cubicBezTo>
                  <a:cubicBezTo>
                    <a:pt x="73" y="9"/>
                    <a:pt x="72" y="10"/>
                    <a:pt x="72" y="12"/>
                  </a:cubicBezTo>
                  <a:cubicBezTo>
                    <a:pt x="72" y="81"/>
                    <a:pt x="72" y="81"/>
                    <a:pt x="72" y="81"/>
                  </a:cubicBezTo>
                  <a:cubicBezTo>
                    <a:pt x="72" y="82"/>
                    <a:pt x="73" y="83"/>
                    <a:pt x="74" y="83"/>
                  </a:cubicBezTo>
                  <a:cubicBezTo>
                    <a:pt x="81" y="83"/>
                    <a:pt x="81" y="83"/>
                    <a:pt x="81" y="83"/>
                  </a:cubicBezTo>
                  <a:cubicBezTo>
                    <a:pt x="81" y="79"/>
                    <a:pt x="81" y="79"/>
                    <a:pt x="81" y="79"/>
                  </a:cubicBezTo>
                  <a:cubicBezTo>
                    <a:pt x="77" y="79"/>
                    <a:pt x="77" y="79"/>
                    <a:pt x="77" y="79"/>
                  </a:cubicBezTo>
                  <a:cubicBezTo>
                    <a:pt x="77" y="14"/>
                    <a:pt x="77" y="14"/>
                    <a:pt x="77" y="14"/>
                  </a:cubicBezTo>
                  <a:cubicBezTo>
                    <a:pt x="81" y="14"/>
                    <a:pt x="81" y="14"/>
                    <a:pt x="81" y="14"/>
                  </a:cubicBezTo>
                  <a:cubicBezTo>
                    <a:pt x="81" y="9"/>
                    <a:pt x="81" y="9"/>
                    <a:pt x="81" y="9"/>
                  </a:cubicBezTo>
                  <a:close/>
                  <a:moveTo>
                    <a:pt x="81" y="129"/>
                  </a:moveTo>
                  <a:cubicBezTo>
                    <a:pt x="68" y="129"/>
                    <a:pt x="56" y="123"/>
                    <a:pt x="47" y="115"/>
                  </a:cubicBezTo>
                  <a:cubicBezTo>
                    <a:pt x="39" y="106"/>
                    <a:pt x="33" y="94"/>
                    <a:pt x="33" y="81"/>
                  </a:cubicBezTo>
                  <a:cubicBezTo>
                    <a:pt x="33" y="72"/>
                    <a:pt x="36" y="64"/>
                    <a:pt x="40" y="56"/>
                  </a:cubicBezTo>
                  <a:cubicBezTo>
                    <a:pt x="40" y="56"/>
                    <a:pt x="40" y="56"/>
                    <a:pt x="40" y="56"/>
                  </a:cubicBezTo>
                  <a:cubicBezTo>
                    <a:pt x="45" y="49"/>
                    <a:pt x="51" y="43"/>
                    <a:pt x="60" y="39"/>
                  </a:cubicBezTo>
                  <a:cubicBezTo>
                    <a:pt x="61" y="38"/>
                    <a:pt x="61" y="37"/>
                    <a:pt x="61" y="36"/>
                  </a:cubicBezTo>
                  <a:cubicBezTo>
                    <a:pt x="55" y="24"/>
                    <a:pt x="55" y="24"/>
                    <a:pt x="55" y="24"/>
                  </a:cubicBezTo>
                  <a:cubicBezTo>
                    <a:pt x="54" y="23"/>
                    <a:pt x="53" y="22"/>
                    <a:pt x="51" y="23"/>
                  </a:cubicBezTo>
                  <a:cubicBezTo>
                    <a:pt x="40" y="29"/>
                    <a:pt x="31" y="37"/>
                    <a:pt x="25" y="47"/>
                  </a:cubicBezTo>
                  <a:cubicBezTo>
                    <a:pt x="19" y="57"/>
                    <a:pt x="16" y="69"/>
                    <a:pt x="16" y="81"/>
                  </a:cubicBezTo>
                  <a:cubicBezTo>
                    <a:pt x="16" y="99"/>
                    <a:pt x="23" y="116"/>
                    <a:pt x="35" y="127"/>
                  </a:cubicBezTo>
                  <a:cubicBezTo>
                    <a:pt x="47" y="139"/>
                    <a:pt x="63" y="147"/>
                    <a:pt x="81" y="147"/>
                  </a:cubicBezTo>
                  <a:cubicBezTo>
                    <a:pt x="81" y="142"/>
                    <a:pt x="81" y="142"/>
                    <a:pt x="81" y="142"/>
                  </a:cubicBezTo>
                  <a:cubicBezTo>
                    <a:pt x="64" y="142"/>
                    <a:pt x="49" y="135"/>
                    <a:pt x="38" y="124"/>
                  </a:cubicBezTo>
                  <a:cubicBezTo>
                    <a:pt x="27" y="113"/>
                    <a:pt x="20" y="98"/>
                    <a:pt x="20" y="81"/>
                  </a:cubicBezTo>
                  <a:cubicBezTo>
                    <a:pt x="20" y="70"/>
                    <a:pt x="24" y="59"/>
                    <a:pt x="29" y="49"/>
                  </a:cubicBezTo>
                  <a:cubicBezTo>
                    <a:pt x="35" y="41"/>
                    <a:pt x="42" y="33"/>
                    <a:pt x="52" y="28"/>
                  </a:cubicBezTo>
                  <a:cubicBezTo>
                    <a:pt x="55" y="36"/>
                    <a:pt x="55" y="36"/>
                    <a:pt x="55" y="36"/>
                  </a:cubicBezTo>
                  <a:cubicBezTo>
                    <a:pt x="47" y="40"/>
                    <a:pt x="41" y="46"/>
                    <a:pt x="36" y="54"/>
                  </a:cubicBezTo>
                  <a:cubicBezTo>
                    <a:pt x="36" y="54"/>
                    <a:pt x="36" y="54"/>
                    <a:pt x="36" y="54"/>
                  </a:cubicBezTo>
                  <a:cubicBezTo>
                    <a:pt x="31" y="62"/>
                    <a:pt x="29" y="71"/>
                    <a:pt x="29" y="81"/>
                  </a:cubicBezTo>
                  <a:cubicBezTo>
                    <a:pt x="29" y="96"/>
                    <a:pt x="35" y="109"/>
                    <a:pt x="44" y="118"/>
                  </a:cubicBezTo>
                  <a:cubicBezTo>
                    <a:pt x="53" y="128"/>
                    <a:pt x="67" y="134"/>
                    <a:pt x="81" y="134"/>
                  </a:cubicBezTo>
                  <a:lnTo>
                    <a:pt x="81" y="12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3" name="Freeform 28"/>
            <p:cNvSpPr>
              <a:spLocks noEditPoints="1"/>
            </p:cNvSpPr>
            <p:nvPr/>
          </p:nvSpPr>
          <p:spPr bwMode="auto">
            <a:xfrm>
              <a:off x="5472527" y="2376155"/>
              <a:ext cx="468026" cy="574642"/>
            </a:xfrm>
            <a:custGeom>
              <a:avLst/>
              <a:gdLst>
                <a:gd name="T0" fmla="*/ 171 w 182"/>
                <a:gd name="T1" fmla="*/ 218 h 223"/>
                <a:gd name="T2" fmla="*/ 120 w 182"/>
                <a:gd name="T3" fmla="*/ 125 h 223"/>
                <a:gd name="T4" fmla="*/ 104 w 182"/>
                <a:gd name="T5" fmla="*/ 74 h 223"/>
                <a:gd name="T6" fmla="*/ 129 w 182"/>
                <a:gd name="T7" fmla="*/ 127 h 223"/>
                <a:gd name="T8" fmla="*/ 182 w 182"/>
                <a:gd name="T9" fmla="*/ 221 h 223"/>
                <a:gd name="T10" fmla="*/ 125 w 182"/>
                <a:gd name="T11" fmla="*/ 206 h 223"/>
                <a:gd name="T12" fmla="*/ 112 w 182"/>
                <a:gd name="T13" fmla="*/ 190 h 223"/>
                <a:gd name="T14" fmla="*/ 106 w 182"/>
                <a:gd name="T15" fmla="*/ 185 h 223"/>
                <a:gd name="T16" fmla="*/ 107 w 182"/>
                <a:gd name="T17" fmla="*/ 170 h 223"/>
                <a:gd name="T18" fmla="*/ 106 w 182"/>
                <a:gd name="T19" fmla="*/ 151 h 223"/>
                <a:gd name="T20" fmla="*/ 104 w 182"/>
                <a:gd name="T21" fmla="*/ 167 h 223"/>
                <a:gd name="T22" fmla="*/ 91 w 182"/>
                <a:gd name="T23" fmla="*/ 201 h 223"/>
                <a:gd name="T24" fmla="*/ 104 w 182"/>
                <a:gd name="T25" fmla="*/ 74 h 223"/>
                <a:gd name="T26" fmla="*/ 91 w 182"/>
                <a:gd name="T27" fmla="*/ 0 h 223"/>
                <a:gd name="T28" fmla="*/ 102 w 182"/>
                <a:gd name="T29" fmla="*/ 35 h 223"/>
                <a:gd name="T30" fmla="*/ 103 w 182"/>
                <a:gd name="T31" fmla="*/ 141 h 223"/>
                <a:gd name="T32" fmla="*/ 99 w 182"/>
                <a:gd name="T33" fmla="*/ 139 h 223"/>
                <a:gd name="T34" fmla="*/ 102 w 182"/>
                <a:gd name="T35" fmla="*/ 127 h 223"/>
                <a:gd name="T36" fmla="*/ 97 w 182"/>
                <a:gd name="T37" fmla="*/ 157 h 223"/>
                <a:gd name="T38" fmla="*/ 103 w 182"/>
                <a:gd name="T39" fmla="*/ 157 h 223"/>
                <a:gd name="T40" fmla="*/ 91 w 182"/>
                <a:gd name="T41" fmla="*/ 170 h 223"/>
                <a:gd name="T42" fmla="*/ 104 w 182"/>
                <a:gd name="T43" fmla="*/ 176 h 223"/>
                <a:gd name="T44" fmla="*/ 104 w 182"/>
                <a:gd name="T45" fmla="*/ 185 h 223"/>
                <a:gd name="T46" fmla="*/ 97 w 182"/>
                <a:gd name="T47" fmla="*/ 108 h 223"/>
                <a:gd name="T48" fmla="*/ 91 w 182"/>
                <a:gd name="T49" fmla="*/ 100 h 223"/>
                <a:gd name="T50" fmla="*/ 91 w 182"/>
                <a:gd name="T51" fmla="*/ 201 h 223"/>
                <a:gd name="T52" fmla="*/ 78 w 182"/>
                <a:gd name="T53" fmla="*/ 201 h 223"/>
                <a:gd name="T54" fmla="*/ 85 w 182"/>
                <a:gd name="T55" fmla="*/ 38 h 223"/>
                <a:gd name="T56" fmla="*/ 82 w 182"/>
                <a:gd name="T57" fmla="*/ 33 h 223"/>
                <a:gd name="T58" fmla="*/ 91 w 182"/>
                <a:gd name="T59" fmla="*/ 17 h 223"/>
                <a:gd name="T60" fmla="*/ 87 w 182"/>
                <a:gd name="T61" fmla="*/ 111 h 223"/>
                <a:gd name="T62" fmla="*/ 90 w 182"/>
                <a:gd name="T63" fmla="*/ 106 h 223"/>
                <a:gd name="T64" fmla="*/ 91 w 182"/>
                <a:gd name="T65" fmla="*/ 130 h 223"/>
                <a:gd name="T66" fmla="*/ 91 w 182"/>
                <a:gd name="T67" fmla="*/ 153 h 223"/>
                <a:gd name="T68" fmla="*/ 78 w 182"/>
                <a:gd name="T69" fmla="*/ 139 h 223"/>
                <a:gd name="T70" fmla="*/ 91 w 182"/>
                <a:gd name="T71" fmla="*/ 125 h 223"/>
                <a:gd name="T72" fmla="*/ 89 w 182"/>
                <a:gd name="T73" fmla="*/ 165 h 223"/>
                <a:gd name="T74" fmla="*/ 78 w 182"/>
                <a:gd name="T75" fmla="*/ 190 h 223"/>
                <a:gd name="T76" fmla="*/ 85 w 182"/>
                <a:gd name="T77" fmla="*/ 160 h 223"/>
                <a:gd name="T78" fmla="*/ 79 w 182"/>
                <a:gd name="T79" fmla="*/ 151 h 223"/>
                <a:gd name="T80" fmla="*/ 78 w 182"/>
                <a:gd name="T81" fmla="*/ 160 h 223"/>
                <a:gd name="T82" fmla="*/ 56 w 182"/>
                <a:gd name="T83" fmla="*/ 201 h 223"/>
                <a:gd name="T84" fmla="*/ 40 w 182"/>
                <a:gd name="T85" fmla="*/ 222 h 223"/>
                <a:gd name="T86" fmla="*/ 1 w 182"/>
                <a:gd name="T87" fmla="*/ 218 h 223"/>
                <a:gd name="T88" fmla="*/ 53 w 182"/>
                <a:gd name="T89" fmla="*/ 109 h 223"/>
                <a:gd name="T90" fmla="*/ 70 w 182"/>
                <a:gd name="T91" fmla="*/ 109 h 223"/>
                <a:gd name="T92" fmla="*/ 62 w 182"/>
                <a:gd name="T93" fmla="*/ 125 h 223"/>
                <a:gd name="T94" fmla="*/ 78 w 182"/>
                <a:gd name="T95" fmla="*/ 139 h 223"/>
                <a:gd name="T96" fmla="*/ 78 w 182"/>
                <a:gd name="T97" fmla="*/ 151 h 223"/>
                <a:gd name="T98" fmla="*/ 72 w 182"/>
                <a:gd name="T99" fmla="*/ 170 h 223"/>
                <a:gd name="T100" fmla="*/ 78 w 182"/>
                <a:gd name="T101" fmla="*/ 160 h 223"/>
                <a:gd name="T102" fmla="*/ 70 w 182"/>
                <a:gd name="T103" fmla="*/ 190 h 223"/>
                <a:gd name="T104" fmla="*/ 78 w 182"/>
                <a:gd name="T105" fmla="*/ 17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 h="223">
                  <a:moveTo>
                    <a:pt x="104" y="201"/>
                  </a:moveTo>
                  <a:cubicBezTo>
                    <a:pt x="126" y="201"/>
                    <a:pt x="126" y="201"/>
                    <a:pt x="126" y="201"/>
                  </a:cubicBezTo>
                  <a:cubicBezTo>
                    <a:pt x="127" y="201"/>
                    <a:pt x="128" y="201"/>
                    <a:pt x="128" y="202"/>
                  </a:cubicBezTo>
                  <a:cubicBezTo>
                    <a:pt x="145" y="218"/>
                    <a:pt x="145" y="218"/>
                    <a:pt x="145" y="218"/>
                  </a:cubicBezTo>
                  <a:cubicBezTo>
                    <a:pt x="171" y="218"/>
                    <a:pt x="171" y="218"/>
                    <a:pt x="171" y="218"/>
                  </a:cubicBezTo>
                  <a:cubicBezTo>
                    <a:pt x="161" y="211"/>
                    <a:pt x="152" y="201"/>
                    <a:pt x="145" y="189"/>
                  </a:cubicBezTo>
                  <a:cubicBezTo>
                    <a:pt x="133" y="171"/>
                    <a:pt x="125" y="149"/>
                    <a:pt x="118" y="128"/>
                  </a:cubicBezTo>
                  <a:cubicBezTo>
                    <a:pt x="117" y="127"/>
                    <a:pt x="118" y="125"/>
                    <a:pt x="119" y="125"/>
                  </a:cubicBezTo>
                  <a:cubicBezTo>
                    <a:pt x="120" y="125"/>
                    <a:pt x="120" y="125"/>
                    <a:pt x="120" y="125"/>
                  </a:cubicBezTo>
                  <a:cubicBezTo>
                    <a:pt x="120" y="125"/>
                    <a:pt x="120" y="125"/>
                    <a:pt x="120" y="125"/>
                  </a:cubicBezTo>
                  <a:cubicBezTo>
                    <a:pt x="124" y="125"/>
                    <a:pt x="124" y="125"/>
                    <a:pt x="124" y="125"/>
                  </a:cubicBezTo>
                  <a:cubicBezTo>
                    <a:pt x="124" y="111"/>
                    <a:pt x="124" y="111"/>
                    <a:pt x="124" y="111"/>
                  </a:cubicBezTo>
                  <a:cubicBezTo>
                    <a:pt x="115" y="111"/>
                    <a:pt x="115" y="111"/>
                    <a:pt x="115" y="111"/>
                  </a:cubicBezTo>
                  <a:cubicBezTo>
                    <a:pt x="113" y="111"/>
                    <a:pt x="113" y="110"/>
                    <a:pt x="112" y="109"/>
                  </a:cubicBezTo>
                  <a:cubicBezTo>
                    <a:pt x="109" y="96"/>
                    <a:pt x="106" y="84"/>
                    <a:pt x="104" y="74"/>
                  </a:cubicBezTo>
                  <a:cubicBezTo>
                    <a:pt x="104" y="46"/>
                    <a:pt x="104" y="46"/>
                    <a:pt x="104" y="46"/>
                  </a:cubicBezTo>
                  <a:cubicBezTo>
                    <a:pt x="106" y="58"/>
                    <a:pt x="110" y="81"/>
                    <a:pt x="116" y="106"/>
                  </a:cubicBezTo>
                  <a:cubicBezTo>
                    <a:pt x="126" y="106"/>
                    <a:pt x="126" y="106"/>
                    <a:pt x="126" y="106"/>
                  </a:cubicBezTo>
                  <a:cubicBezTo>
                    <a:pt x="128" y="106"/>
                    <a:pt x="129" y="107"/>
                    <a:pt x="129" y="109"/>
                  </a:cubicBezTo>
                  <a:cubicBezTo>
                    <a:pt x="129" y="127"/>
                    <a:pt x="129" y="127"/>
                    <a:pt x="129" y="127"/>
                  </a:cubicBezTo>
                  <a:cubicBezTo>
                    <a:pt x="129" y="128"/>
                    <a:pt x="128" y="130"/>
                    <a:pt x="126" y="130"/>
                  </a:cubicBezTo>
                  <a:cubicBezTo>
                    <a:pt x="123" y="130"/>
                    <a:pt x="123" y="130"/>
                    <a:pt x="123" y="130"/>
                  </a:cubicBezTo>
                  <a:cubicBezTo>
                    <a:pt x="130" y="150"/>
                    <a:pt x="138" y="170"/>
                    <a:pt x="149" y="186"/>
                  </a:cubicBezTo>
                  <a:cubicBezTo>
                    <a:pt x="158" y="200"/>
                    <a:pt x="168" y="212"/>
                    <a:pt x="181" y="218"/>
                  </a:cubicBezTo>
                  <a:cubicBezTo>
                    <a:pt x="181" y="219"/>
                    <a:pt x="182" y="220"/>
                    <a:pt x="182" y="221"/>
                  </a:cubicBezTo>
                  <a:cubicBezTo>
                    <a:pt x="182" y="222"/>
                    <a:pt x="181" y="223"/>
                    <a:pt x="179" y="223"/>
                  </a:cubicBezTo>
                  <a:cubicBezTo>
                    <a:pt x="144" y="223"/>
                    <a:pt x="144" y="223"/>
                    <a:pt x="144" y="223"/>
                  </a:cubicBezTo>
                  <a:cubicBezTo>
                    <a:pt x="144" y="223"/>
                    <a:pt x="144" y="223"/>
                    <a:pt x="144" y="223"/>
                  </a:cubicBezTo>
                  <a:cubicBezTo>
                    <a:pt x="144" y="223"/>
                    <a:pt x="143" y="223"/>
                    <a:pt x="143" y="222"/>
                  </a:cubicBezTo>
                  <a:cubicBezTo>
                    <a:pt x="125" y="206"/>
                    <a:pt x="125" y="206"/>
                    <a:pt x="125" y="206"/>
                  </a:cubicBezTo>
                  <a:cubicBezTo>
                    <a:pt x="104" y="206"/>
                    <a:pt x="104" y="206"/>
                    <a:pt x="104" y="206"/>
                  </a:cubicBezTo>
                  <a:cubicBezTo>
                    <a:pt x="104" y="201"/>
                    <a:pt x="104" y="201"/>
                    <a:pt x="104" y="201"/>
                  </a:cubicBezTo>
                  <a:close/>
                  <a:moveTo>
                    <a:pt x="104" y="190"/>
                  </a:moveTo>
                  <a:cubicBezTo>
                    <a:pt x="112" y="190"/>
                    <a:pt x="112" y="190"/>
                    <a:pt x="112" y="190"/>
                  </a:cubicBezTo>
                  <a:cubicBezTo>
                    <a:pt x="112" y="190"/>
                    <a:pt x="112" y="190"/>
                    <a:pt x="112" y="190"/>
                  </a:cubicBezTo>
                  <a:cubicBezTo>
                    <a:pt x="113" y="190"/>
                    <a:pt x="113" y="189"/>
                    <a:pt x="114" y="189"/>
                  </a:cubicBezTo>
                  <a:cubicBezTo>
                    <a:pt x="115" y="188"/>
                    <a:pt x="115" y="187"/>
                    <a:pt x="114" y="186"/>
                  </a:cubicBezTo>
                  <a:cubicBezTo>
                    <a:pt x="104" y="176"/>
                    <a:pt x="104" y="176"/>
                    <a:pt x="104" y="176"/>
                  </a:cubicBezTo>
                  <a:cubicBezTo>
                    <a:pt x="104" y="183"/>
                    <a:pt x="104" y="183"/>
                    <a:pt x="104" y="183"/>
                  </a:cubicBezTo>
                  <a:cubicBezTo>
                    <a:pt x="106" y="185"/>
                    <a:pt x="106" y="185"/>
                    <a:pt x="106" y="185"/>
                  </a:cubicBezTo>
                  <a:cubicBezTo>
                    <a:pt x="104" y="185"/>
                    <a:pt x="104" y="185"/>
                    <a:pt x="104" y="185"/>
                  </a:cubicBezTo>
                  <a:cubicBezTo>
                    <a:pt x="104" y="190"/>
                    <a:pt x="104" y="190"/>
                    <a:pt x="104" y="190"/>
                  </a:cubicBezTo>
                  <a:close/>
                  <a:moveTo>
                    <a:pt x="104" y="167"/>
                  </a:moveTo>
                  <a:cubicBezTo>
                    <a:pt x="107" y="170"/>
                    <a:pt x="107" y="170"/>
                    <a:pt x="107" y="170"/>
                  </a:cubicBezTo>
                  <a:cubicBezTo>
                    <a:pt x="107" y="170"/>
                    <a:pt x="107" y="170"/>
                    <a:pt x="107" y="170"/>
                  </a:cubicBezTo>
                  <a:cubicBezTo>
                    <a:pt x="108" y="170"/>
                    <a:pt x="109" y="170"/>
                    <a:pt x="109" y="170"/>
                  </a:cubicBezTo>
                  <a:cubicBezTo>
                    <a:pt x="111" y="170"/>
                    <a:pt x="111" y="168"/>
                    <a:pt x="111" y="167"/>
                  </a:cubicBezTo>
                  <a:cubicBezTo>
                    <a:pt x="110" y="165"/>
                    <a:pt x="110" y="162"/>
                    <a:pt x="109" y="160"/>
                  </a:cubicBezTo>
                  <a:cubicBezTo>
                    <a:pt x="108" y="157"/>
                    <a:pt x="108" y="155"/>
                    <a:pt x="107" y="152"/>
                  </a:cubicBezTo>
                  <a:cubicBezTo>
                    <a:pt x="107" y="152"/>
                    <a:pt x="107" y="151"/>
                    <a:pt x="106" y="151"/>
                  </a:cubicBezTo>
                  <a:cubicBezTo>
                    <a:pt x="106" y="150"/>
                    <a:pt x="105" y="150"/>
                    <a:pt x="104" y="151"/>
                  </a:cubicBezTo>
                  <a:cubicBezTo>
                    <a:pt x="104" y="160"/>
                    <a:pt x="104" y="160"/>
                    <a:pt x="104" y="160"/>
                  </a:cubicBezTo>
                  <a:cubicBezTo>
                    <a:pt x="104" y="160"/>
                    <a:pt x="104" y="160"/>
                    <a:pt x="104" y="160"/>
                  </a:cubicBezTo>
                  <a:cubicBezTo>
                    <a:pt x="104" y="160"/>
                    <a:pt x="104" y="160"/>
                    <a:pt x="104" y="160"/>
                  </a:cubicBezTo>
                  <a:cubicBezTo>
                    <a:pt x="104" y="167"/>
                    <a:pt x="104" y="167"/>
                    <a:pt x="104" y="167"/>
                  </a:cubicBezTo>
                  <a:close/>
                  <a:moveTo>
                    <a:pt x="104" y="141"/>
                  </a:moveTo>
                  <a:cubicBezTo>
                    <a:pt x="104" y="140"/>
                    <a:pt x="104" y="140"/>
                    <a:pt x="104" y="139"/>
                  </a:cubicBezTo>
                  <a:cubicBezTo>
                    <a:pt x="104" y="138"/>
                    <a:pt x="104" y="138"/>
                    <a:pt x="104" y="138"/>
                  </a:cubicBezTo>
                  <a:lnTo>
                    <a:pt x="104" y="141"/>
                  </a:lnTo>
                  <a:close/>
                  <a:moveTo>
                    <a:pt x="91" y="201"/>
                  </a:moveTo>
                  <a:cubicBezTo>
                    <a:pt x="104" y="201"/>
                    <a:pt x="104" y="201"/>
                    <a:pt x="104" y="201"/>
                  </a:cubicBezTo>
                  <a:cubicBezTo>
                    <a:pt x="104" y="206"/>
                    <a:pt x="104" y="206"/>
                    <a:pt x="104" y="206"/>
                  </a:cubicBezTo>
                  <a:cubicBezTo>
                    <a:pt x="91" y="206"/>
                    <a:pt x="91" y="206"/>
                    <a:pt x="91" y="206"/>
                  </a:cubicBezTo>
                  <a:cubicBezTo>
                    <a:pt x="91" y="201"/>
                    <a:pt x="91" y="201"/>
                    <a:pt x="91" y="201"/>
                  </a:cubicBezTo>
                  <a:close/>
                  <a:moveTo>
                    <a:pt x="104" y="74"/>
                  </a:moveTo>
                  <a:cubicBezTo>
                    <a:pt x="100" y="56"/>
                    <a:pt x="99" y="43"/>
                    <a:pt x="98" y="38"/>
                  </a:cubicBezTo>
                  <a:cubicBezTo>
                    <a:pt x="97" y="38"/>
                    <a:pt x="97" y="38"/>
                    <a:pt x="97" y="38"/>
                  </a:cubicBezTo>
                  <a:cubicBezTo>
                    <a:pt x="95" y="38"/>
                    <a:pt x="94" y="37"/>
                    <a:pt x="94" y="36"/>
                  </a:cubicBezTo>
                  <a:cubicBezTo>
                    <a:pt x="91" y="17"/>
                    <a:pt x="91" y="17"/>
                    <a:pt x="91" y="17"/>
                  </a:cubicBezTo>
                  <a:cubicBezTo>
                    <a:pt x="91" y="0"/>
                    <a:pt x="91" y="0"/>
                    <a:pt x="91" y="0"/>
                  </a:cubicBezTo>
                  <a:cubicBezTo>
                    <a:pt x="92" y="0"/>
                    <a:pt x="93" y="1"/>
                    <a:pt x="93" y="2"/>
                  </a:cubicBezTo>
                  <a:cubicBezTo>
                    <a:pt x="99" y="33"/>
                    <a:pt x="99" y="33"/>
                    <a:pt x="99" y="33"/>
                  </a:cubicBezTo>
                  <a:cubicBezTo>
                    <a:pt x="100" y="33"/>
                    <a:pt x="100" y="33"/>
                    <a:pt x="100" y="33"/>
                  </a:cubicBezTo>
                  <a:cubicBezTo>
                    <a:pt x="100" y="33"/>
                    <a:pt x="100" y="33"/>
                    <a:pt x="100" y="33"/>
                  </a:cubicBezTo>
                  <a:cubicBezTo>
                    <a:pt x="101" y="33"/>
                    <a:pt x="102" y="34"/>
                    <a:pt x="102" y="35"/>
                  </a:cubicBezTo>
                  <a:cubicBezTo>
                    <a:pt x="102" y="35"/>
                    <a:pt x="103" y="39"/>
                    <a:pt x="104" y="46"/>
                  </a:cubicBezTo>
                  <a:cubicBezTo>
                    <a:pt x="104" y="74"/>
                    <a:pt x="104" y="74"/>
                    <a:pt x="104" y="74"/>
                  </a:cubicBezTo>
                  <a:close/>
                  <a:moveTo>
                    <a:pt x="104" y="138"/>
                  </a:moveTo>
                  <a:cubicBezTo>
                    <a:pt x="104" y="141"/>
                    <a:pt x="104" y="141"/>
                    <a:pt x="104" y="141"/>
                  </a:cubicBezTo>
                  <a:cubicBezTo>
                    <a:pt x="104" y="141"/>
                    <a:pt x="104" y="141"/>
                    <a:pt x="103" y="141"/>
                  </a:cubicBezTo>
                  <a:cubicBezTo>
                    <a:pt x="103" y="141"/>
                    <a:pt x="103" y="141"/>
                    <a:pt x="103" y="141"/>
                  </a:cubicBezTo>
                  <a:cubicBezTo>
                    <a:pt x="93" y="152"/>
                    <a:pt x="93" y="152"/>
                    <a:pt x="93" y="152"/>
                  </a:cubicBezTo>
                  <a:cubicBezTo>
                    <a:pt x="92" y="152"/>
                    <a:pt x="92" y="153"/>
                    <a:pt x="91" y="153"/>
                  </a:cubicBezTo>
                  <a:cubicBezTo>
                    <a:pt x="91" y="147"/>
                    <a:pt x="91" y="147"/>
                    <a:pt x="91" y="147"/>
                  </a:cubicBezTo>
                  <a:cubicBezTo>
                    <a:pt x="99" y="139"/>
                    <a:pt x="99" y="139"/>
                    <a:pt x="99" y="139"/>
                  </a:cubicBezTo>
                  <a:cubicBezTo>
                    <a:pt x="98" y="135"/>
                    <a:pt x="98" y="132"/>
                    <a:pt x="97" y="130"/>
                  </a:cubicBezTo>
                  <a:cubicBezTo>
                    <a:pt x="91" y="130"/>
                    <a:pt x="91" y="130"/>
                    <a:pt x="91" y="130"/>
                  </a:cubicBezTo>
                  <a:cubicBezTo>
                    <a:pt x="91" y="125"/>
                    <a:pt x="91" y="125"/>
                    <a:pt x="91" y="125"/>
                  </a:cubicBezTo>
                  <a:cubicBezTo>
                    <a:pt x="99" y="125"/>
                    <a:pt x="99" y="125"/>
                    <a:pt x="99" y="125"/>
                  </a:cubicBezTo>
                  <a:cubicBezTo>
                    <a:pt x="100" y="125"/>
                    <a:pt x="101" y="126"/>
                    <a:pt x="102" y="127"/>
                  </a:cubicBezTo>
                  <a:cubicBezTo>
                    <a:pt x="102" y="127"/>
                    <a:pt x="103" y="132"/>
                    <a:pt x="104" y="138"/>
                  </a:cubicBezTo>
                  <a:close/>
                  <a:moveTo>
                    <a:pt x="104" y="151"/>
                  </a:moveTo>
                  <a:cubicBezTo>
                    <a:pt x="104" y="151"/>
                    <a:pt x="103" y="151"/>
                    <a:pt x="103" y="151"/>
                  </a:cubicBezTo>
                  <a:cubicBezTo>
                    <a:pt x="98" y="156"/>
                    <a:pt x="98" y="156"/>
                    <a:pt x="98" y="156"/>
                  </a:cubicBezTo>
                  <a:cubicBezTo>
                    <a:pt x="97" y="157"/>
                    <a:pt x="97" y="157"/>
                    <a:pt x="97" y="157"/>
                  </a:cubicBezTo>
                  <a:cubicBezTo>
                    <a:pt x="96" y="158"/>
                    <a:pt x="96" y="159"/>
                    <a:pt x="97" y="160"/>
                  </a:cubicBezTo>
                  <a:cubicBezTo>
                    <a:pt x="104" y="167"/>
                    <a:pt x="104" y="167"/>
                    <a:pt x="104" y="167"/>
                  </a:cubicBezTo>
                  <a:cubicBezTo>
                    <a:pt x="104" y="160"/>
                    <a:pt x="104" y="160"/>
                    <a:pt x="104" y="160"/>
                  </a:cubicBezTo>
                  <a:cubicBezTo>
                    <a:pt x="103" y="158"/>
                    <a:pt x="103" y="158"/>
                    <a:pt x="103" y="158"/>
                  </a:cubicBezTo>
                  <a:cubicBezTo>
                    <a:pt x="103" y="157"/>
                    <a:pt x="103" y="157"/>
                    <a:pt x="103" y="157"/>
                  </a:cubicBezTo>
                  <a:cubicBezTo>
                    <a:pt x="104" y="160"/>
                    <a:pt x="104" y="160"/>
                    <a:pt x="104" y="160"/>
                  </a:cubicBezTo>
                  <a:cubicBezTo>
                    <a:pt x="104" y="151"/>
                    <a:pt x="104" y="151"/>
                    <a:pt x="104" y="151"/>
                  </a:cubicBezTo>
                  <a:close/>
                  <a:moveTo>
                    <a:pt x="104" y="176"/>
                  </a:moveTo>
                  <a:cubicBezTo>
                    <a:pt x="104" y="183"/>
                    <a:pt x="104" y="183"/>
                    <a:pt x="104" y="183"/>
                  </a:cubicBezTo>
                  <a:cubicBezTo>
                    <a:pt x="91" y="170"/>
                    <a:pt x="91" y="170"/>
                    <a:pt x="91" y="170"/>
                  </a:cubicBezTo>
                  <a:cubicBezTo>
                    <a:pt x="91" y="170"/>
                    <a:pt x="91" y="170"/>
                    <a:pt x="91" y="170"/>
                  </a:cubicBezTo>
                  <a:cubicBezTo>
                    <a:pt x="91" y="164"/>
                    <a:pt x="91" y="164"/>
                    <a:pt x="91" y="164"/>
                  </a:cubicBezTo>
                  <a:cubicBezTo>
                    <a:pt x="92" y="164"/>
                    <a:pt x="92" y="164"/>
                    <a:pt x="93" y="165"/>
                  </a:cubicBezTo>
                  <a:cubicBezTo>
                    <a:pt x="93" y="165"/>
                    <a:pt x="93" y="165"/>
                    <a:pt x="93" y="165"/>
                  </a:cubicBezTo>
                  <a:cubicBezTo>
                    <a:pt x="104" y="176"/>
                    <a:pt x="104" y="176"/>
                    <a:pt x="104" y="176"/>
                  </a:cubicBezTo>
                  <a:close/>
                  <a:moveTo>
                    <a:pt x="104" y="185"/>
                  </a:moveTo>
                  <a:cubicBezTo>
                    <a:pt x="104" y="190"/>
                    <a:pt x="104" y="190"/>
                    <a:pt x="104" y="190"/>
                  </a:cubicBezTo>
                  <a:cubicBezTo>
                    <a:pt x="91" y="190"/>
                    <a:pt x="91" y="190"/>
                    <a:pt x="91" y="190"/>
                  </a:cubicBezTo>
                  <a:cubicBezTo>
                    <a:pt x="91" y="185"/>
                    <a:pt x="91" y="185"/>
                    <a:pt x="91" y="185"/>
                  </a:cubicBezTo>
                  <a:cubicBezTo>
                    <a:pt x="104" y="185"/>
                    <a:pt x="104" y="185"/>
                    <a:pt x="104" y="185"/>
                  </a:cubicBezTo>
                  <a:close/>
                  <a:moveTo>
                    <a:pt x="91" y="111"/>
                  </a:moveTo>
                  <a:cubicBezTo>
                    <a:pt x="95" y="111"/>
                    <a:pt x="95" y="111"/>
                    <a:pt x="95" y="111"/>
                  </a:cubicBezTo>
                  <a:cubicBezTo>
                    <a:pt x="95" y="111"/>
                    <a:pt x="95" y="111"/>
                    <a:pt x="95" y="111"/>
                  </a:cubicBezTo>
                  <a:cubicBezTo>
                    <a:pt x="95" y="111"/>
                    <a:pt x="95" y="111"/>
                    <a:pt x="95" y="111"/>
                  </a:cubicBezTo>
                  <a:cubicBezTo>
                    <a:pt x="96" y="111"/>
                    <a:pt x="97" y="110"/>
                    <a:pt x="97" y="108"/>
                  </a:cubicBezTo>
                  <a:cubicBezTo>
                    <a:pt x="95" y="99"/>
                    <a:pt x="93" y="67"/>
                    <a:pt x="93" y="67"/>
                  </a:cubicBezTo>
                  <a:cubicBezTo>
                    <a:pt x="93" y="66"/>
                    <a:pt x="92" y="65"/>
                    <a:pt x="91" y="65"/>
                  </a:cubicBezTo>
                  <a:cubicBezTo>
                    <a:pt x="91" y="65"/>
                    <a:pt x="91" y="65"/>
                    <a:pt x="91" y="65"/>
                  </a:cubicBezTo>
                  <a:cubicBezTo>
                    <a:pt x="91" y="100"/>
                    <a:pt x="91" y="100"/>
                    <a:pt x="91" y="100"/>
                  </a:cubicBezTo>
                  <a:cubicBezTo>
                    <a:pt x="91" y="100"/>
                    <a:pt x="91" y="100"/>
                    <a:pt x="91" y="100"/>
                  </a:cubicBezTo>
                  <a:cubicBezTo>
                    <a:pt x="91" y="102"/>
                    <a:pt x="92" y="104"/>
                    <a:pt x="92" y="106"/>
                  </a:cubicBezTo>
                  <a:cubicBezTo>
                    <a:pt x="91" y="106"/>
                    <a:pt x="91" y="106"/>
                    <a:pt x="91" y="106"/>
                  </a:cubicBezTo>
                  <a:lnTo>
                    <a:pt x="91" y="111"/>
                  </a:lnTo>
                  <a:close/>
                  <a:moveTo>
                    <a:pt x="78" y="201"/>
                  </a:moveTo>
                  <a:cubicBezTo>
                    <a:pt x="91" y="201"/>
                    <a:pt x="91" y="201"/>
                    <a:pt x="91" y="201"/>
                  </a:cubicBezTo>
                  <a:cubicBezTo>
                    <a:pt x="91" y="201"/>
                    <a:pt x="91" y="201"/>
                    <a:pt x="91" y="201"/>
                  </a:cubicBezTo>
                  <a:cubicBezTo>
                    <a:pt x="91" y="206"/>
                    <a:pt x="91" y="206"/>
                    <a:pt x="91" y="206"/>
                  </a:cubicBezTo>
                  <a:cubicBezTo>
                    <a:pt x="91" y="206"/>
                    <a:pt x="91" y="206"/>
                    <a:pt x="91" y="206"/>
                  </a:cubicBezTo>
                  <a:cubicBezTo>
                    <a:pt x="78" y="206"/>
                    <a:pt x="78" y="206"/>
                    <a:pt x="78" y="206"/>
                  </a:cubicBezTo>
                  <a:cubicBezTo>
                    <a:pt x="78" y="201"/>
                    <a:pt x="78" y="201"/>
                    <a:pt x="78" y="201"/>
                  </a:cubicBezTo>
                  <a:close/>
                  <a:moveTo>
                    <a:pt x="91" y="17"/>
                  </a:moveTo>
                  <a:cubicBezTo>
                    <a:pt x="91" y="17"/>
                    <a:pt x="91" y="17"/>
                    <a:pt x="91" y="17"/>
                  </a:cubicBezTo>
                  <a:cubicBezTo>
                    <a:pt x="88" y="36"/>
                    <a:pt x="88" y="36"/>
                    <a:pt x="88" y="36"/>
                  </a:cubicBezTo>
                  <a:cubicBezTo>
                    <a:pt x="88" y="37"/>
                    <a:pt x="87" y="38"/>
                    <a:pt x="85" y="38"/>
                  </a:cubicBezTo>
                  <a:cubicBezTo>
                    <a:pt x="85" y="38"/>
                    <a:pt x="85" y="38"/>
                    <a:pt x="85" y="38"/>
                  </a:cubicBezTo>
                  <a:cubicBezTo>
                    <a:pt x="84" y="38"/>
                    <a:pt x="84" y="38"/>
                    <a:pt x="84" y="38"/>
                  </a:cubicBezTo>
                  <a:cubicBezTo>
                    <a:pt x="84" y="43"/>
                    <a:pt x="82" y="56"/>
                    <a:pt x="78" y="74"/>
                  </a:cubicBezTo>
                  <a:cubicBezTo>
                    <a:pt x="78" y="46"/>
                    <a:pt x="78" y="46"/>
                    <a:pt x="78" y="46"/>
                  </a:cubicBezTo>
                  <a:cubicBezTo>
                    <a:pt x="79" y="40"/>
                    <a:pt x="80" y="36"/>
                    <a:pt x="80" y="35"/>
                  </a:cubicBezTo>
                  <a:cubicBezTo>
                    <a:pt x="80" y="34"/>
                    <a:pt x="81" y="33"/>
                    <a:pt x="82" y="33"/>
                  </a:cubicBezTo>
                  <a:cubicBezTo>
                    <a:pt x="83" y="33"/>
                    <a:pt x="83" y="33"/>
                    <a:pt x="83" y="33"/>
                  </a:cubicBezTo>
                  <a:cubicBezTo>
                    <a:pt x="89" y="2"/>
                    <a:pt x="89" y="2"/>
                    <a:pt x="89" y="2"/>
                  </a:cubicBezTo>
                  <a:cubicBezTo>
                    <a:pt x="89" y="1"/>
                    <a:pt x="90" y="1"/>
                    <a:pt x="91" y="0"/>
                  </a:cubicBezTo>
                  <a:cubicBezTo>
                    <a:pt x="91" y="0"/>
                    <a:pt x="91" y="0"/>
                    <a:pt x="91" y="0"/>
                  </a:cubicBezTo>
                  <a:cubicBezTo>
                    <a:pt x="91" y="17"/>
                    <a:pt x="91" y="17"/>
                    <a:pt x="91" y="17"/>
                  </a:cubicBezTo>
                  <a:close/>
                  <a:moveTo>
                    <a:pt x="91" y="65"/>
                  </a:moveTo>
                  <a:cubicBezTo>
                    <a:pt x="90" y="65"/>
                    <a:pt x="89" y="66"/>
                    <a:pt x="89" y="67"/>
                  </a:cubicBezTo>
                  <a:cubicBezTo>
                    <a:pt x="89" y="67"/>
                    <a:pt x="87" y="98"/>
                    <a:pt x="85" y="108"/>
                  </a:cubicBezTo>
                  <a:cubicBezTo>
                    <a:pt x="85" y="108"/>
                    <a:pt x="85" y="109"/>
                    <a:pt x="85" y="109"/>
                  </a:cubicBezTo>
                  <a:cubicBezTo>
                    <a:pt x="85" y="110"/>
                    <a:pt x="86" y="111"/>
                    <a:pt x="87" y="111"/>
                  </a:cubicBezTo>
                  <a:cubicBezTo>
                    <a:pt x="91" y="111"/>
                    <a:pt x="91" y="111"/>
                    <a:pt x="91" y="111"/>
                  </a:cubicBezTo>
                  <a:cubicBezTo>
                    <a:pt x="91" y="111"/>
                    <a:pt x="91" y="111"/>
                    <a:pt x="91" y="111"/>
                  </a:cubicBezTo>
                  <a:cubicBezTo>
                    <a:pt x="91" y="106"/>
                    <a:pt x="91" y="106"/>
                    <a:pt x="91" y="106"/>
                  </a:cubicBezTo>
                  <a:cubicBezTo>
                    <a:pt x="91" y="106"/>
                    <a:pt x="91" y="106"/>
                    <a:pt x="91" y="106"/>
                  </a:cubicBezTo>
                  <a:cubicBezTo>
                    <a:pt x="90" y="106"/>
                    <a:pt x="90" y="106"/>
                    <a:pt x="90" y="106"/>
                  </a:cubicBezTo>
                  <a:cubicBezTo>
                    <a:pt x="91" y="104"/>
                    <a:pt x="91" y="102"/>
                    <a:pt x="91" y="100"/>
                  </a:cubicBezTo>
                  <a:cubicBezTo>
                    <a:pt x="91" y="65"/>
                    <a:pt x="91" y="65"/>
                    <a:pt x="91" y="65"/>
                  </a:cubicBezTo>
                  <a:close/>
                  <a:moveTo>
                    <a:pt x="91" y="125"/>
                  </a:moveTo>
                  <a:cubicBezTo>
                    <a:pt x="91" y="130"/>
                    <a:pt x="91" y="130"/>
                    <a:pt x="91" y="130"/>
                  </a:cubicBezTo>
                  <a:cubicBezTo>
                    <a:pt x="91" y="130"/>
                    <a:pt x="91" y="130"/>
                    <a:pt x="91" y="130"/>
                  </a:cubicBezTo>
                  <a:cubicBezTo>
                    <a:pt x="85" y="130"/>
                    <a:pt x="85" y="130"/>
                    <a:pt x="85" y="130"/>
                  </a:cubicBezTo>
                  <a:cubicBezTo>
                    <a:pt x="84" y="132"/>
                    <a:pt x="84" y="135"/>
                    <a:pt x="83" y="139"/>
                  </a:cubicBezTo>
                  <a:cubicBezTo>
                    <a:pt x="91" y="147"/>
                    <a:pt x="91" y="147"/>
                    <a:pt x="91" y="147"/>
                  </a:cubicBezTo>
                  <a:cubicBezTo>
                    <a:pt x="91" y="147"/>
                    <a:pt x="91" y="147"/>
                    <a:pt x="91" y="147"/>
                  </a:cubicBezTo>
                  <a:cubicBezTo>
                    <a:pt x="91" y="153"/>
                    <a:pt x="91" y="153"/>
                    <a:pt x="91" y="153"/>
                  </a:cubicBezTo>
                  <a:cubicBezTo>
                    <a:pt x="90" y="153"/>
                    <a:pt x="90" y="152"/>
                    <a:pt x="89" y="152"/>
                  </a:cubicBezTo>
                  <a:cubicBezTo>
                    <a:pt x="89" y="152"/>
                    <a:pt x="89" y="152"/>
                    <a:pt x="89" y="152"/>
                  </a:cubicBezTo>
                  <a:cubicBezTo>
                    <a:pt x="79" y="141"/>
                    <a:pt x="79" y="141"/>
                    <a:pt x="79" y="141"/>
                  </a:cubicBezTo>
                  <a:cubicBezTo>
                    <a:pt x="78" y="141"/>
                    <a:pt x="78" y="141"/>
                    <a:pt x="78" y="141"/>
                  </a:cubicBezTo>
                  <a:cubicBezTo>
                    <a:pt x="78" y="139"/>
                    <a:pt x="78" y="139"/>
                    <a:pt x="78" y="139"/>
                  </a:cubicBezTo>
                  <a:cubicBezTo>
                    <a:pt x="80" y="132"/>
                    <a:pt x="80" y="127"/>
                    <a:pt x="80" y="127"/>
                  </a:cubicBezTo>
                  <a:cubicBezTo>
                    <a:pt x="81" y="126"/>
                    <a:pt x="82" y="125"/>
                    <a:pt x="83" y="125"/>
                  </a:cubicBezTo>
                  <a:cubicBezTo>
                    <a:pt x="83" y="125"/>
                    <a:pt x="83" y="125"/>
                    <a:pt x="83" y="125"/>
                  </a:cubicBezTo>
                  <a:cubicBezTo>
                    <a:pt x="91" y="125"/>
                    <a:pt x="91" y="125"/>
                    <a:pt x="91" y="125"/>
                  </a:cubicBezTo>
                  <a:cubicBezTo>
                    <a:pt x="91" y="125"/>
                    <a:pt x="91" y="125"/>
                    <a:pt x="91" y="125"/>
                  </a:cubicBezTo>
                  <a:close/>
                  <a:moveTo>
                    <a:pt x="91" y="164"/>
                  </a:moveTo>
                  <a:cubicBezTo>
                    <a:pt x="91" y="170"/>
                    <a:pt x="91" y="170"/>
                    <a:pt x="91" y="170"/>
                  </a:cubicBezTo>
                  <a:cubicBezTo>
                    <a:pt x="78" y="183"/>
                    <a:pt x="78" y="183"/>
                    <a:pt x="78" y="183"/>
                  </a:cubicBezTo>
                  <a:cubicBezTo>
                    <a:pt x="78" y="176"/>
                    <a:pt x="78" y="176"/>
                    <a:pt x="78" y="176"/>
                  </a:cubicBezTo>
                  <a:cubicBezTo>
                    <a:pt x="89" y="165"/>
                    <a:pt x="89" y="165"/>
                    <a:pt x="89" y="165"/>
                  </a:cubicBezTo>
                  <a:cubicBezTo>
                    <a:pt x="90" y="164"/>
                    <a:pt x="90" y="164"/>
                    <a:pt x="91" y="164"/>
                  </a:cubicBezTo>
                  <a:close/>
                  <a:moveTo>
                    <a:pt x="91" y="185"/>
                  </a:moveTo>
                  <a:cubicBezTo>
                    <a:pt x="91" y="190"/>
                    <a:pt x="91" y="190"/>
                    <a:pt x="91" y="190"/>
                  </a:cubicBezTo>
                  <a:cubicBezTo>
                    <a:pt x="91" y="190"/>
                    <a:pt x="91" y="190"/>
                    <a:pt x="91" y="190"/>
                  </a:cubicBezTo>
                  <a:cubicBezTo>
                    <a:pt x="78" y="190"/>
                    <a:pt x="78" y="190"/>
                    <a:pt x="78" y="190"/>
                  </a:cubicBezTo>
                  <a:cubicBezTo>
                    <a:pt x="78" y="185"/>
                    <a:pt x="78" y="185"/>
                    <a:pt x="78" y="185"/>
                  </a:cubicBezTo>
                  <a:cubicBezTo>
                    <a:pt x="91" y="185"/>
                    <a:pt x="91" y="185"/>
                    <a:pt x="91" y="185"/>
                  </a:cubicBezTo>
                  <a:cubicBezTo>
                    <a:pt x="91" y="185"/>
                    <a:pt x="91" y="185"/>
                    <a:pt x="91" y="185"/>
                  </a:cubicBezTo>
                  <a:close/>
                  <a:moveTo>
                    <a:pt x="78" y="167"/>
                  </a:moveTo>
                  <a:cubicBezTo>
                    <a:pt x="85" y="160"/>
                    <a:pt x="85" y="160"/>
                    <a:pt x="85" y="160"/>
                  </a:cubicBezTo>
                  <a:cubicBezTo>
                    <a:pt x="85" y="160"/>
                    <a:pt x="85" y="160"/>
                    <a:pt x="85" y="160"/>
                  </a:cubicBezTo>
                  <a:cubicBezTo>
                    <a:pt x="85" y="160"/>
                    <a:pt x="85" y="160"/>
                    <a:pt x="85" y="160"/>
                  </a:cubicBezTo>
                  <a:cubicBezTo>
                    <a:pt x="86" y="159"/>
                    <a:pt x="86" y="158"/>
                    <a:pt x="85" y="157"/>
                  </a:cubicBezTo>
                  <a:cubicBezTo>
                    <a:pt x="79" y="151"/>
                    <a:pt x="79" y="151"/>
                    <a:pt x="79" y="151"/>
                  </a:cubicBezTo>
                  <a:cubicBezTo>
                    <a:pt x="79" y="151"/>
                    <a:pt x="79" y="151"/>
                    <a:pt x="79" y="151"/>
                  </a:cubicBezTo>
                  <a:cubicBezTo>
                    <a:pt x="79" y="151"/>
                    <a:pt x="79" y="151"/>
                    <a:pt x="78" y="151"/>
                  </a:cubicBezTo>
                  <a:cubicBezTo>
                    <a:pt x="78" y="160"/>
                    <a:pt x="78" y="160"/>
                    <a:pt x="78" y="160"/>
                  </a:cubicBezTo>
                  <a:cubicBezTo>
                    <a:pt x="79" y="157"/>
                    <a:pt x="79" y="157"/>
                    <a:pt x="79" y="157"/>
                  </a:cubicBezTo>
                  <a:cubicBezTo>
                    <a:pt x="80" y="158"/>
                    <a:pt x="80" y="158"/>
                    <a:pt x="80" y="158"/>
                  </a:cubicBezTo>
                  <a:cubicBezTo>
                    <a:pt x="78" y="160"/>
                    <a:pt x="78" y="160"/>
                    <a:pt x="78" y="160"/>
                  </a:cubicBezTo>
                  <a:lnTo>
                    <a:pt x="78" y="167"/>
                  </a:lnTo>
                  <a:close/>
                  <a:moveTo>
                    <a:pt x="11" y="218"/>
                  </a:moveTo>
                  <a:cubicBezTo>
                    <a:pt x="37" y="218"/>
                    <a:pt x="37" y="218"/>
                    <a:pt x="37" y="218"/>
                  </a:cubicBezTo>
                  <a:cubicBezTo>
                    <a:pt x="54" y="202"/>
                    <a:pt x="54" y="202"/>
                    <a:pt x="54" y="202"/>
                  </a:cubicBezTo>
                  <a:cubicBezTo>
                    <a:pt x="55" y="201"/>
                    <a:pt x="55" y="201"/>
                    <a:pt x="56" y="201"/>
                  </a:cubicBezTo>
                  <a:cubicBezTo>
                    <a:pt x="56" y="201"/>
                    <a:pt x="56" y="201"/>
                    <a:pt x="56" y="201"/>
                  </a:cubicBezTo>
                  <a:cubicBezTo>
                    <a:pt x="78" y="201"/>
                    <a:pt x="78" y="201"/>
                    <a:pt x="78" y="201"/>
                  </a:cubicBezTo>
                  <a:cubicBezTo>
                    <a:pt x="78" y="206"/>
                    <a:pt x="78" y="206"/>
                    <a:pt x="78" y="206"/>
                  </a:cubicBezTo>
                  <a:cubicBezTo>
                    <a:pt x="57" y="206"/>
                    <a:pt x="57" y="206"/>
                    <a:pt x="57" y="206"/>
                  </a:cubicBezTo>
                  <a:cubicBezTo>
                    <a:pt x="40" y="222"/>
                    <a:pt x="40" y="222"/>
                    <a:pt x="40" y="222"/>
                  </a:cubicBezTo>
                  <a:cubicBezTo>
                    <a:pt x="39" y="223"/>
                    <a:pt x="39" y="223"/>
                    <a:pt x="38" y="223"/>
                  </a:cubicBezTo>
                  <a:cubicBezTo>
                    <a:pt x="3" y="223"/>
                    <a:pt x="3" y="223"/>
                    <a:pt x="3" y="223"/>
                  </a:cubicBezTo>
                  <a:cubicBezTo>
                    <a:pt x="3" y="223"/>
                    <a:pt x="3" y="223"/>
                    <a:pt x="3" y="223"/>
                  </a:cubicBezTo>
                  <a:cubicBezTo>
                    <a:pt x="2" y="223"/>
                    <a:pt x="1" y="223"/>
                    <a:pt x="0" y="222"/>
                  </a:cubicBezTo>
                  <a:cubicBezTo>
                    <a:pt x="0" y="221"/>
                    <a:pt x="0" y="219"/>
                    <a:pt x="1" y="218"/>
                  </a:cubicBezTo>
                  <a:cubicBezTo>
                    <a:pt x="15" y="211"/>
                    <a:pt x="27" y="198"/>
                    <a:pt x="36" y="181"/>
                  </a:cubicBezTo>
                  <a:cubicBezTo>
                    <a:pt x="45" y="166"/>
                    <a:pt x="53" y="148"/>
                    <a:pt x="59" y="130"/>
                  </a:cubicBezTo>
                  <a:cubicBezTo>
                    <a:pt x="56" y="130"/>
                    <a:pt x="56" y="130"/>
                    <a:pt x="56" y="130"/>
                  </a:cubicBezTo>
                  <a:cubicBezTo>
                    <a:pt x="54" y="130"/>
                    <a:pt x="53" y="128"/>
                    <a:pt x="53" y="127"/>
                  </a:cubicBezTo>
                  <a:cubicBezTo>
                    <a:pt x="53" y="109"/>
                    <a:pt x="53" y="109"/>
                    <a:pt x="53" y="109"/>
                  </a:cubicBezTo>
                  <a:cubicBezTo>
                    <a:pt x="53" y="107"/>
                    <a:pt x="54" y="106"/>
                    <a:pt x="56" y="106"/>
                  </a:cubicBezTo>
                  <a:cubicBezTo>
                    <a:pt x="66" y="106"/>
                    <a:pt x="66" y="106"/>
                    <a:pt x="66" y="106"/>
                  </a:cubicBezTo>
                  <a:cubicBezTo>
                    <a:pt x="72" y="81"/>
                    <a:pt x="76" y="59"/>
                    <a:pt x="78" y="46"/>
                  </a:cubicBezTo>
                  <a:cubicBezTo>
                    <a:pt x="78" y="74"/>
                    <a:pt x="78" y="74"/>
                    <a:pt x="78" y="74"/>
                  </a:cubicBezTo>
                  <a:cubicBezTo>
                    <a:pt x="76" y="84"/>
                    <a:pt x="73" y="97"/>
                    <a:pt x="70" y="109"/>
                  </a:cubicBezTo>
                  <a:cubicBezTo>
                    <a:pt x="69" y="110"/>
                    <a:pt x="69" y="111"/>
                    <a:pt x="67" y="111"/>
                  </a:cubicBezTo>
                  <a:cubicBezTo>
                    <a:pt x="67" y="111"/>
                    <a:pt x="67" y="111"/>
                    <a:pt x="67" y="111"/>
                  </a:cubicBezTo>
                  <a:cubicBezTo>
                    <a:pt x="58" y="111"/>
                    <a:pt x="58" y="111"/>
                    <a:pt x="58" y="111"/>
                  </a:cubicBezTo>
                  <a:cubicBezTo>
                    <a:pt x="58" y="125"/>
                    <a:pt x="58" y="125"/>
                    <a:pt x="58" y="125"/>
                  </a:cubicBezTo>
                  <a:cubicBezTo>
                    <a:pt x="62" y="125"/>
                    <a:pt x="62" y="125"/>
                    <a:pt x="62" y="125"/>
                  </a:cubicBezTo>
                  <a:cubicBezTo>
                    <a:pt x="63" y="125"/>
                    <a:pt x="64" y="126"/>
                    <a:pt x="64" y="127"/>
                  </a:cubicBezTo>
                  <a:cubicBezTo>
                    <a:pt x="64" y="127"/>
                    <a:pt x="64" y="128"/>
                    <a:pt x="64" y="128"/>
                  </a:cubicBezTo>
                  <a:cubicBezTo>
                    <a:pt x="58" y="148"/>
                    <a:pt x="50" y="167"/>
                    <a:pt x="40" y="184"/>
                  </a:cubicBezTo>
                  <a:cubicBezTo>
                    <a:pt x="32" y="198"/>
                    <a:pt x="22" y="210"/>
                    <a:pt x="11" y="218"/>
                  </a:cubicBezTo>
                  <a:close/>
                  <a:moveTo>
                    <a:pt x="78" y="139"/>
                  </a:moveTo>
                  <a:cubicBezTo>
                    <a:pt x="78" y="139"/>
                    <a:pt x="78" y="139"/>
                    <a:pt x="78" y="139"/>
                  </a:cubicBezTo>
                  <a:cubicBezTo>
                    <a:pt x="78" y="139"/>
                    <a:pt x="78" y="139"/>
                    <a:pt x="78" y="139"/>
                  </a:cubicBezTo>
                  <a:cubicBezTo>
                    <a:pt x="78" y="140"/>
                    <a:pt x="78" y="140"/>
                    <a:pt x="78" y="141"/>
                  </a:cubicBezTo>
                  <a:cubicBezTo>
                    <a:pt x="78" y="139"/>
                    <a:pt x="78" y="139"/>
                    <a:pt x="78" y="139"/>
                  </a:cubicBezTo>
                  <a:close/>
                  <a:moveTo>
                    <a:pt x="78" y="151"/>
                  </a:moveTo>
                  <a:cubicBezTo>
                    <a:pt x="78" y="150"/>
                    <a:pt x="78" y="150"/>
                    <a:pt x="78" y="150"/>
                  </a:cubicBezTo>
                  <a:cubicBezTo>
                    <a:pt x="77" y="150"/>
                    <a:pt x="75" y="151"/>
                    <a:pt x="75" y="152"/>
                  </a:cubicBezTo>
                  <a:cubicBezTo>
                    <a:pt x="74" y="155"/>
                    <a:pt x="74" y="157"/>
                    <a:pt x="73" y="160"/>
                  </a:cubicBezTo>
                  <a:cubicBezTo>
                    <a:pt x="72" y="162"/>
                    <a:pt x="72" y="165"/>
                    <a:pt x="71" y="167"/>
                  </a:cubicBezTo>
                  <a:cubicBezTo>
                    <a:pt x="71" y="168"/>
                    <a:pt x="71" y="169"/>
                    <a:pt x="72" y="170"/>
                  </a:cubicBezTo>
                  <a:cubicBezTo>
                    <a:pt x="73" y="171"/>
                    <a:pt x="74" y="171"/>
                    <a:pt x="75" y="170"/>
                  </a:cubicBezTo>
                  <a:cubicBezTo>
                    <a:pt x="78" y="167"/>
                    <a:pt x="78" y="167"/>
                    <a:pt x="78" y="167"/>
                  </a:cubicBezTo>
                  <a:cubicBezTo>
                    <a:pt x="78" y="160"/>
                    <a:pt x="78" y="160"/>
                    <a:pt x="78" y="160"/>
                  </a:cubicBezTo>
                  <a:cubicBezTo>
                    <a:pt x="78" y="160"/>
                    <a:pt x="78" y="160"/>
                    <a:pt x="78" y="160"/>
                  </a:cubicBezTo>
                  <a:cubicBezTo>
                    <a:pt x="78" y="160"/>
                    <a:pt x="78" y="160"/>
                    <a:pt x="78" y="160"/>
                  </a:cubicBezTo>
                  <a:cubicBezTo>
                    <a:pt x="78" y="151"/>
                    <a:pt x="78" y="151"/>
                    <a:pt x="78" y="151"/>
                  </a:cubicBezTo>
                  <a:close/>
                  <a:moveTo>
                    <a:pt x="78" y="176"/>
                  </a:moveTo>
                  <a:cubicBezTo>
                    <a:pt x="68" y="186"/>
                    <a:pt x="68" y="186"/>
                    <a:pt x="68" y="186"/>
                  </a:cubicBezTo>
                  <a:cubicBezTo>
                    <a:pt x="68" y="186"/>
                    <a:pt x="68" y="187"/>
                    <a:pt x="68" y="187"/>
                  </a:cubicBezTo>
                  <a:cubicBezTo>
                    <a:pt x="68" y="189"/>
                    <a:pt x="69" y="190"/>
                    <a:pt x="70" y="190"/>
                  </a:cubicBezTo>
                  <a:cubicBezTo>
                    <a:pt x="78" y="190"/>
                    <a:pt x="78" y="190"/>
                    <a:pt x="78" y="190"/>
                  </a:cubicBezTo>
                  <a:cubicBezTo>
                    <a:pt x="78" y="185"/>
                    <a:pt x="78" y="185"/>
                    <a:pt x="78" y="185"/>
                  </a:cubicBezTo>
                  <a:cubicBezTo>
                    <a:pt x="76" y="185"/>
                    <a:pt x="76" y="185"/>
                    <a:pt x="76" y="185"/>
                  </a:cubicBezTo>
                  <a:cubicBezTo>
                    <a:pt x="78" y="183"/>
                    <a:pt x="78" y="183"/>
                    <a:pt x="78" y="183"/>
                  </a:cubicBezTo>
                  <a:lnTo>
                    <a:pt x="78" y="17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4" name="Freeform 37"/>
            <p:cNvSpPr>
              <a:spLocks noEditPoints="1"/>
            </p:cNvSpPr>
            <p:nvPr/>
          </p:nvSpPr>
          <p:spPr bwMode="auto">
            <a:xfrm>
              <a:off x="5855622" y="1864759"/>
              <a:ext cx="533080" cy="254795"/>
            </a:xfrm>
            <a:custGeom>
              <a:avLst/>
              <a:gdLst>
                <a:gd name="T0" fmla="*/ 205 w 207"/>
                <a:gd name="T1" fmla="*/ 99 h 99"/>
                <a:gd name="T2" fmla="*/ 183 w 207"/>
                <a:gd name="T3" fmla="*/ 18 h 99"/>
                <a:gd name="T4" fmla="*/ 169 w 207"/>
                <a:gd name="T5" fmla="*/ 94 h 99"/>
                <a:gd name="T6" fmla="*/ 176 w 207"/>
                <a:gd name="T7" fmla="*/ 31 h 99"/>
                <a:gd name="T8" fmla="*/ 169 w 207"/>
                <a:gd name="T9" fmla="*/ 68 h 99"/>
                <a:gd name="T10" fmla="*/ 169 w 207"/>
                <a:gd name="T11" fmla="*/ 40 h 99"/>
                <a:gd name="T12" fmla="*/ 156 w 207"/>
                <a:gd name="T13" fmla="*/ 99 h 99"/>
                <a:gd name="T14" fmla="*/ 163 w 207"/>
                <a:gd name="T15" fmla="*/ 45 h 99"/>
                <a:gd name="T16" fmla="*/ 169 w 207"/>
                <a:gd name="T17" fmla="*/ 68 h 99"/>
                <a:gd name="T18" fmla="*/ 156 w 207"/>
                <a:gd name="T19" fmla="*/ 36 h 99"/>
                <a:gd name="T20" fmla="*/ 165 w 207"/>
                <a:gd name="T21" fmla="*/ 36 h 99"/>
                <a:gd name="T22" fmla="*/ 143 w 207"/>
                <a:gd name="T23" fmla="*/ 0 h 99"/>
                <a:gd name="T24" fmla="*/ 147 w 207"/>
                <a:gd name="T25" fmla="*/ 36 h 99"/>
                <a:gd name="T26" fmla="*/ 156 w 207"/>
                <a:gd name="T27" fmla="*/ 68 h 99"/>
                <a:gd name="T28" fmla="*/ 149 w 207"/>
                <a:gd name="T29" fmla="*/ 45 h 99"/>
                <a:gd name="T30" fmla="*/ 143 w 207"/>
                <a:gd name="T31" fmla="*/ 94 h 99"/>
                <a:gd name="T32" fmla="*/ 143 w 207"/>
                <a:gd name="T33" fmla="*/ 40 h 99"/>
                <a:gd name="T34" fmla="*/ 134 w 207"/>
                <a:gd name="T35" fmla="*/ 40 h 99"/>
                <a:gd name="T36" fmla="*/ 129 w 207"/>
                <a:gd name="T37" fmla="*/ 90 h 99"/>
                <a:gd name="T38" fmla="*/ 138 w 207"/>
                <a:gd name="T39" fmla="*/ 14 h 99"/>
                <a:gd name="T40" fmla="*/ 116 w 207"/>
                <a:gd name="T41" fmla="*/ 94 h 99"/>
                <a:gd name="T42" fmla="*/ 123 w 207"/>
                <a:gd name="T43" fmla="*/ 31 h 99"/>
                <a:gd name="T44" fmla="*/ 129 w 207"/>
                <a:gd name="T45" fmla="*/ 72 h 99"/>
                <a:gd name="T46" fmla="*/ 116 w 207"/>
                <a:gd name="T47" fmla="*/ 63 h 99"/>
                <a:gd name="T48" fmla="*/ 125 w 207"/>
                <a:gd name="T49" fmla="*/ 63 h 99"/>
                <a:gd name="T50" fmla="*/ 104 w 207"/>
                <a:gd name="T51" fmla="*/ 0 h 99"/>
                <a:gd name="T52" fmla="*/ 107 w 207"/>
                <a:gd name="T53" fmla="*/ 63 h 99"/>
                <a:gd name="T54" fmla="*/ 116 w 207"/>
                <a:gd name="T55" fmla="*/ 68 h 99"/>
                <a:gd name="T56" fmla="*/ 109 w 207"/>
                <a:gd name="T57" fmla="*/ 18 h 99"/>
                <a:gd name="T58" fmla="*/ 104 w 207"/>
                <a:gd name="T59" fmla="*/ 94 h 99"/>
                <a:gd name="T60" fmla="*/ 104 w 207"/>
                <a:gd name="T61" fmla="*/ 14 h 99"/>
                <a:gd name="T62" fmla="*/ 94 w 207"/>
                <a:gd name="T63" fmla="*/ 14 h 99"/>
                <a:gd name="T64" fmla="*/ 90 w 207"/>
                <a:gd name="T65" fmla="*/ 90 h 99"/>
                <a:gd name="T66" fmla="*/ 99 w 207"/>
                <a:gd name="T67" fmla="*/ 40 h 99"/>
                <a:gd name="T68" fmla="*/ 76 w 207"/>
                <a:gd name="T69" fmla="*/ 94 h 99"/>
                <a:gd name="T70" fmla="*/ 83 w 207"/>
                <a:gd name="T71" fmla="*/ 58 h 99"/>
                <a:gd name="T72" fmla="*/ 90 w 207"/>
                <a:gd name="T73" fmla="*/ 72 h 99"/>
                <a:gd name="T74" fmla="*/ 76 w 207"/>
                <a:gd name="T75" fmla="*/ 36 h 99"/>
                <a:gd name="T76" fmla="*/ 85 w 207"/>
                <a:gd name="T77" fmla="*/ 36 h 99"/>
                <a:gd name="T78" fmla="*/ 63 w 207"/>
                <a:gd name="T79" fmla="*/ 0 h 99"/>
                <a:gd name="T80" fmla="*/ 68 w 207"/>
                <a:gd name="T81" fmla="*/ 36 h 99"/>
                <a:gd name="T82" fmla="*/ 76 w 207"/>
                <a:gd name="T83" fmla="*/ 68 h 99"/>
                <a:gd name="T84" fmla="*/ 70 w 207"/>
                <a:gd name="T85" fmla="*/ 45 h 99"/>
                <a:gd name="T86" fmla="*/ 63 w 207"/>
                <a:gd name="T87" fmla="*/ 94 h 99"/>
                <a:gd name="T88" fmla="*/ 63 w 207"/>
                <a:gd name="T89" fmla="*/ 40 h 99"/>
                <a:gd name="T90" fmla="*/ 54 w 207"/>
                <a:gd name="T91" fmla="*/ 40 h 99"/>
                <a:gd name="T92" fmla="*/ 50 w 207"/>
                <a:gd name="T93" fmla="*/ 90 h 99"/>
                <a:gd name="T94" fmla="*/ 59 w 207"/>
                <a:gd name="T95" fmla="*/ 14 h 99"/>
                <a:gd name="T96" fmla="*/ 37 w 207"/>
                <a:gd name="T97" fmla="*/ 94 h 99"/>
                <a:gd name="T98" fmla="*/ 44 w 207"/>
                <a:gd name="T99" fmla="*/ 31 h 99"/>
                <a:gd name="T100" fmla="*/ 50 w 207"/>
                <a:gd name="T101" fmla="*/ 72 h 99"/>
                <a:gd name="T102" fmla="*/ 37 w 207"/>
                <a:gd name="T103" fmla="*/ 58 h 99"/>
                <a:gd name="T104" fmla="*/ 37 w 207"/>
                <a:gd name="T105" fmla="*/ 63 h 99"/>
                <a:gd name="T106" fmla="*/ 37 w 207"/>
                <a:gd name="T107" fmla="*/ 0 h 99"/>
                <a:gd name="T108" fmla="*/ 25 w 207"/>
                <a:gd name="T109" fmla="*/ 60 h 99"/>
                <a:gd name="T110" fmla="*/ 37 w 207"/>
                <a:gd name="T111" fmla="*/ 68 h 99"/>
                <a:gd name="T112" fmla="*/ 35 w 207"/>
                <a:gd name="T113" fmla="*/ 16 h 99"/>
                <a:gd name="T114" fmla="*/ 0 w 207"/>
                <a:gd name="T115" fmla="*/ 3 h 99"/>
                <a:gd name="T116" fmla="*/ 12 w 207"/>
                <a:gd name="T117"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 h="99">
                  <a:moveTo>
                    <a:pt x="183" y="94"/>
                  </a:moveTo>
                  <a:cubicBezTo>
                    <a:pt x="202" y="94"/>
                    <a:pt x="202" y="94"/>
                    <a:pt x="202" y="94"/>
                  </a:cubicBezTo>
                  <a:cubicBezTo>
                    <a:pt x="202" y="5"/>
                    <a:pt x="202" y="5"/>
                    <a:pt x="202" y="5"/>
                  </a:cubicBezTo>
                  <a:cubicBezTo>
                    <a:pt x="183" y="5"/>
                    <a:pt x="183" y="5"/>
                    <a:pt x="183" y="5"/>
                  </a:cubicBezTo>
                  <a:cubicBezTo>
                    <a:pt x="183" y="0"/>
                    <a:pt x="183" y="0"/>
                    <a:pt x="183" y="0"/>
                  </a:cubicBezTo>
                  <a:cubicBezTo>
                    <a:pt x="205" y="0"/>
                    <a:pt x="205" y="0"/>
                    <a:pt x="205" y="0"/>
                  </a:cubicBezTo>
                  <a:cubicBezTo>
                    <a:pt x="206" y="0"/>
                    <a:pt x="207" y="1"/>
                    <a:pt x="207" y="3"/>
                  </a:cubicBezTo>
                  <a:cubicBezTo>
                    <a:pt x="207" y="97"/>
                    <a:pt x="207" y="97"/>
                    <a:pt x="207" y="97"/>
                  </a:cubicBezTo>
                  <a:cubicBezTo>
                    <a:pt x="207" y="98"/>
                    <a:pt x="206" y="99"/>
                    <a:pt x="205" y="99"/>
                  </a:cubicBezTo>
                  <a:cubicBezTo>
                    <a:pt x="183" y="99"/>
                    <a:pt x="183" y="99"/>
                    <a:pt x="183" y="99"/>
                  </a:cubicBezTo>
                  <a:cubicBezTo>
                    <a:pt x="183" y="94"/>
                    <a:pt x="183" y="94"/>
                    <a:pt x="183" y="94"/>
                  </a:cubicBezTo>
                  <a:close/>
                  <a:moveTo>
                    <a:pt x="183" y="36"/>
                  </a:moveTo>
                  <a:cubicBezTo>
                    <a:pt x="191" y="36"/>
                    <a:pt x="191" y="36"/>
                    <a:pt x="191" y="36"/>
                  </a:cubicBezTo>
                  <a:cubicBezTo>
                    <a:pt x="193" y="36"/>
                    <a:pt x="194" y="35"/>
                    <a:pt x="194" y="34"/>
                  </a:cubicBezTo>
                  <a:cubicBezTo>
                    <a:pt x="194" y="16"/>
                    <a:pt x="194" y="16"/>
                    <a:pt x="194" y="16"/>
                  </a:cubicBezTo>
                  <a:cubicBezTo>
                    <a:pt x="194" y="15"/>
                    <a:pt x="193" y="14"/>
                    <a:pt x="191" y="14"/>
                  </a:cubicBezTo>
                  <a:cubicBezTo>
                    <a:pt x="183" y="14"/>
                    <a:pt x="183" y="14"/>
                    <a:pt x="183" y="14"/>
                  </a:cubicBezTo>
                  <a:cubicBezTo>
                    <a:pt x="183" y="18"/>
                    <a:pt x="183" y="18"/>
                    <a:pt x="183" y="18"/>
                  </a:cubicBezTo>
                  <a:cubicBezTo>
                    <a:pt x="189" y="18"/>
                    <a:pt x="189" y="18"/>
                    <a:pt x="189" y="18"/>
                  </a:cubicBezTo>
                  <a:cubicBezTo>
                    <a:pt x="189" y="31"/>
                    <a:pt x="189" y="31"/>
                    <a:pt x="189" y="31"/>
                  </a:cubicBezTo>
                  <a:cubicBezTo>
                    <a:pt x="183" y="31"/>
                    <a:pt x="183" y="31"/>
                    <a:pt x="183" y="31"/>
                  </a:cubicBezTo>
                  <a:lnTo>
                    <a:pt x="183" y="36"/>
                  </a:lnTo>
                  <a:close/>
                  <a:moveTo>
                    <a:pt x="169" y="94"/>
                  </a:moveTo>
                  <a:cubicBezTo>
                    <a:pt x="183" y="94"/>
                    <a:pt x="183" y="94"/>
                    <a:pt x="183" y="94"/>
                  </a:cubicBezTo>
                  <a:cubicBezTo>
                    <a:pt x="183" y="99"/>
                    <a:pt x="183" y="99"/>
                    <a:pt x="183" y="99"/>
                  </a:cubicBezTo>
                  <a:cubicBezTo>
                    <a:pt x="169" y="99"/>
                    <a:pt x="169" y="99"/>
                    <a:pt x="169" y="99"/>
                  </a:cubicBezTo>
                  <a:cubicBezTo>
                    <a:pt x="169" y="94"/>
                    <a:pt x="169" y="94"/>
                    <a:pt x="169" y="94"/>
                  </a:cubicBezTo>
                  <a:close/>
                  <a:moveTo>
                    <a:pt x="183" y="5"/>
                  </a:moveTo>
                  <a:cubicBezTo>
                    <a:pt x="169" y="5"/>
                    <a:pt x="169" y="5"/>
                    <a:pt x="169" y="5"/>
                  </a:cubicBezTo>
                  <a:cubicBezTo>
                    <a:pt x="169" y="0"/>
                    <a:pt x="169" y="0"/>
                    <a:pt x="169" y="0"/>
                  </a:cubicBezTo>
                  <a:cubicBezTo>
                    <a:pt x="183" y="0"/>
                    <a:pt x="183" y="0"/>
                    <a:pt x="183" y="0"/>
                  </a:cubicBezTo>
                  <a:cubicBezTo>
                    <a:pt x="183" y="5"/>
                    <a:pt x="183" y="5"/>
                    <a:pt x="183" y="5"/>
                  </a:cubicBezTo>
                  <a:close/>
                  <a:moveTo>
                    <a:pt x="183" y="14"/>
                  </a:moveTo>
                  <a:cubicBezTo>
                    <a:pt x="183" y="18"/>
                    <a:pt x="183" y="18"/>
                    <a:pt x="183" y="18"/>
                  </a:cubicBezTo>
                  <a:cubicBezTo>
                    <a:pt x="176" y="18"/>
                    <a:pt x="176" y="18"/>
                    <a:pt x="176" y="18"/>
                  </a:cubicBezTo>
                  <a:cubicBezTo>
                    <a:pt x="176" y="31"/>
                    <a:pt x="176" y="31"/>
                    <a:pt x="176" y="31"/>
                  </a:cubicBezTo>
                  <a:cubicBezTo>
                    <a:pt x="183" y="31"/>
                    <a:pt x="183" y="31"/>
                    <a:pt x="183" y="31"/>
                  </a:cubicBezTo>
                  <a:cubicBezTo>
                    <a:pt x="183" y="36"/>
                    <a:pt x="183" y="36"/>
                    <a:pt x="183" y="36"/>
                  </a:cubicBezTo>
                  <a:cubicBezTo>
                    <a:pt x="174" y="36"/>
                    <a:pt x="174" y="36"/>
                    <a:pt x="174" y="36"/>
                  </a:cubicBezTo>
                  <a:cubicBezTo>
                    <a:pt x="172" y="36"/>
                    <a:pt x="171" y="35"/>
                    <a:pt x="171" y="34"/>
                  </a:cubicBezTo>
                  <a:cubicBezTo>
                    <a:pt x="171" y="16"/>
                    <a:pt x="171" y="16"/>
                    <a:pt x="171" y="16"/>
                  </a:cubicBezTo>
                  <a:cubicBezTo>
                    <a:pt x="171" y="15"/>
                    <a:pt x="172" y="14"/>
                    <a:pt x="174" y="14"/>
                  </a:cubicBezTo>
                  <a:cubicBezTo>
                    <a:pt x="183" y="14"/>
                    <a:pt x="183" y="14"/>
                    <a:pt x="183" y="14"/>
                  </a:cubicBezTo>
                  <a:close/>
                  <a:moveTo>
                    <a:pt x="169" y="90"/>
                  </a:moveTo>
                  <a:cubicBezTo>
                    <a:pt x="169" y="68"/>
                    <a:pt x="169" y="68"/>
                    <a:pt x="169" y="68"/>
                  </a:cubicBezTo>
                  <a:cubicBezTo>
                    <a:pt x="171" y="68"/>
                    <a:pt x="172" y="69"/>
                    <a:pt x="172" y="70"/>
                  </a:cubicBezTo>
                  <a:cubicBezTo>
                    <a:pt x="172" y="88"/>
                    <a:pt x="172" y="88"/>
                    <a:pt x="172" y="88"/>
                  </a:cubicBezTo>
                  <a:cubicBezTo>
                    <a:pt x="172" y="89"/>
                    <a:pt x="171" y="90"/>
                    <a:pt x="169" y="90"/>
                  </a:cubicBezTo>
                  <a:close/>
                  <a:moveTo>
                    <a:pt x="169" y="63"/>
                  </a:moveTo>
                  <a:cubicBezTo>
                    <a:pt x="169" y="58"/>
                    <a:pt x="169" y="58"/>
                    <a:pt x="169" y="58"/>
                  </a:cubicBezTo>
                  <a:cubicBezTo>
                    <a:pt x="176" y="58"/>
                    <a:pt x="176" y="58"/>
                    <a:pt x="176" y="58"/>
                  </a:cubicBezTo>
                  <a:cubicBezTo>
                    <a:pt x="176" y="45"/>
                    <a:pt x="176" y="45"/>
                    <a:pt x="176" y="45"/>
                  </a:cubicBezTo>
                  <a:cubicBezTo>
                    <a:pt x="169" y="45"/>
                    <a:pt x="169" y="45"/>
                    <a:pt x="169" y="45"/>
                  </a:cubicBezTo>
                  <a:cubicBezTo>
                    <a:pt x="169" y="40"/>
                    <a:pt x="169" y="40"/>
                    <a:pt x="169" y="40"/>
                  </a:cubicBezTo>
                  <a:cubicBezTo>
                    <a:pt x="178" y="40"/>
                    <a:pt x="178" y="40"/>
                    <a:pt x="178" y="40"/>
                  </a:cubicBezTo>
                  <a:cubicBezTo>
                    <a:pt x="179" y="40"/>
                    <a:pt x="180" y="41"/>
                    <a:pt x="180" y="42"/>
                  </a:cubicBezTo>
                  <a:cubicBezTo>
                    <a:pt x="180" y="60"/>
                    <a:pt x="180" y="60"/>
                    <a:pt x="180" y="60"/>
                  </a:cubicBezTo>
                  <a:cubicBezTo>
                    <a:pt x="180" y="61"/>
                    <a:pt x="179" y="63"/>
                    <a:pt x="178" y="63"/>
                  </a:cubicBezTo>
                  <a:lnTo>
                    <a:pt x="169" y="63"/>
                  </a:lnTo>
                  <a:close/>
                  <a:moveTo>
                    <a:pt x="156" y="94"/>
                  </a:moveTo>
                  <a:cubicBezTo>
                    <a:pt x="169" y="94"/>
                    <a:pt x="169" y="94"/>
                    <a:pt x="169" y="94"/>
                  </a:cubicBezTo>
                  <a:cubicBezTo>
                    <a:pt x="169" y="99"/>
                    <a:pt x="169" y="99"/>
                    <a:pt x="169" y="99"/>
                  </a:cubicBezTo>
                  <a:cubicBezTo>
                    <a:pt x="156" y="99"/>
                    <a:pt x="156" y="99"/>
                    <a:pt x="156" y="99"/>
                  </a:cubicBezTo>
                  <a:cubicBezTo>
                    <a:pt x="156" y="94"/>
                    <a:pt x="156" y="94"/>
                    <a:pt x="156" y="94"/>
                  </a:cubicBezTo>
                  <a:close/>
                  <a:moveTo>
                    <a:pt x="169" y="5"/>
                  </a:moveTo>
                  <a:cubicBezTo>
                    <a:pt x="156" y="5"/>
                    <a:pt x="156" y="5"/>
                    <a:pt x="156" y="5"/>
                  </a:cubicBezTo>
                  <a:cubicBezTo>
                    <a:pt x="156" y="0"/>
                    <a:pt x="156" y="0"/>
                    <a:pt x="156" y="0"/>
                  </a:cubicBezTo>
                  <a:cubicBezTo>
                    <a:pt x="169" y="0"/>
                    <a:pt x="169" y="0"/>
                    <a:pt x="169" y="0"/>
                  </a:cubicBezTo>
                  <a:cubicBezTo>
                    <a:pt x="169" y="5"/>
                    <a:pt x="169" y="5"/>
                    <a:pt x="169" y="5"/>
                  </a:cubicBezTo>
                  <a:close/>
                  <a:moveTo>
                    <a:pt x="169" y="40"/>
                  </a:moveTo>
                  <a:cubicBezTo>
                    <a:pt x="169" y="45"/>
                    <a:pt x="169" y="45"/>
                    <a:pt x="169" y="45"/>
                  </a:cubicBezTo>
                  <a:cubicBezTo>
                    <a:pt x="163" y="45"/>
                    <a:pt x="163" y="45"/>
                    <a:pt x="163" y="45"/>
                  </a:cubicBezTo>
                  <a:cubicBezTo>
                    <a:pt x="163" y="58"/>
                    <a:pt x="163" y="58"/>
                    <a:pt x="163" y="58"/>
                  </a:cubicBezTo>
                  <a:cubicBezTo>
                    <a:pt x="169" y="58"/>
                    <a:pt x="169" y="58"/>
                    <a:pt x="169" y="58"/>
                  </a:cubicBezTo>
                  <a:cubicBezTo>
                    <a:pt x="169" y="63"/>
                    <a:pt x="169" y="63"/>
                    <a:pt x="169" y="63"/>
                  </a:cubicBezTo>
                  <a:cubicBezTo>
                    <a:pt x="160" y="63"/>
                    <a:pt x="160" y="63"/>
                    <a:pt x="160" y="63"/>
                  </a:cubicBezTo>
                  <a:cubicBezTo>
                    <a:pt x="159" y="63"/>
                    <a:pt x="158" y="61"/>
                    <a:pt x="158" y="60"/>
                  </a:cubicBezTo>
                  <a:cubicBezTo>
                    <a:pt x="158" y="42"/>
                    <a:pt x="158" y="42"/>
                    <a:pt x="158" y="42"/>
                  </a:cubicBezTo>
                  <a:cubicBezTo>
                    <a:pt x="158" y="41"/>
                    <a:pt x="159" y="40"/>
                    <a:pt x="160" y="40"/>
                  </a:cubicBezTo>
                  <a:cubicBezTo>
                    <a:pt x="169" y="40"/>
                    <a:pt x="169" y="40"/>
                    <a:pt x="169" y="40"/>
                  </a:cubicBezTo>
                  <a:close/>
                  <a:moveTo>
                    <a:pt x="169" y="68"/>
                  </a:moveTo>
                  <a:cubicBezTo>
                    <a:pt x="169" y="90"/>
                    <a:pt x="169" y="90"/>
                    <a:pt x="169" y="90"/>
                  </a:cubicBezTo>
                  <a:cubicBezTo>
                    <a:pt x="156" y="90"/>
                    <a:pt x="156" y="90"/>
                    <a:pt x="156" y="90"/>
                  </a:cubicBezTo>
                  <a:cubicBezTo>
                    <a:pt x="156" y="85"/>
                    <a:pt x="156" y="85"/>
                    <a:pt x="156" y="85"/>
                  </a:cubicBezTo>
                  <a:cubicBezTo>
                    <a:pt x="167" y="85"/>
                    <a:pt x="167" y="85"/>
                    <a:pt x="167" y="85"/>
                  </a:cubicBezTo>
                  <a:cubicBezTo>
                    <a:pt x="167" y="72"/>
                    <a:pt x="167" y="72"/>
                    <a:pt x="167" y="72"/>
                  </a:cubicBezTo>
                  <a:cubicBezTo>
                    <a:pt x="156" y="72"/>
                    <a:pt x="156" y="72"/>
                    <a:pt x="156" y="72"/>
                  </a:cubicBezTo>
                  <a:cubicBezTo>
                    <a:pt x="156" y="68"/>
                    <a:pt x="156" y="68"/>
                    <a:pt x="156" y="68"/>
                  </a:cubicBezTo>
                  <a:cubicBezTo>
                    <a:pt x="169" y="68"/>
                    <a:pt x="169" y="68"/>
                    <a:pt x="169" y="68"/>
                  </a:cubicBezTo>
                  <a:close/>
                  <a:moveTo>
                    <a:pt x="156" y="36"/>
                  </a:moveTo>
                  <a:cubicBezTo>
                    <a:pt x="156" y="31"/>
                    <a:pt x="156" y="31"/>
                    <a:pt x="156" y="31"/>
                  </a:cubicBezTo>
                  <a:cubicBezTo>
                    <a:pt x="162" y="31"/>
                    <a:pt x="162" y="31"/>
                    <a:pt x="162" y="31"/>
                  </a:cubicBezTo>
                  <a:cubicBezTo>
                    <a:pt x="162" y="18"/>
                    <a:pt x="162" y="18"/>
                    <a:pt x="162" y="18"/>
                  </a:cubicBezTo>
                  <a:cubicBezTo>
                    <a:pt x="156" y="18"/>
                    <a:pt x="156" y="18"/>
                    <a:pt x="156" y="18"/>
                  </a:cubicBezTo>
                  <a:cubicBezTo>
                    <a:pt x="156" y="14"/>
                    <a:pt x="156" y="14"/>
                    <a:pt x="156" y="14"/>
                  </a:cubicBezTo>
                  <a:cubicBezTo>
                    <a:pt x="165" y="14"/>
                    <a:pt x="165" y="14"/>
                    <a:pt x="165" y="14"/>
                  </a:cubicBezTo>
                  <a:cubicBezTo>
                    <a:pt x="166" y="14"/>
                    <a:pt x="167" y="15"/>
                    <a:pt x="167" y="16"/>
                  </a:cubicBezTo>
                  <a:cubicBezTo>
                    <a:pt x="167" y="34"/>
                    <a:pt x="167" y="34"/>
                    <a:pt x="167" y="34"/>
                  </a:cubicBezTo>
                  <a:cubicBezTo>
                    <a:pt x="167" y="35"/>
                    <a:pt x="166" y="36"/>
                    <a:pt x="165" y="36"/>
                  </a:cubicBezTo>
                  <a:lnTo>
                    <a:pt x="156" y="36"/>
                  </a:lnTo>
                  <a:close/>
                  <a:moveTo>
                    <a:pt x="143" y="94"/>
                  </a:moveTo>
                  <a:cubicBezTo>
                    <a:pt x="156" y="94"/>
                    <a:pt x="156" y="94"/>
                    <a:pt x="156" y="94"/>
                  </a:cubicBezTo>
                  <a:cubicBezTo>
                    <a:pt x="156" y="99"/>
                    <a:pt x="156" y="99"/>
                    <a:pt x="156" y="99"/>
                  </a:cubicBezTo>
                  <a:cubicBezTo>
                    <a:pt x="143" y="99"/>
                    <a:pt x="143" y="99"/>
                    <a:pt x="143" y="99"/>
                  </a:cubicBezTo>
                  <a:cubicBezTo>
                    <a:pt x="143" y="94"/>
                    <a:pt x="143" y="94"/>
                    <a:pt x="143" y="94"/>
                  </a:cubicBezTo>
                  <a:close/>
                  <a:moveTo>
                    <a:pt x="156" y="5"/>
                  </a:moveTo>
                  <a:cubicBezTo>
                    <a:pt x="143" y="5"/>
                    <a:pt x="143" y="5"/>
                    <a:pt x="143" y="5"/>
                  </a:cubicBezTo>
                  <a:cubicBezTo>
                    <a:pt x="143" y="0"/>
                    <a:pt x="143" y="0"/>
                    <a:pt x="143" y="0"/>
                  </a:cubicBezTo>
                  <a:cubicBezTo>
                    <a:pt x="156" y="0"/>
                    <a:pt x="156" y="0"/>
                    <a:pt x="156" y="0"/>
                  </a:cubicBezTo>
                  <a:cubicBezTo>
                    <a:pt x="156" y="5"/>
                    <a:pt x="156" y="5"/>
                    <a:pt x="156" y="5"/>
                  </a:cubicBezTo>
                  <a:close/>
                  <a:moveTo>
                    <a:pt x="156" y="14"/>
                  </a:moveTo>
                  <a:cubicBezTo>
                    <a:pt x="156" y="18"/>
                    <a:pt x="156" y="18"/>
                    <a:pt x="156" y="18"/>
                  </a:cubicBezTo>
                  <a:cubicBezTo>
                    <a:pt x="150" y="18"/>
                    <a:pt x="150" y="18"/>
                    <a:pt x="150" y="18"/>
                  </a:cubicBezTo>
                  <a:cubicBezTo>
                    <a:pt x="150" y="31"/>
                    <a:pt x="150" y="31"/>
                    <a:pt x="150" y="31"/>
                  </a:cubicBezTo>
                  <a:cubicBezTo>
                    <a:pt x="156" y="31"/>
                    <a:pt x="156" y="31"/>
                    <a:pt x="156" y="31"/>
                  </a:cubicBezTo>
                  <a:cubicBezTo>
                    <a:pt x="156" y="36"/>
                    <a:pt x="156" y="36"/>
                    <a:pt x="156" y="36"/>
                  </a:cubicBezTo>
                  <a:cubicBezTo>
                    <a:pt x="147" y="36"/>
                    <a:pt x="147" y="36"/>
                    <a:pt x="147" y="36"/>
                  </a:cubicBezTo>
                  <a:cubicBezTo>
                    <a:pt x="146" y="36"/>
                    <a:pt x="145" y="35"/>
                    <a:pt x="145" y="34"/>
                  </a:cubicBezTo>
                  <a:cubicBezTo>
                    <a:pt x="145" y="16"/>
                    <a:pt x="145" y="16"/>
                    <a:pt x="145" y="16"/>
                  </a:cubicBezTo>
                  <a:cubicBezTo>
                    <a:pt x="145" y="15"/>
                    <a:pt x="146" y="14"/>
                    <a:pt x="147" y="14"/>
                  </a:cubicBezTo>
                  <a:cubicBezTo>
                    <a:pt x="156" y="14"/>
                    <a:pt x="156" y="14"/>
                    <a:pt x="156" y="14"/>
                  </a:cubicBezTo>
                  <a:close/>
                  <a:moveTo>
                    <a:pt x="156" y="68"/>
                  </a:moveTo>
                  <a:cubicBezTo>
                    <a:pt x="156" y="72"/>
                    <a:pt x="156" y="72"/>
                    <a:pt x="156" y="72"/>
                  </a:cubicBezTo>
                  <a:cubicBezTo>
                    <a:pt x="143" y="72"/>
                    <a:pt x="143" y="72"/>
                    <a:pt x="143" y="72"/>
                  </a:cubicBezTo>
                  <a:cubicBezTo>
                    <a:pt x="143" y="68"/>
                    <a:pt x="143" y="68"/>
                    <a:pt x="143" y="68"/>
                  </a:cubicBezTo>
                  <a:cubicBezTo>
                    <a:pt x="156" y="68"/>
                    <a:pt x="156" y="68"/>
                    <a:pt x="156" y="68"/>
                  </a:cubicBezTo>
                  <a:close/>
                  <a:moveTo>
                    <a:pt x="156" y="85"/>
                  </a:moveTo>
                  <a:cubicBezTo>
                    <a:pt x="156" y="90"/>
                    <a:pt x="156" y="90"/>
                    <a:pt x="156" y="90"/>
                  </a:cubicBezTo>
                  <a:cubicBezTo>
                    <a:pt x="143" y="90"/>
                    <a:pt x="143" y="90"/>
                    <a:pt x="143" y="90"/>
                  </a:cubicBezTo>
                  <a:cubicBezTo>
                    <a:pt x="143" y="85"/>
                    <a:pt x="143" y="85"/>
                    <a:pt x="143" y="85"/>
                  </a:cubicBezTo>
                  <a:cubicBezTo>
                    <a:pt x="156" y="85"/>
                    <a:pt x="156" y="85"/>
                    <a:pt x="156" y="85"/>
                  </a:cubicBezTo>
                  <a:close/>
                  <a:moveTo>
                    <a:pt x="143" y="63"/>
                  </a:moveTo>
                  <a:cubicBezTo>
                    <a:pt x="143" y="58"/>
                    <a:pt x="143" y="58"/>
                    <a:pt x="143" y="58"/>
                  </a:cubicBezTo>
                  <a:cubicBezTo>
                    <a:pt x="149" y="58"/>
                    <a:pt x="149" y="58"/>
                    <a:pt x="149" y="58"/>
                  </a:cubicBezTo>
                  <a:cubicBezTo>
                    <a:pt x="149" y="45"/>
                    <a:pt x="149" y="45"/>
                    <a:pt x="149" y="45"/>
                  </a:cubicBezTo>
                  <a:cubicBezTo>
                    <a:pt x="143" y="45"/>
                    <a:pt x="143" y="45"/>
                    <a:pt x="143" y="45"/>
                  </a:cubicBezTo>
                  <a:cubicBezTo>
                    <a:pt x="143" y="40"/>
                    <a:pt x="143" y="40"/>
                    <a:pt x="143" y="40"/>
                  </a:cubicBezTo>
                  <a:cubicBezTo>
                    <a:pt x="152" y="40"/>
                    <a:pt x="152" y="40"/>
                    <a:pt x="152" y="40"/>
                  </a:cubicBezTo>
                  <a:cubicBezTo>
                    <a:pt x="153" y="40"/>
                    <a:pt x="154" y="41"/>
                    <a:pt x="154" y="42"/>
                  </a:cubicBezTo>
                  <a:cubicBezTo>
                    <a:pt x="154" y="60"/>
                    <a:pt x="154" y="60"/>
                    <a:pt x="154" y="60"/>
                  </a:cubicBezTo>
                  <a:cubicBezTo>
                    <a:pt x="154" y="61"/>
                    <a:pt x="153" y="63"/>
                    <a:pt x="152" y="63"/>
                  </a:cubicBezTo>
                  <a:lnTo>
                    <a:pt x="143" y="63"/>
                  </a:lnTo>
                  <a:close/>
                  <a:moveTo>
                    <a:pt x="129" y="94"/>
                  </a:moveTo>
                  <a:cubicBezTo>
                    <a:pt x="143" y="94"/>
                    <a:pt x="143" y="94"/>
                    <a:pt x="143" y="94"/>
                  </a:cubicBezTo>
                  <a:cubicBezTo>
                    <a:pt x="143" y="99"/>
                    <a:pt x="143" y="99"/>
                    <a:pt x="143" y="99"/>
                  </a:cubicBezTo>
                  <a:cubicBezTo>
                    <a:pt x="129" y="99"/>
                    <a:pt x="129" y="99"/>
                    <a:pt x="129" y="99"/>
                  </a:cubicBezTo>
                  <a:cubicBezTo>
                    <a:pt x="129" y="94"/>
                    <a:pt x="129" y="94"/>
                    <a:pt x="129" y="94"/>
                  </a:cubicBezTo>
                  <a:close/>
                  <a:moveTo>
                    <a:pt x="143" y="5"/>
                  </a:moveTo>
                  <a:cubicBezTo>
                    <a:pt x="129" y="5"/>
                    <a:pt x="129" y="5"/>
                    <a:pt x="129" y="5"/>
                  </a:cubicBezTo>
                  <a:cubicBezTo>
                    <a:pt x="129" y="0"/>
                    <a:pt x="129" y="0"/>
                    <a:pt x="129" y="0"/>
                  </a:cubicBezTo>
                  <a:cubicBezTo>
                    <a:pt x="143" y="0"/>
                    <a:pt x="143" y="0"/>
                    <a:pt x="143" y="0"/>
                  </a:cubicBezTo>
                  <a:cubicBezTo>
                    <a:pt x="143" y="5"/>
                    <a:pt x="143" y="5"/>
                    <a:pt x="143" y="5"/>
                  </a:cubicBezTo>
                  <a:close/>
                  <a:moveTo>
                    <a:pt x="143" y="40"/>
                  </a:moveTo>
                  <a:cubicBezTo>
                    <a:pt x="143" y="45"/>
                    <a:pt x="143" y="45"/>
                    <a:pt x="143" y="45"/>
                  </a:cubicBezTo>
                  <a:cubicBezTo>
                    <a:pt x="136" y="45"/>
                    <a:pt x="136" y="45"/>
                    <a:pt x="136" y="45"/>
                  </a:cubicBezTo>
                  <a:cubicBezTo>
                    <a:pt x="136" y="58"/>
                    <a:pt x="136" y="58"/>
                    <a:pt x="136" y="58"/>
                  </a:cubicBezTo>
                  <a:cubicBezTo>
                    <a:pt x="143" y="58"/>
                    <a:pt x="143" y="58"/>
                    <a:pt x="143" y="58"/>
                  </a:cubicBezTo>
                  <a:cubicBezTo>
                    <a:pt x="143" y="63"/>
                    <a:pt x="143" y="63"/>
                    <a:pt x="143" y="63"/>
                  </a:cubicBezTo>
                  <a:cubicBezTo>
                    <a:pt x="134" y="63"/>
                    <a:pt x="134" y="63"/>
                    <a:pt x="134" y="63"/>
                  </a:cubicBezTo>
                  <a:cubicBezTo>
                    <a:pt x="133" y="63"/>
                    <a:pt x="132" y="61"/>
                    <a:pt x="132" y="60"/>
                  </a:cubicBezTo>
                  <a:cubicBezTo>
                    <a:pt x="132" y="42"/>
                    <a:pt x="132" y="42"/>
                    <a:pt x="132" y="42"/>
                  </a:cubicBezTo>
                  <a:cubicBezTo>
                    <a:pt x="132" y="41"/>
                    <a:pt x="133" y="40"/>
                    <a:pt x="134" y="40"/>
                  </a:cubicBezTo>
                  <a:cubicBezTo>
                    <a:pt x="143" y="40"/>
                    <a:pt x="143" y="40"/>
                    <a:pt x="143" y="40"/>
                  </a:cubicBezTo>
                  <a:close/>
                  <a:moveTo>
                    <a:pt x="143" y="68"/>
                  </a:moveTo>
                  <a:cubicBezTo>
                    <a:pt x="143" y="72"/>
                    <a:pt x="143" y="72"/>
                    <a:pt x="143" y="72"/>
                  </a:cubicBezTo>
                  <a:cubicBezTo>
                    <a:pt x="129" y="72"/>
                    <a:pt x="129" y="72"/>
                    <a:pt x="129" y="72"/>
                  </a:cubicBezTo>
                  <a:cubicBezTo>
                    <a:pt x="129" y="68"/>
                    <a:pt x="129" y="68"/>
                    <a:pt x="129" y="68"/>
                  </a:cubicBezTo>
                  <a:cubicBezTo>
                    <a:pt x="143" y="68"/>
                    <a:pt x="143" y="68"/>
                    <a:pt x="143" y="68"/>
                  </a:cubicBezTo>
                  <a:close/>
                  <a:moveTo>
                    <a:pt x="143" y="85"/>
                  </a:moveTo>
                  <a:cubicBezTo>
                    <a:pt x="143" y="90"/>
                    <a:pt x="143" y="90"/>
                    <a:pt x="143" y="90"/>
                  </a:cubicBezTo>
                  <a:cubicBezTo>
                    <a:pt x="129" y="90"/>
                    <a:pt x="129" y="90"/>
                    <a:pt x="129" y="90"/>
                  </a:cubicBezTo>
                  <a:cubicBezTo>
                    <a:pt x="129" y="85"/>
                    <a:pt x="129" y="85"/>
                    <a:pt x="129" y="85"/>
                  </a:cubicBezTo>
                  <a:cubicBezTo>
                    <a:pt x="143" y="85"/>
                    <a:pt x="143" y="85"/>
                    <a:pt x="143" y="85"/>
                  </a:cubicBezTo>
                  <a:close/>
                  <a:moveTo>
                    <a:pt x="129" y="36"/>
                  </a:moveTo>
                  <a:cubicBezTo>
                    <a:pt x="129" y="31"/>
                    <a:pt x="129" y="31"/>
                    <a:pt x="129" y="31"/>
                  </a:cubicBezTo>
                  <a:cubicBezTo>
                    <a:pt x="136" y="31"/>
                    <a:pt x="136" y="31"/>
                    <a:pt x="136" y="31"/>
                  </a:cubicBezTo>
                  <a:cubicBezTo>
                    <a:pt x="136" y="18"/>
                    <a:pt x="136" y="18"/>
                    <a:pt x="136" y="18"/>
                  </a:cubicBezTo>
                  <a:cubicBezTo>
                    <a:pt x="129" y="18"/>
                    <a:pt x="129" y="18"/>
                    <a:pt x="129" y="18"/>
                  </a:cubicBezTo>
                  <a:cubicBezTo>
                    <a:pt x="129" y="14"/>
                    <a:pt x="129" y="14"/>
                    <a:pt x="129" y="14"/>
                  </a:cubicBezTo>
                  <a:cubicBezTo>
                    <a:pt x="138" y="14"/>
                    <a:pt x="138" y="14"/>
                    <a:pt x="138" y="14"/>
                  </a:cubicBezTo>
                  <a:cubicBezTo>
                    <a:pt x="140" y="14"/>
                    <a:pt x="141" y="15"/>
                    <a:pt x="141" y="16"/>
                  </a:cubicBezTo>
                  <a:cubicBezTo>
                    <a:pt x="141" y="34"/>
                    <a:pt x="141" y="34"/>
                    <a:pt x="141" y="34"/>
                  </a:cubicBezTo>
                  <a:cubicBezTo>
                    <a:pt x="141" y="35"/>
                    <a:pt x="140" y="36"/>
                    <a:pt x="138" y="36"/>
                  </a:cubicBezTo>
                  <a:lnTo>
                    <a:pt x="129" y="36"/>
                  </a:lnTo>
                  <a:close/>
                  <a:moveTo>
                    <a:pt x="116" y="94"/>
                  </a:moveTo>
                  <a:cubicBezTo>
                    <a:pt x="129" y="94"/>
                    <a:pt x="129" y="94"/>
                    <a:pt x="129" y="94"/>
                  </a:cubicBezTo>
                  <a:cubicBezTo>
                    <a:pt x="129" y="99"/>
                    <a:pt x="129" y="99"/>
                    <a:pt x="129" y="99"/>
                  </a:cubicBezTo>
                  <a:cubicBezTo>
                    <a:pt x="116" y="99"/>
                    <a:pt x="116" y="99"/>
                    <a:pt x="116" y="99"/>
                  </a:cubicBezTo>
                  <a:cubicBezTo>
                    <a:pt x="116" y="94"/>
                    <a:pt x="116" y="94"/>
                    <a:pt x="116" y="94"/>
                  </a:cubicBezTo>
                  <a:close/>
                  <a:moveTo>
                    <a:pt x="129" y="5"/>
                  </a:moveTo>
                  <a:cubicBezTo>
                    <a:pt x="116" y="5"/>
                    <a:pt x="116" y="5"/>
                    <a:pt x="116" y="5"/>
                  </a:cubicBezTo>
                  <a:cubicBezTo>
                    <a:pt x="116" y="0"/>
                    <a:pt x="116" y="0"/>
                    <a:pt x="116" y="0"/>
                  </a:cubicBezTo>
                  <a:cubicBezTo>
                    <a:pt x="129" y="0"/>
                    <a:pt x="129" y="0"/>
                    <a:pt x="129" y="0"/>
                  </a:cubicBezTo>
                  <a:cubicBezTo>
                    <a:pt x="129" y="5"/>
                    <a:pt x="129" y="5"/>
                    <a:pt x="129" y="5"/>
                  </a:cubicBezTo>
                  <a:close/>
                  <a:moveTo>
                    <a:pt x="129" y="14"/>
                  </a:moveTo>
                  <a:cubicBezTo>
                    <a:pt x="129" y="18"/>
                    <a:pt x="129" y="18"/>
                    <a:pt x="129" y="18"/>
                  </a:cubicBezTo>
                  <a:cubicBezTo>
                    <a:pt x="123" y="18"/>
                    <a:pt x="123" y="18"/>
                    <a:pt x="123" y="18"/>
                  </a:cubicBezTo>
                  <a:cubicBezTo>
                    <a:pt x="123" y="31"/>
                    <a:pt x="123" y="31"/>
                    <a:pt x="123" y="31"/>
                  </a:cubicBezTo>
                  <a:cubicBezTo>
                    <a:pt x="129" y="31"/>
                    <a:pt x="129" y="31"/>
                    <a:pt x="129" y="31"/>
                  </a:cubicBezTo>
                  <a:cubicBezTo>
                    <a:pt x="129" y="36"/>
                    <a:pt x="129" y="36"/>
                    <a:pt x="129" y="36"/>
                  </a:cubicBezTo>
                  <a:cubicBezTo>
                    <a:pt x="121" y="36"/>
                    <a:pt x="121" y="36"/>
                    <a:pt x="121" y="36"/>
                  </a:cubicBezTo>
                  <a:cubicBezTo>
                    <a:pt x="119" y="36"/>
                    <a:pt x="118" y="35"/>
                    <a:pt x="118" y="34"/>
                  </a:cubicBezTo>
                  <a:cubicBezTo>
                    <a:pt x="118" y="16"/>
                    <a:pt x="118" y="16"/>
                    <a:pt x="118" y="16"/>
                  </a:cubicBezTo>
                  <a:cubicBezTo>
                    <a:pt x="118" y="15"/>
                    <a:pt x="119" y="14"/>
                    <a:pt x="121" y="14"/>
                  </a:cubicBezTo>
                  <a:cubicBezTo>
                    <a:pt x="129" y="14"/>
                    <a:pt x="129" y="14"/>
                    <a:pt x="129" y="14"/>
                  </a:cubicBezTo>
                  <a:close/>
                  <a:moveTo>
                    <a:pt x="129" y="68"/>
                  </a:moveTo>
                  <a:cubicBezTo>
                    <a:pt x="129" y="72"/>
                    <a:pt x="129" y="72"/>
                    <a:pt x="129" y="72"/>
                  </a:cubicBezTo>
                  <a:cubicBezTo>
                    <a:pt x="116" y="72"/>
                    <a:pt x="116" y="72"/>
                    <a:pt x="116" y="72"/>
                  </a:cubicBezTo>
                  <a:cubicBezTo>
                    <a:pt x="116" y="68"/>
                    <a:pt x="116" y="68"/>
                    <a:pt x="116" y="68"/>
                  </a:cubicBezTo>
                  <a:cubicBezTo>
                    <a:pt x="129" y="68"/>
                    <a:pt x="129" y="68"/>
                    <a:pt x="129" y="68"/>
                  </a:cubicBezTo>
                  <a:close/>
                  <a:moveTo>
                    <a:pt x="129" y="85"/>
                  </a:moveTo>
                  <a:cubicBezTo>
                    <a:pt x="129" y="90"/>
                    <a:pt x="129" y="90"/>
                    <a:pt x="129" y="90"/>
                  </a:cubicBezTo>
                  <a:cubicBezTo>
                    <a:pt x="116" y="90"/>
                    <a:pt x="116" y="90"/>
                    <a:pt x="116" y="90"/>
                  </a:cubicBezTo>
                  <a:cubicBezTo>
                    <a:pt x="116" y="85"/>
                    <a:pt x="116" y="85"/>
                    <a:pt x="116" y="85"/>
                  </a:cubicBezTo>
                  <a:cubicBezTo>
                    <a:pt x="129" y="85"/>
                    <a:pt x="129" y="85"/>
                    <a:pt x="129" y="85"/>
                  </a:cubicBezTo>
                  <a:close/>
                  <a:moveTo>
                    <a:pt x="116" y="63"/>
                  </a:moveTo>
                  <a:cubicBezTo>
                    <a:pt x="116" y="58"/>
                    <a:pt x="116" y="58"/>
                    <a:pt x="116" y="58"/>
                  </a:cubicBezTo>
                  <a:cubicBezTo>
                    <a:pt x="123" y="58"/>
                    <a:pt x="123" y="58"/>
                    <a:pt x="123" y="58"/>
                  </a:cubicBezTo>
                  <a:cubicBezTo>
                    <a:pt x="123" y="45"/>
                    <a:pt x="123" y="45"/>
                    <a:pt x="123" y="45"/>
                  </a:cubicBezTo>
                  <a:cubicBezTo>
                    <a:pt x="116" y="45"/>
                    <a:pt x="116" y="45"/>
                    <a:pt x="116" y="45"/>
                  </a:cubicBezTo>
                  <a:cubicBezTo>
                    <a:pt x="116" y="40"/>
                    <a:pt x="116" y="40"/>
                    <a:pt x="116" y="40"/>
                  </a:cubicBezTo>
                  <a:cubicBezTo>
                    <a:pt x="125" y="40"/>
                    <a:pt x="125" y="40"/>
                    <a:pt x="125" y="40"/>
                  </a:cubicBezTo>
                  <a:cubicBezTo>
                    <a:pt x="126" y="40"/>
                    <a:pt x="127" y="41"/>
                    <a:pt x="127" y="42"/>
                  </a:cubicBezTo>
                  <a:cubicBezTo>
                    <a:pt x="127" y="60"/>
                    <a:pt x="127" y="60"/>
                    <a:pt x="127" y="60"/>
                  </a:cubicBezTo>
                  <a:cubicBezTo>
                    <a:pt x="127" y="61"/>
                    <a:pt x="126" y="63"/>
                    <a:pt x="125" y="63"/>
                  </a:cubicBezTo>
                  <a:lnTo>
                    <a:pt x="116" y="63"/>
                  </a:lnTo>
                  <a:close/>
                  <a:moveTo>
                    <a:pt x="104" y="94"/>
                  </a:moveTo>
                  <a:cubicBezTo>
                    <a:pt x="116" y="94"/>
                    <a:pt x="116" y="94"/>
                    <a:pt x="116" y="94"/>
                  </a:cubicBezTo>
                  <a:cubicBezTo>
                    <a:pt x="116" y="99"/>
                    <a:pt x="116" y="99"/>
                    <a:pt x="116" y="99"/>
                  </a:cubicBezTo>
                  <a:cubicBezTo>
                    <a:pt x="104" y="99"/>
                    <a:pt x="104" y="99"/>
                    <a:pt x="104" y="99"/>
                  </a:cubicBezTo>
                  <a:cubicBezTo>
                    <a:pt x="104" y="94"/>
                    <a:pt x="104" y="94"/>
                    <a:pt x="104" y="94"/>
                  </a:cubicBezTo>
                  <a:close/>
                  <a:moveTo>
                    <a:pt x="116" y="5"/>
                  </a:moveTo>
                  <a:cubicBezTo>
                    <a:pt x="104" y="5"/>
                    <a:pt x="104" y="5"/>
                    <a:pt x="104" y="5"/>
                  </a:cubicBezTo>
                  <a:cubicBezTo>
                    <a:pt x="104" y="0"/>
                    <a:pt x="104" y="0"/>
                    <a:pt x="104" y="0"/>
                  </a:cubicBezTo>
                  <a:cubicBezTo>
                    <a:pt x="116" y="0"/>
                    <a:pt x="116" y="0"/>
                    <a:pt x="116" y="0"/>
                  </a:cubicBezTo>
                  <a:cubicBezTo>
                    <a:pt x="116" y="5"/>
                    <a:pt x="116" y="5"/>
                    <a:pt x="116" y="5"/>
                  </a:cubicBezTo>
                  <a:close/>
                  <a:moveTo>
                    <a:pt x="116" y="40"/>
                  </a:moveTo>
                  <a:cubicBezTo>
                    <a:pt x="116" y="45"/>
                    <a:pt x="116" y="45"/>
                    <a:pt x="116" y="45"/>
                  </a:cubicBezTo>
                  <a:cubicBezTo>
                    <a:pt x="110" y="45"/>
                    <a:pt x="110" y="45"/>
                    <a:pt x="110" y="45"/>
                  </a:cubicBezTo>
                  <a:cubicBezTo>
                    <a:pt x="110" y="58"/>
                    <a:pt x="110" y="58"/>
                    <a:pt x="110" y="58"/>
                  </a:cubicBezTo>
                  <a:cubicBezTo>
                    <a:pt x="116" y="58"/>
                    <a:pt x="116" y="58"/>
                    <a:pt x="116" y="58"/>
                  </a:cubicBezTo>
                  <a:cubicBezTo>
                    <a:pt x="116" y="63"/>
                    <a:pt x="116" y="63"/>
                    <a:pt x="116" y="63"/>
                  </a:cubicBezTo>
                  <a:cubicBezTo>
                    <a:pt x="107" y="63"/>
                    <a:pt x="107" y="63"/>
                    <a:pt x="107" y="63"/>
                  </a:cubicBezTo>
                  <a:cubicBezTo>
                    <a:pt x="106" y="63"/>
                    <a:pt x="105" y="61"/>
                    <a:pt x="105" y="60"/>
                  </a:cubicBezTo>
                  <a:cubicBezTo>
                    <a:pt x="105" y="42"/>
                    <a:pt x="105" y="42"/>
                    <a:pt x="105" y="42"/>
                  </a:cubicBezTo>
                  <a:cubicBezTo>
                    <a:pt x="105" y="41"/>
                    <a:pt x="106" y="40"/>
                    <a:pt x="107" y="40"/>
                  </a:cubicBezTo>
                  <a:cubicBezTo>
                    <a:pt x="116" y="40"/>
                    <a:pt x="116" y="40"/>
                    <a:pt x="116" y="40"/>
                  </a:cubicBezTo>
                  <a:close/>
                  <a:moveTo>
                    <a:pt x="116" y="68"/>
                  </a:moveTo>
                  <a:cubicBezTo>
                    <a:pt x="116" y="72"/>
                    <a:pt x="116" y="72"/>
                    <a:pt x="116" y="72"/>
                  </a:cubicBezTo>
                  <a:cubicBezTo>
                    <a:pt x="104" y="72"/>
                    <a:pt x="104" y="72"/>
                    <a:pt x="104" y="72"/>
                  </a:cubicBezTo>
                  <a:cubicBezTo>
                    <a:pt x="104" y="68"/>
                    <a:pt x="104" y="68"/>
                    <a:pt x="104" y="68"/>
                  </a:cubicBezTo>
                  <a:cubicBezTo>
                    <a:pt x="116" y="68"/>
                    <a:pt x="116" y="68"/>
                    <a:pt x="116" y="68"/>
                  </a:cubicBezTo>
                  <a:close/>
                  <a:moveTo>
                    <a:pt x="116" y="85"/>
                  </a:moveTo>
                  <a:cubicBezTo>
                    <a:pt x="116" y="90"/>
                    <a:pt x="116" y="90"/>
                    <a:pt x="116" y="90"/>
                  </a:cubicBezTo>
                  <a:cubicBezTo>
                    <a:pt x="104" y="90"/>
                    <a:pt x="104" y="90"/>
                    <a:pt x="104" y="90"/>
                  </a:cubicBezTo>
                  <a:cubicBezTo>
                    <a:pt x="104" y="85"/>
                    <a:pt x="104" y="85"/>
                    <a:pt x="104" y="85"/>
                  </a:cubicBezTo>
                  <a:cubicBezTo>
                    <a:pt x="116" y="85"/>
                    <a:pt x="116" y="85"/>
                    <a:pt x="116" y="85"/>
                  </a:cubicBezTo>
                  <a:close/>
                  <a:moveTo>
                    <a:pt x="104" y="36"/>
                  </a:moveTo>
                  <a:cubicBezTo>
                    <a:pt x="104" y="31"/>
                    <a:pt x="104" y="31"/>
                    <a:pt x="104" y="31"/>
                  </a:cubicBezTo>
                  <a:cubicBezTo>
                    <a:pt x="109" y="31"/>
                    <a:pt x="109" y="31"/>
                    <a:pt x="109" y="31"/>
                  </a:cubicBezTo>
                  <a:cubicBezTo>
                    <a:pt x="109" y="18"/>
                    <a:pt x="109" y="18"/>
                    <a:pt x="109" y="18"/>
                  </a:cubicBezTo>
                  <a:cubicBezTo>
                    <a:pt x="104" y="18"/>
                    <a:pt x="104" y="18"/>
                    <a:pt x="104" y="18"/>
                  </a:cubicBezTo>
                  <a:cubicBezTo>
                    <a:pt x="104" y="14"/>
                    <a:pt x="104" y="14"/>
                    <a:pt x="104" y="14"/>
                  </a:cubicBezTo>
                  <a:cubicBezTo>
                    <a:pt x="112" y="14"/>
                    <a:pt x="112" y="14"/>
                    <a:pt x="112" y="14"/>
                  </a:cubicBezTo>
                  <a:cubicBezTo>
                    <a:pt x="113" y="14"/>
                    <a:pt x="114" y="15"/>
                    <a:pt x="114" y="16"/>
                  </a:cubicBezTo>
                  <a:cubicBezTo>
                    <a:pt x="114" y="34"/>
                    <a:pt x="114" y="34"/>
                    <a:pt x="114" y="34"/>
                  </a:cubicBezTo>
                  <a:cubicBezTo>
                    <a:pt x="114" y="35"/>
                    <a:pt x="113" y="36"/>
                    <a:pt x="112" y="36"/>
                  </a:cubicBezTo>
                  <a:lnTo>
                    <a:pt x="104" y="36"/>
                  </a:lnTo>
                  <a:close/>
                  <a:moveTo>
                    <a:pt x="90" y="94"/>
                  </a:moveTo>
                  <a:cubicBezTo>
                    <a:pt x="104" y="94"/>
                    <a:pt x="104" y="94"/>
                    <a:pt x="104" y="94"/>
                  </a:cubicBezTo>
                  <a:cubicBezTo>
                    <a:pt x="104" y="99"/>
                    <a:pt x="104" y="99"/>
                    <a:pt x="104" y="99"/>
                  </a:cubicBezTo>
                  <a:cubicBezTo>
                    <a:pt x="90" y="99"/>
                    <a:pt x="90" y="99"/>
                    <a:pt x="90" y="99"/>
                  </a:cubicBezTo>
                  <a:cubicBezTo>
                    <a:pt x="90" y="94"/>
                    <a:pt x="90" y="94"/>
                    <a:pt x="90" y="94"/>
                  </a:cubicBezTo>
                  <a:close/>
                  <a:moveTo>
                    <a:pt x="104" y="5"/>
                  </a:moveTo>
                  <a:cubicBezTo>
                    <a:pt x="90" y="5"/>
                    <a:pt x="90" y="5"/>
                    <a:pt x="90" y="5"/>
                  </a:cubicBezTo>
                  <a:cubicBezTo>
                    <a:pt x="90" y="0"/>
                    <a:pt x="90" y="0"/>
                    <a:pt x="90" y="0"/>
                  </a:cubicBezTo>
                  <a:cubicBezTo>
                    <a:pt x="104" y="0"/>
                    <a:pt x="104" y="0"/>
                    <a:pt x="104" y="0"/>
                  </a:cubicBezTo>
                  <a:cubicBezTo>
                    <a:pt x="104" y="5"/>
                    <a:pt x="104" y="5"/>
                    <a:pt x="104" y="5"/>
                  </a:cubicBezTo>
                  <a:close/>
                  <a:moveTo>
                    <a:pt x="104" y="14"/>
                  </a:moveTo>
                  <a:cubicBezTo>
                    <a:pt x="104" y="18"/>
                    <a:pt x="104" y="18"/>
                    <a:pt x="104" y="18"/>
                  </a:cubicBezTo>
                  <a:cubicBezTo>
                    <a:pt x="97" y="18"/>
                    <a:pt x="97" y="18"/>
                    <a:pt x="97" y="18"/>
                  </a:cubicBezTo>
                  <a:cubicBezTo>
                    <a:pt x="97" y="31"/>
                    <a:pt x="97" y="31"/>
                    <a:pt x="97" y="31"/>
                  </a:cubicBezTo>
                  <a:cubicBezTo>
                    <a:pt x="104" y="31"/>
                    <a:pt x="104" y="31"/>
                    <a:pt x="104" y="31"/>
                  </a:cubicBezTo>
                  <a:cubicBezTo>
                    <a:pt x="104" y="36"/>
                    <a:pt x="104" y="36"/>
                    <a:pt x="104" y="36"/>
                  </a:cubicBezTo>
                  <a:cubicBezTo>
                    <a:pt x="94" y="36"/>
                    <a:pt x="94" y="36"/>
                    <a:pt x="94" y="36"/>
                  </a:cubicBezTo>
                  <a:cubicBezTo>
                    <a:pt x="93" y="36"/>
                    <a:pt x="92" y="35"/>
                    <a:pt x="92" y="34"/>
                  </a:cubicBezTo>
                  <a:cubicBezTo>
                    <a:pt x="92" y="16"/>
                    <a:pt x="92" y="16"/>
                    <a:pt x="92" y="16"/>
                  </a:cubicBezTo>
                  <a:cubicBezTo>
                    <a:pt x="92" y="15"/>
                    <a:pt x="93" y="14"/>
                    <a:pt x="94" y="14"/>
                  </a:cubicBezTo>
                  <a:cubicBezTo>
                    <a:pt x="104" y="14"/>
                    <a:pt x="104" y="14"/>
                    <a:pt x="104" y="14"/>
                  </a:cubicBezTo>
                  <a:close/>
                  <a:moveTo>
                    <a:pt x="104" y="68"/>
                  </a:moveTo>
                  <a:cubicBezTo>
                    <a:pt x="104" y="72"/>
                    <a:pt x="104" y="72"/>
                    <a:pt x="104" y="72"/>
                  </a:cubicBezTo>
                  <a:cubicBezTo>
                    <a:pt x="90" y="72"/>
                    <a:pt x="90" y="72"/>
                    <a:pt x="90" y="72"/>
                  </a:cubicBezTo>
                  <a:cubicBezTo>
                    <a:pt x="90" y="68"/>
                    <a:pt x="90" y="68"/>
                    <a:pt x="90" y="68"/>
                  </a:cubicBezTo>
                  <a:cubicBezTo>
                    <a:pt x="104" y="68"/>
                    <a:pt x="104" y="68"/>
                    <a:pt x="104" y="68"/>
                  </a:cubicBezTo>
                  <a:close/>
                  <a:moveTo>
                    <a:pt x="104" y="85"/>
                  </a:moveTo>
                  <a:cubicBezTo>
                    <a:pt x="104" y="90"/>
                    <a:pt x="104" y="90"/>
                    <a:pt x="104" y="90"/>
                  </a:cubicBezTo>
                  <a:cubicBezTo>
                    <a:pt x="90" y="90"/>
                    <a:pt x="90" y="90"/>
                    <a:pt x="90" y="90"/>
                  </a:cubicBezTo>
                  <a:cubicBezTo>
                    <a:pt x="90" y="85"/>
                    <a:pt x="90" y="85"/>
                    <a:pt x="90" y="85"/>
                  </a:cubicBezTo>
                  <a:cubicBezTo>
                    <a:pt x="104" y="85"/>
                    <a:pt x="104" y="85"/>
                    <a:pt x="104" y="85"/>
                  </a:cubicBezTo>
                  <a:close/>
                  <a:moveTo>
                    <a:pt x="90" y="63"/>
                  </a:moveTo>
                  <a:cubicBezTo>
                    <a:pt x="90" y="58"/>
                    <a:pt x="90" y="58"/>
                    <a:pt x="90" y="58"/>
                  </a:cubicBezTo>
                  <a:cubicBezTo>
                    <a:pt x="96" y="58"/>
                    <a:pt x="96" y="58"/>
                    <a:pt x="96" y="58"/>
                  </a:cubicBezTo>
                  <a:cubicBezTo>
                    <a:pt x="96" y="45"/>
                    <a:pt x="96" y="45"/>
                    <a:pt x="96" y="45"/>
                  </a:cubicBezTo>
                  <a:cubicBezTo>
                    <a:pt x="90" y="45"/>
                    <a:pt x="90" y="45"/>
                    <a:pt x="90" y="45"/>
                  </a:cubicBezTo>
                  <a:cubicBezTo>
                    <a:pt x="90" y="40"/>
                    <a:pt x="90" y="40"/>
                    <a:pt x="90" y="40"/>
                  </a:cubicBezTo>
                  <a:cubicBezTo>
                    <a:pt x="99" y="40"/>
                    <a:pt x="99" y="40"/>
                    <a:pt x="99" y="40"/>
                  </a:cubicBezTo>
                  <a:cubicBezTo>
                    <a:pt x="100" y="40"/>
                    <a:pt x="101" y="41"/>
                    <a:pt x="101" y="42"/>
                  </a:cubicBezTo>
                  <a:cubicBezTo>
                    <a:pt x="101" y="60"/>
                    <a:pt x="101" y="60"/>
                    <a:pt x="101" y="60"/>
                  </a:cubicBezTo>
                  <a:cubicBezTo>
                    <a:pt x="101" y="61"/>
                    <a:pt x="100" y="63"/>
                    <a:pt x="99" y="63"/>
                  </a:cubicBezTo>
                  <a:lnTo>
                    <a:pt x="90" y="63"/>
                  </a:lnTo>
                  <a:close/>
                  <a:moveTo>
                    <a:pt x="76" y="94"/>
                  </a:moveTo>
                  <a:cubicBezTo>
                    <a:pt x="90" y="94"/>
                    <a:pt x="90" y="94"/>
                    <a:pt x="90" y="94"/>
                  </a:cubicBezTo>
                  <a:cubicBezTo>
                    <a:pt x="90" y="99"/>
                    <a:pt x="90" y="99"/>
                    <a:pt x="90" y="99"/>
                  </a:cubicBezTo>
                  <a:cubicBezTo>
                    <a:pt x="76" y="99"/>
                    <a:pt x="76" y="99"/>
                    <a:pt x="76" y="99"/>
                  </a:cubicBezTo>
                  <a:cubicBezTo>
                    <a:pt x="76" y="94"/>
                    <a:pt x="76" y="94"/>
                    <a:pt x="76" y="94"/>
                  </a:cubicBezTo>
                  <a:close/>
                  <a:moveTo>
                    <a:pt x="90" y="5"/>
                  </a:moveTo>
                  <a:cubicBezTo>
                    <a:pt x="76" y="5"/>
                    <a:pt x="76" y="5"/>
                    <a:pt x="76" y="5"/>
                  </a:cubicBezTo>
                  <a:cubicBezTo>
                    <a:pt x="76" y="0"/>
                    <a:pt x="76" y="0"/>
                    <a:pt x="76" y="0"/>
                  </a:cubicBezTo>
                  <a:cubicBezTo>
                    <a:pt x="90" y="0"/>
                    <a:pt x="90" y="0"/>
                    <a:pt x="90" y="0"/>
                  </a:cubicBezTo>
                  <a:cubicBezTo>
                    <a:pt x="90" y="5"/>
                    <a:pt x="90" y="5"/>
                    <a:pt x="90" y="5"/>
                  </a:cubicBezTo>
                  <a:close/>
                  <a:moveTo>
                    <a:pt x="90" y="40"/>
                  </a:moveTo>
                  <a:cubicBezTo>
                    <a:pt x="90" y="45"/>
                    <a:pt x="90" y="45"/>
                    <a:pt x="90" y="45"/>
                  </a:cubicBezTo>
                  <a:cubicBezTo>
                    <a:pt x="83" y="45"/>
                    <a:pt x="83" y="45"/>
                    <a:pt x="83" y="45"/>
                  </a:cubicBezTo>
                  <a:cubicBezTo>
                    <a:pt x="83" y="58"/>
                    <a:pt x="83" y="58"/>
                    <a:pt x="83" y="58"/>
                  </a:cubicBezTo>
                  <a:cubicBezTo>
                    <a:pt x="90" y="58"/>
                    <a:pt x="90" y="58"/>
                    <a:pt x="90" y="58"/>
                  </a:cubicBezTo>
                  <a:cubicBezTo>
                    <a:pt x="90" y="63"/>
                    <a:pt x="90" y="63"/>
                    <a:pt x="90" y="63"/>
                  </a:cubicBezTo>
                  <a:cubicBezTo>
                    <a:pt x="81" y="63"/>
                    <a:pt x="81" y="63"/>
                    <a:pt x="81" y="63"/>
                  </a:cubicBezTo>
                  <a:cubicBezTo>
                    <a:pt x="80" y="63"/>
                    <a:pt x="78" y="61"/>
                    <a:pt x="78" y="60"/>
                  </a:cubicBezTo>
                  <a:cubicBezTo>
                    <a:pt x="78" y="42"/>
                    <a:pt x="78" y="42"/>
                    <a:pt x="78" y="42"/>
                  </a:cubicBezTo>
                  <a:cubicBezTo>
                    <a:pt x="78" y="41"/>
                    <a:pt x="80" y="40"/>
                    <a:pt x="81" y="40"/>
                  </a:cubicBezTo>
                  <a:cubicBezTo>
                    <a:pt x="90" y="40"/>
                    <a:pt x="90" y="40"/>
                    <a:pt x="90" y="40"/>
                  </a:cubicBezTo>
                  <a:close/>
                  <a:moveTo>
                    <a:pt x="90" y="68"/>
                  </a:moveTo>
                  <a:cubicBezTo>
                    <a:pt x="90" y="72"/>
                    <a:pt x="90" y="72"/>
                    <a:pt x="90" y="72"/>
                  </a:cubicBezTo>
                  <a:cubicBezTo>
                    <a:pt x="76" y="72"/>
                    <a:pt x="76" y="72"/>
                    <a:pt x="76" y="72"/>
                  </a:cubicBezTo>
                  <a:cubicBezTo>
                    <a:pt x="76" y="68"/>
                    <a:pt x="76" y="68"/>
                    <a:pt x="76" y="68"/>
                  </a:cubicBezTo>
                  <a:cubicBezTo>
                    <a:pt x="90" y="68"/>
                    <a:pt x="90" y="68"/>
                    <a:pt x="90" y="68"/>
                  </a:cubicBezTo>
                  <a:close/>
                  <a:moveTo>
                    <a:pt x="90" y="85"/>
                  </a:moveTo>
                  <a:cubicBezTo>
                    <a:pt x="90" y="90"/>
                    <a:pt x="90" y="90"/>
                    <a:pt x="90" y="90"/>
                  </a:cubicBezTo>
                  <a:cubicBezTo>
                    <a:pt x="76" y="90"/>
                    <a:pt x="76" y="90"/>
                    <a:pt x="76" y="90"/>
                  </a:cubicBezTo>
                  <a:cubicBezTo>
                    <a:pt x="76" y="85"/>
                    <a:pt x="76" y="85"/>
                    <a:pt x="76" y="85"/>
                  </a:cubicBezTo>
                  <a:cubicBezTo>
                    <a:pt x="90" y="85"/>
                    <a:pt x="90" y="85"/>
                    <a:pt x="90" y="85"/>
                  </a:cubicBezTo>
                  <a:close/>
                  <a:moveTo>
                    <a:pt x="76" y="36"/>
                  </a:moveTo>
                  <a:cubicBezTo>
                    <a:pt x="76" y="31"/>
                    <a:pt x="76" y="31"/>
                    <a:pt x="76" y="31"/>
                  </a:cubicBezTo>
                  <a:cubicBezTo>
                    <a:pt x="83" y="31"/>
                    <a:pt x="83" y="31"/>
                    <a:pt x="83" y="31"/>
                  </a:cubicBezTo>
                  <a:cubicBezTo>
                    <a:pt x="83" y="18"/>
                    <a:pt x="83" y="18"/>
                    <a:pt x="83" y="18"/>
                  </a:cubicBezTo>
                  <a:cubicBezTo>
                    <a:pt x="76" y="18"/>
                    <a:pt x="76" y="18"/>
                    <a:pt x="76" y="18"/>
                  </a:cubicBezTo>
                  <a:cubicBezTo>
                    <a:pt x="76" y="14"/>
                    <a:pt x="76" y="14"/>
                    <a:pt x="76" y="14"/>
                  </a:cubicBezTo>
                  <a:cubicBezTo>
                    <a:pt x="85" y="14"/>
                    <a:pt x="85" y="14"/>
                    <a:pt x="85" y="14"/>
                  </a:cubicBezTo>
                  <a:cubicBezTo>
                    <a:pt x="87" y="14"/>
                    <a:pt x="88" y="15"/>
                    <a:pt x="88" y="16"/>
                  </a:cubicBezTo>
                  <a:cubicBezTo>
                    <a:pt x="88" y="34"/>
                    <a:pt x="88" y="34"/>
                    <a:pt x="88" y="34"/>
                  </a:cubicBezTo>
                  <a:cubicBezTo>
                    <a:pt x="88" y="35"/>
                    <a:pt x="87" y="36"/>
                    <a:pt x="85" y="36"/>
                  </a:cubicBezTo>
                  <a:lnTo>
                    <a:pt x="76" y="36"/>
                  </a:lnTo>
                  <a:close/>
                  <a:moveTo>
                    <a:pt x="63" y="94"/>
                  </a:moveTo>
                  <a:cubicBezTo>
                    <a:pt x="76" y="94"/>
                    <a:pt x="76" y="94"/>
                    <a:pt x="76" y="94"/>
                  </a:cubicBezTo>
                  <a:cubicBezTo>
                    <a:pt x="76" y="99"/>
                    <a:pt x="76" y="99"/>
                    <a:pt x="76" y="99"/>
                  </a:cubicBezTo>
                  <a:cubicBezTo>
                    <a:pt x="63" y="99"/>
                    <a:pt x="63" y="99"/>
                    <a:pt x="63" y="99"/>
                  </a:cubicBezTo>
                  <a:cubicBezTo>
                    <a:pt x="63" y="94"/>
                    <a:pt x="63" y="94"/>
                    <a:pt x="63" y="94"/>
                  </a:cubicBezTo>
                  <a:close/>
                  <a:moveTo>
                    <a:pt x="76" y="5"/>
                  </a:moveTo>
                  <a:cubicBezTo>
                    <a:pt x="63" y="5"/>
                    <a:pt x="63" y="5"/>
                    <a:pt x="63" y="5"/>
                  </a:cubicBezTo>
                  <a:cubicBezTo>
                    <a:pt x="63" y="0"/>
                    <a:pt x="63" y="0"/>
                    <a:pt x="63" y="0"/>
                  </a:cubicBezTo>
                  <a:cubicBezTo>
                    <a:pt x="76" y="0"/>
                    <a:pt x="76" y="0"/>
                    <a:pt x="76" y="0"/>
                  </a:cubicBezTo>
                  <a:cubicBezTo>
                    <a:pt x="76" y="5"/>
                    <a:pt x="76" y="5"/>
                    <a:pt x="76" y="5"/>
                  </a:cubicBezTo>
                  <a:close/>
                  <a:moveTo>
                    <a:pt x="76" y="14"/>
                  </a:moveTo>
                  <a:cubicBezTo>
                    <a:pt x="76" y="18"/>
                    <a:pt x="76" y="18"/>
                    <a:pt x="76" y="18"/>
                  </a:cubicBezTo>
                  <a:cubicBezTo>
                    <a:pt x="70" y="18"/>
                    <a:pt x="70" y="18"/>
                    <a:pt x="70" y="18"/>
                  </a:cubicBezTo>
                  <a:cubicBezTo>
                    <a:pt x="70" y="31"/>
                    <a:pt x="70" y="31"/>
                    <a:pt x="70" y="31"/>
                  </a:cubicBezTo>
                  <a:cubicBezTo>
                    <a:pt x="76" y="31"/>
                    <a:pt x="76" y="31"/>
                    <a:pt x="76" y="31"/>
                  </a:cubicBezTo>
                  <a:cubicBezTo>
                    <a:pt x="76" y="36"/>
                    <a:pt x="76" y="36"/>
                    <a:pt x="76" y="36"/>
                  </a:cubicBezTo>
                  <a:cubicBezTo>
                    <a:pt x="68" y="36"/>
                    <a:pt x="68" y="36"/>
                    <a:pt x="68" y="36"/>
                  </a:cubicBezTo>
                  <a:cubicBezTo>
                    <a:pt x="66" y="36"/>
                    <a:pt x="65" y="35"/>
                    <a:pt x="65" y="34"/>
                  </a:cubicBezTo>
                  <a:cubicBezTo>
                    <a:pt x="65" y="16"/>
                    <a:pt x="65" y="16"/>
                    <a:pt x="65" y="16"/>
                  </a:cubicBezTo>
                  <a:cubicBezTo>
                    <a:pt x="65" y="15"/>
                    <a:pt x="66" y="14"/>
                    <a:pt x="68" y="14"/>
                  </a:cubicBezTo>
                  <a:cubicBezTo>
                    <a:pt x="76" y="14"/>
                    <a:pt x="76" y="14"/>
                    <a:pt x="76" y="14"/>
                  </a:cubicBezTo>
                  <a:close/>
                  <a:moveTo>
                    <a:pt x="76" y="68"/>
                  </a:moveTo>
                  <a:cubicBezTo>
                    <a:pt x="76" y="72"/>
                    <a:pt x="76" y="72"/>
                    <a:pt x="76" y="72"/>
                  </a:cubicBezTo>
                  <a:cubicBezTo>
                    <a:pt x="63" y="72"/>
                    <a:pt x="63" y="72"/>
                    <a:pt x="63" y="72"/>
                  </a:cubicBezTo>
                  <a:cubicBezTo>
                    <a:pt x="63" y="68"/>
                    <a:pt x="63" y="68"/>
                    <a:pt x="63" y="68"/>
                  </a:cubicBezTo>
                  <a:cubicBezTo>
                    <a:pt x="76" y="68"/>
                    <a:pt x="76" y="68"/>
                    <a:pt x="76" y="68"/>
                  </a:cubicBezTo>
                  <a:close/>
                  <a:moveTo>
                    <a:pt x="76" y="85"/>
                  </a:moveTo>
                  <a:cubicBezTo>
                    <a:pt x="76" y="90"/>
                    <a:pt x="76" y="90"/>
                    <a:pt x="76" y="90"/>
                  </a:cubicBezTo>
                  <a:cubicBezTo>
                    <a:pt x="63" y="90"/>
                    <a:pt x="63" y="90"/>
                    <a:pt x="63" y="90"/>
                  </a:cubicBezTo>
                  <a:cubicBezTo>
                    <a:pt x="63" y="85"/>
                    <a:pt x="63" y="85"/>
                    <a:pt x="63" y="85"/>
                  </a:cubicBezTo>
                  <a:cubicBezTo>
                    <a:pt x="76" y="85"/>
                    <a:pt x="76" y="85"/>
                    <a:pt x="76" y="85"/>
                  </a:cubicBezTo>
                  <a:close/>
                  <a:moveTo>
                    <a:pt x="63" y="63"/>
                  </a:moveTo>
                  <a:cubicBezTo>
                    <a:pt x="63" y="58"/>
                    <a:pt x="63" y="58"/>
                    <a:pt x="63" y="58"/>
                  </a:cubicBezTo>
                  <a:cubicBezTo>
                    <a:pt x="70" y="58"/>
                    <a:pt x="70" y="58"/>
                    <a:pt x="70" y="58"/>
                  </a:cubicBezTo>
                  <a:cubicBezTo>
                    <a:pt x="70" y="45"/>
                    <a:pt x="70" y="45"/>
                    <a:pt x="70" y="45"/>
                  </a:cubicBezTo>
                  <a:cubicBezTo>
                    <a:pt x="63" y="45"/>
                    <a:pt x="63" y="45"/>
                    <a:pt x="63" y="45"/>
                  </a:cubicBezTo>
                  <a:cubicBezTo>
                    <a:pt x="63" y="40"/>
                    <a:pt x="63" y="40"/>
                    <a:pt x="63" y="40"/>
                  </a:cubicBezTo>
                  <a:cubicBezTo>
                    <a:pt x="72" y="40"/>
                    <a:pt x="72" y="40"/>
                    <a:pt x="72" y="40"/>
                  </a:cubicBezTo>
                  <a:cubicBezTo>
                    <a:pt x="73" y="40"/>
                    <a:pt x="74" y="41"/>
                    <a:pt x="74" y="42"/>
                  </a:cubicBezTo>
                  <a:cubicBezTo>
                    <a:pt x="74" y="60"/>
                    <a:pt x="74" y="60"/>
                    <a:pt x="74" y="60"/>
                  </a:cubicBezTo>
                  <a:cubicBezTo>
                    <a:pt x="74" y="61"/>
                    <a:pt x="73" y="63"/>
                    <a:pt x="72" y="63"/>
                  </a:cubicBezTo>
                  <a:lnTo>
                    <a:pt x="63" y="63"/>
                  </a:lnTo>
                  <a:close/>
                  <a:moveTo>
                    <a:pt x="50" y="94"/>
                  </a:moveTo>
                  <a:cubicBezTo>
                    <a:pt x="63" y="94"/>
                    <a:pt x="63" y="94"/>
                    <a:pt x="63" y="94"/>
                  </a:cubicBezTo>
                  <a:cubicBezTo>
                    <a:pt x="63" y="99"/>
                    <a:pt x="63" y="99"/>
                    <a:pt x="63" y="99"/>
                  </a:cubicBezTo>
                  <a:cubicBezTo>
                    <a:pt x="50" y="99"/>
                    <a:pt x="50" y="99"/>
                    <a:pt x="50" y="99"/>
                  </a:cubicBezTo>
                  <a:cubicBezTo>
                    <a:pt x="50" y="94"/>
                    <a:pt x="50" y="94"/>
                    <a:pt x="50" y="94"/>
                  </a:cubicBezTo>
                  <a:close/>
                  <a:moveTo>
                    <a:pt x="63" y="5"/>
                  </a:moveTo>
                  <a:cubicBezTo>
                    <a:pt x="50" y="5"/>
                    <a:pt x="50" y="5"/>
                    <a:pt x="50" y="5"/>
                  </a:cubicBezTo>
                  <a:cubicBezTo>
                    <a:pt x="50" y="0"/>
                    <a:pt x="50" y="0"/>
                    <a:pt x="50" y="0"/>
                  </a:cubicBezTo>
                  <a:cubicBezTo>
                    <a:pt x="63" y="0"/>
                    <a:pt x="63" y="0"/>
                    <a:pt x="63" y="0"/>
                  </a:cubicBezTo>
                  <a:cubicBezTo>
                    <a:pt x="63" y="5"/>
                    <a:pt x="63" y="5"/>
                    <a:pt x="63" y="5"/>
                  </a:cubicBezTo>
                  <a:close/>
                  <a:moveTo>
                    <a:pt x="63" y="40"/>
                  </a:moveTo>
                  <a:cubicBezTo>
                    <a:pt x="63" y="45"/>
                    <a:pt x="63" y="45"/>
                    <a:pt x="63" y="45"/>
                  </a:cubicBezTo>
                  <a:cubicBezTo>
                    <a:pt x="57" y="45"/>
                    <a:pt x="57" y="45"/>
                    <a:pt x="57" y="45"/>
                  </a:cubicBezTo>
                  <a:cubicBezTo>
                    <a:pt x="57" y="58"/>
                    <a:pt x="57" y="58"/>
                    <a:pt x="57" y="58"/>
                  </a:cubicBezTo>
                  <a:cubicBezTo>
                    <a:pt x="63" y="58"/>
                    <a:pt x="63" y="58"/>
                    <a:pt x="63" y="58"/>
                  </a:cubicBezTo>
                  <a:cubicBezTo>
                    <a:pt x="63" y="63"/>
                    <a:pt x="63" y="63"/>
                    <a:pt x="63" y="63"/>
                  </a:cubicBezTo>
                  <a:cubicBezTo>
                    <a:pt x="54" y="63"/>
                    <a:pt x="54" y="63"/>
                    <a:pt x="54" y="63"/>
                  </a:cubicBezTo>
                  <a:cubicBezTo>
                    <a:pt x="53" y="63"/>
                    <a:pt x="52" y="61"/>
                    <a:pt x="52" y="60"/>
                  </a:cubicBezTo>
                  <a:cubicBezTo>
                    <a:pt x="52" y="42"/>
                    <a:pt x="52" y="42"/>
                    <a:pt x="52" y="42"/>
                  </a:cubicBezTo>
                  <a:cubicBezTo>
                    <a:pt x="52" y="41"/>
                    <a:pt x="53" y="40"/>
                    <a:pt x="54" y="40"/>
                  </a:cubicBezTo>
                  <a:cubicBezTo>
                    <a:pt x="63" y="40"/>
                    <a:pt x="63" y="40"/>
                    <a:pt x="63" y="40"/>
                  </a:cubicBezTo>
                  <a:close/>
                  <a:moveTo>
                    <a:pt x="63" y="68"/>
                  </a:moveTo>
                  <a:cubicBezTo>
                    <a:pt x="63" y="72"/>
                    <a:pt x="63" y="72"/>
                    <a:pt x="63" y="72"/>
                  </a:cubicBezTo>
                  <a:cubicBezTo>
                    <a:pt x="50" y="72"/>
                    <a:pt x="50" y="72"/>
                    <a:pt x="50" y="72"/>
                  </a:cubicBezTo>
                  <a:cubicBezTo>
                    <a:pt x="50" y="68"/>
                    <a:pt x="50" y="68"/>
                    <a:pt x="50" y="68"/>
                  </a:cubicBezTo>
                  <a:cubicBezTo>
                    <a:pt x="63" y="68"/>
                    <a:pt x="63" y="68"/>
                    <a:pt x="63" y="68"/>
                  </a:cubicBezTo>
                  <a:close/>
                  <a:moveTo>
                    <a:pt x="63" y="85"/>
                  </a:moveTo>
                  <a:cubicBezTo>
                    <a:pt x="63" y="90"/>
                    <a:pt x="63" y="90"/>
                    <a:pt x="63" y="90"/>
                  </a:cubicBezTo>
                  <a:cubicBezTo>
                    <a:pt x="50" y="90"/>
                    <a:pt x="50" y="90"/>
                    <a:pt x="50" y="90"/>
                  </a:cubicBezTo>
                  <a:cubicBezTo>
                    <a:pt x="50" y="85"/>
                    <a:pt x="50" y="85"/>
                    <a:pt x="50" y="85"/>
                  </a:cubicBezTo>
                  <a:cubicBezTo>
                    <a:pt x="63" y="85"/>
                    <a:pt x="63" y="85"/>
                    <a:pt x="63" y="85"/>
                  </a:cubicBezTo>
                  <a:close/>
                  <a:moveTo>
                    <a:pt x="50" y="36"/>
                  </a:moveTo>
                  <a:cubicBezTo>
                    <a:pt x="50" y="31"/>
                    <a:pt x="50" y="31"/>
                    <a:pt x="50" y="31"/>
                  </a:cubicBezTo>
                  <a:cubicBezTo>
                    <a:pt x="56" y="31"/>
                    <a:pt x="56" y="31"/>
                    <a:pt x="56" y="31"/>
                  </a:cubicBezTo>
                  <a:cubicBezTo>
                    <a:pt x="56" y="18"/>
                    <a:pt x="56" y="18"/>
                    <a:pt x="56" y="18"/>
                  </a:cubicBezTo>
                  <a:cubicBezTo>
                    <a:pt x="50" y="18"/>
                    <a:pt x="50" y="18"/>
                    <a:pt x="50" y="18"/>
                  </a:cubicBezTo>
                  <a:cubicBezTo>
                    <a:pt x="50" y="14"/>
                    <a:pt x="50" y="14"/>
                    <a:pt x="50" y="14"/>
                  </a:cubicBezTo>
                  <a:cubicBezTo>
                    <a:pt x="59" y="14"/>
                    <a:pt x="59" y="14"/>
                    <a:pt x="59" y="14"/>
                  </a:cubicBezTo>
                  <a:cubicBezTo>
                    <a:pt x="60" y="14"/>
                    <a:pt x="61" y="15"/>
                    <a:pt x="61" y="16"/>
                  </a:cubicBezTo>
                  <a:cubicBezTo>
                    <a:pt x="61" y="34"/>
                    <a:pt x="61" y="34"/>
                    <a:pt x="61" y="34"/>
                  </a:cubicBezTo>
                  <a:cubicBezTo>
                    <a:pt x="61" y="35"/>
                    <a:pt x="60" y="36"/>
                    <a:pt x="59" y="36"/>
                  </a:cubicBezTo>
                  <a:lnTo>
                    <a:pt x="50" y="36"/>
                  </a:lnTo>
                  <a:close/>
                  <a:moveTo>
                    <a:pt x="37" y="94"/>
                  </a:moveTo>
                  <a:cubicBezTo>
                    <a:pt x="50" y="94"/>
                    <a:pt x="50" y="94"/>
                    <a:pt x="50" y="94"/>
                  </a:cubicBezTo>
                  <a:cubicBezTo>
                    <a:pt x="50" y="99"/>
                    <a:pt x="50" y="99"/>
                    <a:pt x="50" y="99"/>
                  </a:cubicBezTo>
                  <a:cubicBezTo>
                    <a:pt x="37" y="99"/>
                    <a:pt x="37" y="99"/>
                    <a:pt x="37" y="99"/>
                  </a:cubicBezTo>
                  <a:cubicBezTo>
                    <a:pt x="37" y="94"/>
                    <a:pt x="37" y="94"/>
                    <a:pt x="37" y="94"/>
                  </a:cubicBezTo>
                  <a:close/>
                  <a:moveTo>
                    <a:pt x="50" y="5"/>
                  </a:moveTo>
                  <a:cubicBezTo>
                    <a:pt x="37" y="5"/>
                    <a:pt x="37" y="5"/>
                    <a:pt x="37" y="5"/>
                  </a:cubicBezTo>
                  <a:cubicBezTo>
                    <a:pt x="37" y="0"/>
                    <a:pt x="37" y="0"/>
                    <a:pt x="37" y="0"/>
                  </a:cubicBezTo>
                  <a:cubicBezTo>
                    <a:pt x="50" y="0"/>
                    <a:pt x="50" y="0"/>
                    <a:pt x="50" y="0"/>
                  </a:cubicBezTo>
                  <a:cubicBezTo>
                    <a:pt x="50" y="5"/>
                    <a:pt x="50" y="5"/>
                    <a:pt x="50" y="5"/>
                  </a:cubicBezTo>
                  <a:close/>
                  <a:moveTo>
                    <a:pt x="50" y="14"/>
                  </a:moveTo>
                  <a:cubicBezTo>
                    <a:pt x="50" y="18"/>
                    <a:pt x="50" y="18"/>
                    <a:pt x="50" y="18"/>
                  </a:cubicBezTo>
                  <a:cubicBezTo>
                    <a:pt x="44" y="18"/>
                    <a:pt x="44" y="18"/>
                    <a:pt x="44" y="18"/>
                  </a:cubicBezTo>
                  <a:cubicBezTo>
                    <a:pt x="44" y="31"/>
                    <a:pt x="44" y="31"/>
                    <a:pt x="44" y="31"/>
                  </a:cubicBezTo>
                  <a:cubicBezTo>
                    <a:pt x="50" y="31"/>
                    <a:pt x="50" y="31"/>
                    <a:pt x="50" y="31"/>
                  </a:cubicBezTo>
                  <a:cubicBezTo>
                    <a:pt x="50" y="36"/>
                    <a:pt x="50" y="36"/>
                    <a:pt x="50" y="36"/>
                  </a:cubicBezTo>
                  <a:cubicBezTo>
                    <a:pt x="41" y="36"/>
                    <a:pt x="41" y="36"/>
                    <a:pt x="41" y="36"/>
                  </a:cubicBezTo>
                  <a:cubicBezTo>
                    <a:pt x="40" y="36"/>
                    <a:pt x="39" y="35"/>
                    <a:pt x="39" y="34"/>
                  </a:cubicBezTo>
                  <a:cubicBezTo>
                    <a:pt x="39" y="16"/>
                    <a:pt x="39" y="16"/>
                    <a:pt x="39" y="16"/>
                  </a:cubicBezTo>
                  <a:cubicBezTo>
                    <a:pt x="39" y="15"/>
                    <a:pt x="40" y="14"/>
                    <a:pt x="41" y="14"/>
                  </a:cubicBezTo>
                  <a:cubicBezTo>
                    <a:pt x="50" y="14"/>
                    <a:pt x="50" y="14"/>
                    <a:pt x="50" y="14"/>
                  </a:cubicBezTo>
                  <a:close/>
                  <a:moveTo>
                    <a:pt x="50" y="68"/>
                  </a:moveTo>
                  <a:cubicBezTo>
                    <a:pt x="50" y="72"/>
                    <a:pt x="50" y="72"/>
                    <a:pt x="50" y="72"/>
                  </a:cubicBezTo>
                  <a:cubicBezTo>
                    <a:pt x="39" y="72"/>
                    <a:pt x="39" y="72"/>
                    <a:pt x="39" y="72"/>
                  </a:cubicBezTo>
                  <a:cubicBezTo>
                    <a:pt x="39" y="85"/>
                    <a:pt x="39" y="85"/>
                    <a:pt x="39" y="85"/>
                  </a:cubicBezTo>
                  <a:cubicBezTo>
                    <a:pt x="50" y="85"/>
                    <a:pt x="50" y="85"/>
                    <a:pt x="50" y="85"/>
                  </a:cubicBezTo>
                  <a:cubicBezTo>
                    <a:pt x="50" y="90"/>
                    <a:pt x="50" y="90"/>
                    <a:pt x="50" y="90"/>
                  </a:cubicBezTo>
                  <a:cubicBezTo>
                    <a:pt x="37" y="90"/>
                    <a:pt x="37" y="90"/>
                    <a:pt x="37" y="90"/>
                  </a:cubicBezTo>
                  <a:cubicBezTo>
                    <a:pt x="37" y="68"/>
                    <a:pt x="37" y="68"/>
                    <a:pt x="37" y="68"/>
                  </a:cubicBezTo>
                  <a:cubicBezTo>
                    <a:pt x="50" y="68"/>
                    <a:pt x="50" y="68"/>
                    <a:pt x="50" y="68"/>
                  </a:cubicBezTo>
                  <a:close/>
                  <a:moveTo>
                    <a:pt x="37" y="63"/>
                  </a:moveTo>
                  <a:cubicBezTo>
                    <a:pt x="37" y="58"/>
                    <a:pt x="37" y="58"/>
                    <a:pt x="37" y="58"/>
                  </a:cubicBezTo>
                  <a:cubicBezTo>
                    <a:pt x="43" y="58"/>
                    <a:pt x="43" y="58"/>
                    <a:pt x="43" y="58"/>
                  </a:cubicBezTo>
                  <a:cubicBezTo>
                    <a:pt x="43" y="45"/>
                    <a:pt x="43" y="45"/>
                    <a:pt x="43" y="45"/>
                  </a:cubicBezTo>
                  <a:cubicBezTo>
                    <a:pt x="37" y="45"/>
                    <a:pt x="37" y="45"/>
                    <a:pt x="37" y="45"/>
                  </a:cubicBezTo>
                  <a:cubicBezTo>
                    <a:pt x="37" y="40"/>
                    <a:pt x="37" y="40"/>
                    <a:pt x="37" y="40"/>
                  </a:cubicBezTo>
                  <a:cubicBezTo>
                    <a:pt x="46" y="40"/>
                    <a:pt x="46" y="40"/>
                    <a:pt x="46" y="40"/>
                  </a:cubicBezTo>
                  <a:cubicBezTo>
                    <a:pt x="47" y="40"/>
                    <a:pt x="48" y="41"/>
                    <a:pt x="48" y="42"/>
                  </a:cubicBezTo>
                  <a:cubicBezTo>
                    <a:pt x="48" y="60"/>
                    <a:pt x="48" y="60"/>
                    <a:pt x="48" y="60"/>
                  </a:cubicBezTo>
                  <a:cubicBezTo>
                    <a:pt x="48" y="61"/>
                    <a:pt x="47" y="63"/>
                    <a:pt x="46" y="63"/>
                  </a:cubicBezTo>
                  <a:lnTo>
                    <a:pt x="37" y="63"/>
                  </a:lnTo>
                  <a:close/>
                  <a:moveTo>
                    <a:pt x="23" y="94"/>
                  </a:moveTo>
                  <a:cubicBezTo>
                    <a:pt x="37" y="94"/>
                    <a:pt x="37" y="94"/>
                    <a:pt x="37" y="94"/>
                  </a:cubicBezTo>
                  <a:cubicBezTo>
                    <a:pt x="37" y="99"/>
                    <a:pt x="37" y="99"/>
                    <a:pt x="37" y="99"/>
                  </a:cubicBezTo>
                  <a:cubicBezTo>
                    <a:pt x="23" y="99"/>
                    <a:pt x="23" y="99"/>
                    <a:pt x="23" y="99"/>
                  </a:cubicBezTo>
                  <a:cubicBezTo>
                    <a:pt x="23" y="94"/>
                    <a:pt x="23" y="94"/>
                    <a:pt x="23" y="94"/>
                  </a:cubicBezTo>
                  <a:close/>
                  <a:moveTo>
                    <a:pt x="37" y="5"/>
                  </a:moveTo>
                  <a:cubicBezTo>
                    <a:pt x="23" y="5"/>
                    <a:pt x="23" y="5"/>
                    <a:pt x="23" y="5"/>
                  </a:cubicBezTo>
                  <a:cubicBezTo>
                    <a:pt x="23" y="0"/>
                    <a:pt x="23" y="0"/>
                    <a:pt x="23" y="0"/>
                  </a:cubicBezTo>
                  <a:cubicBezTo>
                    <a:pt x="37" y="0"/>
                    <a:pt x="37" y="0"/>
                    <a:pt x="37" y="0"/>
                  </a:cubicBezTo>
                  <a:cubicBezTo>
                    <a:pt x="37" y="5"/>
                    <a:pt x="37" y="5"/>
                    <a:pt x="37" y="5"/>
                  </a:cubicBezTo>
                  <a:close/>
                  <a:moveTo>
                    <a:pt x="37" y="40"/>
                  </a:moveTo>
                  <a:cubicBezTo>
                    <a:pt x="37" y="45"/>
                    <a:pt x="37" y="45"/>
                    <a:pt x="37" y="45"/>
                  </a:cubicBezTo>
                  <a:cubicBezTo>
                    <a:pt x="30" y="45"/>
                    <a:pt x="30" y="45"/>
                    <a:pt x="30" y="45"/>
                  </a:cubicBezTo>
                  <a:cubicBezTo>
                    <a:pt x="30" y="58"/>
                    <a:pt x="30" y="58"/>
                    <a:pt x="30" y="58"/>
                  </a:cubicBezTo>
                  <a:cubicBezTo>
                    <a:pt x="37" y="58"/>
                    <a:pt x="37" y="58"/>
                    <a:pt x="37" y="58"/>
                  </a:cubicBezTo>
                  <a:cubicBezTo>
                    <a:pt x="37" y="63"/>
                    <a:pt x="37" y="63"/>
                    <a:pt x="37" y="63"/>
                  </a:cubicBezTo>
                  <a:cubicBezTo>
                    <a:pt x="28" y="63"/>
                    <a:pt x="28" y="63"/>
                    <a:pt x="28" y="63"/>
                  </a:cubicBezTo>
                  <a:cubicBezTo>
                    <a:pt x="27" y="63"/>
                    <a:pt x="25" y="61"/>
                    <a:pt x="25" y="60"/>
                  </a:cubicBezTo>
                  <a:cubicBezTo>
                    <a:pt x="25" y="42"/>
                    <a:pt x="25" y="42"/>
                    <a:pt x="25" y="42"/>
                  </a:cubicBezTo>
                  <a:cubicBezTo>
                    <a:pt x="25" y="41"/>
                    <a:pt x="27" y="40"/>
                    <a:pt x="28" y="40"/>
                  </a:cubicBezTo>
                  <a:cubicBezTo>
                    <a:pt x="37" y="40"/>
                    <a:pt x="37" y="40"/>
                    <a:pt x="37" y="40"/>
                  </a:cubicBezTo>
                  <a:close/>
                  <a:moveTo>
                    <a:pt x="37" y="68"/>
                  </a:moveTo>
                  <a:cubicBezTo>
                    <a:pt x="37" y="90"/>
                    <a:pt x="37" y="90"/>
                    <a:pt x="37" y="90"/>
                  </a:cubicBezTo>
                  <a:cubicBezTo>
                    <a:pt x="37" y="90"/>
                    <a:pt x="37" y="90"/>
                    <a:pt x="37" y="90"/>
                  </a:cubicBezTo>
                  <a:cubicBezTo>
                    <a:pt x="35" y="90"/>
                    <a:pt x="34" y="89"/>
                    <a:pt x="34" y="88"/>
                  </a:cubicBezTo>
                  <a:cubicBezTo>
                    <a:pt x="34" y="70"/>
                    <a:pt x="34" y="70"/>
                    <a:pt x="34" y="70"/>
                  </a:cubicBezTo>
                  <a:cubicBezTo>
                    <a:pt x="34" y="69"/>
                    <a:pt x="35" y="68"/>
                    <a:pt x="37" y="68"/>
                  </a:cubicBezTo>
                  <a:cubicBezTo>
                    <a:pt x="37" y="68"/>
                    <a:pt x="37" y="68"/>
                    <a:pt x="37" y="68"/>
                  </a:cubicBezTo>
                  <a:close/>
                  <a:moveTo>
                    <a:pt x="23" y="36"/>
                  </a:moveTo>
                  <a:cubicBezTo>
                    <a:pt x="23" y="31"/>
                    <a:pt x="23" y="31"/>
                    <a:pt x="23" y="31"/>
                  </a:cubicBezTo>
                  <a:cubicBezTo>
                    <a:pt x="30" y="31"/>
                    <a:pt x="30" y="31"/>
                    <a:pt x="30" y="31"/>
                  </a:cubicBezTo>
                  <a:cubicBezTo>
                    <a:pt x="30" y="18"/>
                    <a:pt x="30" y="18"/>
                    <a:pt x="30" y="18"/>
                  </a:cubicBezTo>
                  <a:cubicBezTo>
                    <a:pt x="23" y="18"/>
                    <a:pt x="23" y="18"/>
                    <a:pt x="23" y="18"/>
                  </a:cubicBezTo>
                  <a:cubicBezTo>
                    <a:pt x="23" y="14"/>
                    <a:pt x="23" y="14"/>
                    <a:pt x="23" y="14"/>
                  </a:cubicBezTo>
                  <a:cubicBezTo>
                    <a:pt x="32" y="14"/>
                    <a:pt x="32" y="14"/>
                    <a:pt x="32" y="14"/>
                  </a:cubicBezTo>
                  <a:cubicBezTo>
                    <a:pt x="34" y="14"/>
                    <a:pt x="35" y="15"/>
                    <a:pt x="35" y="16"/>
                  </a:cubicBezTo>
                  <a:cubicBezTo>
                    <a:pt x="35" y="34"/>
                    <a:pt x="35" y="34"/>
                    <a:pt x="35" y="34"/>
                  </a:cubicBezTo>
                  <a:cubicBezTo>
                    <a:pt x="35" y="35"/>
                    <a:pt x="34" y="36"/>
                    <a:pt x="32" y="36"/>
                  </a:cubicBezTo>
                  <a:lnTo>
                    <a:pt x="23" y="36"/>
                  </a:lnTo>
                  <a:close/>
                  <a:moveTo>
                    <a:pt x="5" y="94"/>
                  </a:moveTo>
                  <a:cubicBezTo>
                    <a:pt x="23" y="94"/>
                    <a:pt x="23" y="94"/>
                    <a:pt x="23" y="94"/>
                  </a:cubicBezTo>
                  <a:cubicBezTo>
                    <a:pt x="23" y="99"/>
                    <a:pt x="23" y="99"/>
                    <a:pt x="23" y="99"/>
                  </a:cubicBezTo>
                  <a:cubicBezTo>
                    <a:pt x="2" y="99"/>
                    <a:pt x="2" y="99"/>
                    <a:pt x="2" y="99"/>
                  </a:cubicBezTo>
                  <a:cubicBezTo>
                    <a:pt x="1" y="99"/>
                    <a:pt x="0" y="98"/>
                    <a:pt x="0" y="97"/>
                  </a:cubicBezTo>
                  <a:cubicBezTo>
                    <a:pt x="0" y="3"/>
                    <a:pt x="0" y="3"/>
                    <a:pt x="0" y="3"/>
                  </a:cubicBezTo>
                  <a:cubicBezTo>
                    <a:pt x="0" y="1"/>
                    <a:pt x="1" y="0"/>
                    <a:pt x="2" y="0"/>
                  </a:cubicBezTo>
                  <a:cubicBezTo>
                    <a:pt x="23" y="0"/>
                    <a:pt x="23" y="0"/>
                    <a:pt x="23" y="0"/>
                  </a:cubicBezTo>
                  <a:cubicBezTo>
                    <a:pt x="23" y="5"/>
                    <a:pt x="23" y="5"/>
                    <a:pt x="23" y="5"/>
                  </a:cubicBezTo>
                  <a:cubicBezTo>
                    <a:pt x="5" y="5"/>
                    <a:pt x="5" y="5"/>
                    <a:pt x="5" y="5"/>
                  </a:cubicBezTo>
                  <a:cubicBezTo>
                    <a:pt x="5" y="94"/>
                    <a:pt x="5" y="94"/>
                    <a:pt x="5" y="94"/>
                  </a:cubicBezTo>
                  <a:close/>
                  <a:moveTo>
                    <a:pt x="23" y="14"/>
                  </a:moveTo>
                  <a:cubicBezTo>
                    <a:pt x="15" y="14"/>
                    <a:pt x="15" y="14"/>
                    <a:pt x="15" y="14"/>
                  </a:cubicBezTo>
                  <a:cubicBezTo>
                    <a:pt x="13" y="14"/>
                    <a:pt x="12" y="15"/>
                    <a:pt x="12" y="16"/>
                  </a:cubicBezTo>
                  <a:cubicBezTo>
                    <a:pt x="12" y="34"/>
                    <a:pt x="12" y="34"/>
                    <a:pt x="12" y="34"/>
                  </a:cubicBezTo>
                  <a:cubicBezTo>
                    <a:pt x="12" y="35"/>
                    <a:pt x="13" y="36"/>
                    <a:pt x="15" y="36"/>
                  </a:cubicBezTo>
                  <a:cubicBezTo>
                    <a:pt x="23" y="36"/>
                    <a:pt x="23" y="36"/>
                    <a:pt x="23" y="36"/>
                  </a:cubicBezTo>
                  <a:cubicBezTo>
                    <a:pt x="23" y="31"/>
                    <a:pt x="23" y="31"/>
                    <a:pt x="23" y="31"/>
                  </a:cubicBezTo>
                  <a:cubicBezTo>
                    <a:pt x="17" y="31"/>
                    <a:pt x="17" y="31"/>
                    <a:pt x="17" y="31"/>
                  </a:cubicBezTo>
                  <a:cubicBezTo>
                    <a:pt x="17" y="18"/>
                    <a:pt x="17" y="18"/>
                    <a:pt x="17" y="18"/>
                  </a:cubicBezTo>
                  <a:cubicBezTo>
                    <a:pt x="23" y="18"/>
                    <a:pt x="23" y="18"/>
                    <a:pt x="23" y="18"/>
                  </a:cubicBezTo>
                  <a:lnTo>
                    <a:pt x="23" y="1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5" name="Freeform 105"/>
            <p:cNvSpPr>
              <a:spLocks noEditPoints="1"/>
            </p:cNvSpPr>
            <p:nvPr/>
          </p:nvSpPr>
          <p:spPr bwMode="auto">
            <a:xfrm>
              <a:off x="5526739" y="3064638"/>
              <a:ext cx="215040" cy="469833"/>
            </a:xfrm>
            <a:custGeom>
              <a:avLst/>
              <a:gdLst>
                <a:gd name="T0" fmla="*/ 75 w 84"/>
                <a:gd name="T1" fmla="*/ 31 h 183"/>
                <a:gd name="T2" fmla="*/ 55 w 84"/>
                <a:gd name="T3" fmla="*/ 28 h 183"/>
                <a:gd name="T4" fmla="*/ 57 w 84"/>
                <a:gd name="T5" fmla="*/ 18 h 183"/>
                <a:gd name="T6" fmla="*/ 78 w 84"/>
                <a:gd name="T7" fmla="*/ 12 h 183"/>
                <a:gd name="T8" fmla="*/ 77 w 84"/>
                <a:gd name="T9" fmla="*/ 6 h 183"/>
                <a:gd name="T10" fmla="*/ 51 w 84"/>
                <a:gd name="T11" fmla="*/ 10 h 183"/>
                <a:gd name="T12" fmla="*/ 72 w 84"/>
                <a:gd name="T13" fmla="*/ 1 h 183"/>
                <a:gd name="T14" fmla="*/ 83 w 84"/>
                <a:gd name="T15" fmla="*/ 8 h 183"/>
                <a:gd name="T16" fmla="*/ 76 w 84"/>
                <a:gd name="T17" fmla="*/ 19 h 183"/>
                <a:gd name="T18" fmla="*/ 78 w 84"/>
                <a:gd name="T19" fmla="*/ 26 h 183"/>
                <a:gd name="T20" fmla="*/ 78 w 84"/>
                <a:gd name="T21" fmla="*/ 183 h 183"/>
                <a:gd name="T22" fmla="*/ 51 w 84"/>
                <a:gd name="T23" fmla="*/ 167 h 183"/>
                <a:gd name="T24" fmla="*/ 65 w 84"/>
                <a:gd name="T25" fmla="*/ 60 h 183"/>
                <a:gd name="T26" fmla="*/ 57 w 84"/>
                <a:gd name="T27" fmla="*/ 58 h 183"/>
                <a:gd name="T28" fmla="*/ 55 w 84"/>
                <a:gd name="T29" fmla="*/ 95 h 183"/>
                <a:gd name="T30" fmla="*/ 51 w 84"/>
                <a:gd name="T31" fmla="*/ 99 h 183"/>
                <a:gd name="T32" fmla="*/ 51 w 84"/>
                <a:gd name="T33" fmla="*/ 99 h 183"/>
                <a:gd name="T34" fmla="*/ 52 w 84"/>
                <a:gd name="T35" fmla="*/ 104 h 183"/>
                <a:gd name="T36" fmla="*/ 60 w 84"/>
                <a:gd name="T37" fmla="*/ 95 h 183"/>
                <a:gd name="T38" fmla="*/ 60 w 84"/>
                <a:gd name="T39" fmla="*/ 63 h 183"/>
                <a:gd name="T40" fmla="*/ 51 w 84"/>
                <a:gd name="T41" fmla="*/ 167 h 183"/>
                <a:gd name="T42" fmla="*/ 46 w 84"/>
                <a:gd name="T43" fmla="*/ 17 h 183"/>
                <a:gd name="T44" fmla="*/ 44 w 84"/>
                <a:gd name="T45" fmla="*/ 31 h 183"/>
                <a:gd name="T46" fmla="*/ 42 w 84"/>
                <a:gd name="T47" fmla="*/ 12 h 183"/>
                <a:gd name="T48" fmla="*/ 50 w 84"/>
                <a:gd name="T49" fmla="*/ 6 h 183"/>
                <a:gd name="T50" fmla="*/ 51 w 84"/>
                <a:gd name="T51" fmla="*/ 11 h 183"/>
                <a:gd name="T52" fmla="*/ 42 w 84"/>
                <a:gd name="T53" fmla="*/ 178 h 183"/>
                <a:gd name="T54" fmla="*/ 42 w 84"/>
                <a:gd name="T55" fmla="*/ 183 h 183"/>
                <a:gd name="T56" fmla="*/ 51 w 84"/>
                <a:gd name="T57" fmla="*/ 99 h 183"/>
                <a:gd name="T58" fmla="*/ 51 w 84"/>
                <a:gd name="T59" fmla="*/ 104 h 183"/>
                <a:gd name="T60" fmla="*/ 44 w 84"/>
                <a:gd name="T61" fmla="*/ 102 h 183"/>
                <a:gd name="T62" fmla="*/ 44 w 84"/>
                <a:gd name="T63" fmla="*/ 58 h 183"/>
                <a:gd name="T64" fmla="*/ 46 w 84"/>
                <a:gd name="T65" fmla="*/ 84 h 183"/>
                <a:gd name="T66" fmla="*/ 47 w 84"/>
                <a:gd name="T67" fmla="*/ 98 h 183"/>
                <a:gd name="T68" fmla="*/ 51 w 84"/>
                <a:gd name="T69" fmla="*/ 99 h 183"/>
                <a:gd name="T70" fmla="*/ 51 w 84"/>
                <a:gd name="T71" fmla="*/ 162 h 183"/>
                <a:gd name="T72" fmla="*/ 42 w 84"/>
                <a:gd name="T73" fmla="*/ 162 h 183"/>
                <a:gd name="T74" fmla="*/ 5 w 84"/>
                <a:gd name="T75" fmla="*/ 31 h 183"/>
                <a:gd name="T76" fmla="*/ 42 w 84"/>
                <a:gd name="T77" fmla="*/ 183 h 183"/>
                <a:gd name="T78" fmla="*/ 0 w 84"/>
                <a:gd name="T79" fmla="*/ 29 h 183"/>
                <a:gd name="T80" fmla="*/ 41 w 84"/>
                <a:gd name="T81" fmla="*/ 17 h 183"/>
                <a:gd name="T82" fmla="*/ 42 w 84"/>
                <a:gd name="T83" fmla="*/ 12 h 183"/>
                <a:gd name="T84" fmla="*/ 18 w 84"/>
                <a:gd name="T85" fmla="*/ 58 h 183"/>
                <a:gd name="T86" fmla="*/ 18 w 84"/>
                <a:gd name="T87" fmla="*/ 167 h 183"/>
                <a:gd name="T88" fmla="*/ 20 w 84"/>
                <a:gd name="T89" fmla="*/ 162 h 183"/>
                <a:gd name="T90" fmla="*/ 41 w 84"/>
                <a:gd name="T91" fmla="*/ 84 h 183"/>
                <a:gd name="T92" fmla="*/ 42 w 84"/>
                <a:gd name="T93"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83">
                  <a:moveTo>
                    <a:pt x="51" y="178"/>
                  </a:moveTo>
                  <a:cubicBezTo>
                    <a:pt x="75" y="178"/>
                    <a:pt x="75" y="178"/>
                    <a:pt x="75" y="178"/>
                  </a:cubicBezTo>
                  <a:cubicBezTo>
                    <a:pt x="75" y="31"/>
                    <a:pt x="75" y="31"/>
                    <a:pt x="75" y="31"/>
                  </a:cubicBezTo>
                  <a:cubicBezTo>
                    <a:pt x="57" y="31"/>
                    <a:pt x="57" y="31"/>
                    <a:pt x="57" y="31"/>
                  </a:cubicBezTo>
                  <a:cubicBezTo>
                    <a:pt x="56" y="31"/>
                    <a:pt x="55" y="30"/>
                    <a:pt x="55" y="29"/>
                  </a:cubicBezTo>
                  <a:cubicBezTo>
                    <a:pt x="55" y="28"/>
                    <a:pt x="55" y="28"/>
                    <a:pt x="55" y="28"/>
                  </a:cubicBezTo>
                  <a:cubicBezTo>
                    <a:pt x="55" y="21"/>
                    <a:pt x="55" y="21"/>
                    <a:pt x="55" y="21"/>
                  </a:cubicBezTo>
                  <a:cubicBezTo>
                    <a:pt x="55" y="20"/>
                    <a:pt x="56" y="19"/>
                    <a:pt x="57" y="18"/>
                  </a:cubicBezTo>
                  <a:cubicBezTo>
                    <a:pt x="57" y="18"/>
                    <a:pt x="57" y="18"/>
                    <a:pt x="57" y="18"/>
                  </a:cubicBezTo>
                  <a:cubicBezTo>
                    <a:pt x="75" y="14"/>
                    <a:pt x="75" y="14"/>
                    <a:pt x="75" y="14"/>
                  </a:cubicBezTo>
                  <a:cubicBezTo>
                    <a:pt x="75" y="14"/>
                    <a:pt x="75" y="14"/>
                    <a:pt x="75" y="14"/>
                  </a:cubicBezTo>
                  <a:cubicBezTo>
                    <a:pt x="76" y="14"/>
                    <a:pt x="77" y="13"/>
                    <a:pt x="78" y="12"/>
                  </a:cubicBezTo>
                  <a:cubicBezTo>
                    <a:pt x="79" y="11"/>
                    <a:pt x="79" y="10"/>
                    <a:pt x="79" y="9"/>
                  </a:cubicBezTo>
                  <a:cubicBezTo>
                    <a:pt x="79" y="9"/>
                    <a:pt x="79" y="9"/>
                    <a:pt x="79" y="9"/>
                  </a:cubicBezTo>
                  <a:cubicBezTo>
                    <a:pt x="78" y="8"/>
                    <a:pt x="78" y="7"/>
                    <a:pt x="77" y="6"/>
                  </a:cubicBezTo>
                  <a:cubicBezTo>
                    <a:pt x="76" y="5"/>
                    <a:pt x="74" y="5"/>
                    <a:pt x="73" y="5"/>
                  </a:cubicBezTo>
                  <a:cubicBezTo>
                    <a:pt x="73" y="5"/>
                    <a:pt x="73" y="5"/>
                    <a:pt x="73" y="5"/>
                  </a:cubicBezTo>
                  <a:cubicBezTo>
                    <a:pt x="51" y="10"/>
                    <a:pt x="51" y="10"/>
                    <a:pt x="51" y="10"/>
                  </a:cubicBezTo>
                  <a:cubicBezTo>
                    <a:pt x="51" y="5"/>
                    <a:pt x="51" y="5"/>
                    <a:pt x="51" y="5"/>
                  </a:cubicBezTo>
                  <a:cubicBezTo>
                    <a:pt x="72" y="1"/>
                    <a:pt x="72" y="1"/>
                    <a:pt x="72" y="1"/>
                  </a:cubicBezTo>
                  <a:cubicBezTo>
                    <a:pt x="72" y="1"/>
                    <a:pt x="72" y="1"/>
                    <a:pt x="72" y="1"/>
                  </a:cubicBezTo>
                  <a:cubicBezTo>
                    <a:pt x="75" y="0"/>
                    <a:pt x="77" y="1"/>
                    <a:pt x="79" y="2"/>
                  </a:cubicBezTo>
                  <a:cubicBezTo>
                    <a:pt x="81" y="3"/>
                    <a:pt x="83" y="5"/>
                    <a:pt x="83" y="8"/>
                  </a:cubicBezTo>
                  <a:cubicBezTo>
                    <a:pt x="83" y="8"/>
                    <a:pt x="83" y="8"/>
                    <a:pt x="83" y="8"/>
                  </a:cubicBezTo>
                  <a:cubicBezTo>
                    <a:pt x="84" y="10"/>
                    <a:pt x="83" y="13"/>
                    <a:pt x="82" y="15"/>
                  </a:cubicBezTo>
                  <a:cubicBezTo>
                    <a:pt x="81" y="17"/>
                    <a:pt x="79" y="18"/>
                    <a:pt x="76" y="19"/>
                  </a:cubicBezTo>
                  <a:cubicBezTo>
                    <a:pt x="76" y="19"/>
                    <a:pt x="76" y="19"/>
                    <a:pt x="76" y="19"/>
                  </a:cubicBezTo>
                  <a:cubicBezTo>
                    <a:pt x="60" y="23"/>
                    <a:pt x="60" y="23"/>
                    <a:pt x="60" y="23"/>
                  </a:cubicBezTo>
                  <a:cubicBezTo>
                    <a:pt x="60" y="26"/>
                    <a:pt x="60" y="26"/>
                    <a:pt x="60" y="26"/>
                  </a:cubicBezTo>
                  <a:cubicBezTo>
                    <a:pt x="78" y="26"/>
                    <a:pt x="78" y="26"/>
                    <a:pt x="78" y="26"/>
                  </a:cubicBezTo>
                  <a:cubicBezTo>
                    <a:pt x="79" y="26"/>
                    <a:pt x="80" y="27"/>
                    <a:pt x="80" y="29"/>
                  </a:cubicBezTo>
                  <a:cubicBezTo>
                    <a:pt x="80" y="180"/>
                    <a:pt x="80" y="180"/>
                    <a:pt x="80" y="180"/>
                  </a:cubicBezTo>
                  <a:cubicBezTo>
                    <a:pt x="80" y="182"/>
                    <a:pt x="79" y="183"/>
                    <a:pt x="78" y="183"/>
                  </a:cubicBezTo>
                  <a:cubicBezTo>
                    <a:pt x="51" y="183"/>
                    <a:pt x="51" y="183"/>
                    <a:pt x="51" y="183"/>
                  </a:cubicBezTo>
                  <a:cubicBezTo>
                    <a:pt x="51" y="178"/>
                    <a:pt x="51" y="178"/>
                    <a:pt x="51" y="178"/>
                  </a:cubicBezTo>
                  <a:close/>
                  <a:moveTo>
                    <a:pt x="51" y="167"/>
                  </a:moveTo>
                  <a:cubicBezTo>
                    <a:pt x="62" y="167"/>
                    <a:pt x="62" y="167"/>
                    <a:pt x="62" y="167"/>
                  </a:cubicBezTo>
                  <a:cubicBezTo>
                    <a:pt x="64" y="167"/>
                    <a:pt x="65" y="166"/>
                    <a:pt x="65" y="164"/>
                  </a:cubicBezTo>
                  <a:cubicBezTo>
                    <a:pt x="65" y="60"/>
                    <a:pt x="65" y="60"/>
                    <a:pt x="65" y="60"/>
                  </a:cubicBezTo>
                  <a:cubicBezTo>
                    <a:pt x="65" y="59"/>
                    <a:pt x="64" y="58"/>
                    <a:pt x="62" y="58"/>
                  </a:cubicBezTo>
                  <a:cubicBezTo>
                    <a:pt x="57" y="58"/>
                    <a:pt x="57" y="58"/>
                    <a:pt x="57" y="58"/>
                  </a:cubicBezTo>
                  <a:cubicBezTo>
                    <a:pt x="57" y="58"/>
                    <a:pt x="57" y="58"/>
                    <a:pt x="57" y="58"/>
                  </a:cubicBezTo>
                  <a:cubicBezTo>
                    <a:pt x="56" y="58"/>
                    <a:pt x="55" y="59"/>
                    <a:pt x="55" y="60"/>
                  </a:cubicBezTo>
                  <a:cubicBezTo>
                    <a:pt x="55" y="95"/>
                    <a:pt x="55" y="95"/>
                    <a:pt x="55" y="95"/>
                  </a:cubicBezTo>
                  <a:cubicBezTo>
                    <a:pt x="55" y="95"/>
                    <a:pt x="55" y="95"/>
                    <a:pt x="55" y="95"/>
                  </a:cubicBezTo>
                  <a:cubicBezTo>
                    <a:pt x="55" y="96"/>
                    <a:pt x="55" y="97"/>
                    <a:pt x="54" y="98"/>
                  </a:cubicBezTo>
                  <a:cubicBezTo>
                    <a:pt x="53" y="99"/>
                    <a:pt x="53" y="99"/>
                    <a:pt x="52" y="99"/>
                  </a:cubicBezTo>
                  <a:cubicBezTo>
                    <a:pt x="51" y="99"/>
                    <a:pt x="51" y="99"/>
                    <a:pt x="51" y="99"/>
                  </a:cubicBezTo>
                  <a:cubicBezTo>
                    <a:pt x="51" y="99"/>
                    <a:pt x="51" y="99"/>
                    <a:pt x="51" y="99"/>
                  </a:cubicBezTo>
                  <a:cubicBezTo>
                    <a:pt x="51" y="99"/>
                    <a:pt x="51" y="99"/>
                    <a:pt x="52" y="99"/>
                  </a:cubicBezTo>
                  <a:cubicBezTo>
                    <a:pt x="51" y="99"/>
                    <a:pt x="51" y="99"/>
                    <a:pt x="51" y="99"/>
                  </a:cubicBezTo>
                  <a:cubicBezTo>
                    <a:pt x="51" y="104"/>
                    <a:pt x="51" y="104"/>
                    <a:pt x="51" y="104"/>
                  </a:cubicBezTo>
                  <a:cubicBezTo>
                    <a:pt x="52" y="104"/>
                    <a:pt x="52" y="104"/>
                    <a:pt x="52" y="104"/>
                  </a:cubicBezTo>
                  <a:cubicBezTo>
                    <a:pt x="52" y="104"/>
                    <a:pt x="52" y="104"/>
                    <a:pt x="52" y="104"/>
                  </a:cubicBezTo>
                  <a:cubicBezTo>
                    <a:pt x="52" y="104"/>
                    <a:pt x="52" y="104"/>
                    <a:pt x="53" y="104"/>
                  </a:cubicBezTo>
                  <a:cubicBezTo>
                    <a:pt x="55" y="104"/>
                    <a:pt x="57" y="102"/>
                    <a:pt x="58" y="101"/>
                  </a:cubicBezTo>
                  <a:cubicBezTo>
                    <a:pt x="59" y="99"/>
                    <a:pt x="60" y="97"/>
                    <a:pt x="60" y="95"/>
                  </a:cubicBezTo>
                  <a:cubicBezTo>
                    <a:pt x="60" y="95"/>
                    <a:pt x="60" y="95"/>
                    <a:pt x="60" y="95"/>
                  </a:cubicBezTo>
                  <a:cubicBezTo>
                    <a:pt x="60" y="63"/>
                    <a:pt x="60" y="63"/>
                    <a:pt x="60" y="63"/>
                  </a:cubicBezTo>
                  <a:cubicBezTo>
                    <a:pt x="60" y="63"/>
                    <a:pt x="60" y="63"/>
                    <a:pt x="60" y="63"/>
                  </a:cubicBezTo>
                  <a:cubicBezTo>
                    <a:pt x="60" y="162"/>
                    <a:pt x="60" y="162"/>
                    <a:pt x="60" y="162"/>
                  </a:cubicBezTo>
                  <a:cubicBezTo>
                    <a:pt x="51" y="162"/>
                    <a:pt x="51" y="162"/>
                    <a:pt x="51" y="162"/>
                  </a:cubicBezTo>
                  <a:lnTo>
                    <a:pt x="51" y="167"/>
                  </a:lnTo>
                  <a:close/>
                  <a:moveTo>
                    <a:pt x="47" y="12"/>
                  </a:moveTo>
                  <a:cubicBezTo>
                    <a:pt x="46" y="14"/>
                    <a:pt x="46" y="15"/>
                    <a:pt x="46" y="17"/>
                  </a:cubicBezTo>
                  <a:cubicBezTo>
                    <a:pt x="46" y="17"/>
                    <a:pt x="46" y="17"/>
                    <a:pt x="46" y="17"/>
                  </a:cubicBezTo>
                  <a:cubicBezTo>
                    <a:pt x="46" y="17"/>
                    <a:pt x="46" y="17"/>
                    <a:pt x="46" y="17"/>
                  </a:cubicBezTo>
                  <a:cubicBezTo>
                    <a:pt x="46" y="29"/>
                    <a:pt x="46" y="29"/>
                    <a:pt x="46" y="29"/>
                  </a:cubicBezTo>
                  <a:cubicBezTo>
                    <a:pt x="46" y="30"/>
                    <a:pt x="45" y="31"/>
                    <a:pt x="44" y="31"/>
                  </a:cubicBezTo>
                  <a:cubicBezTo>
                    <a:pt x="44" y="31"/>
                    <a:pt x="44" y="31"/>
                    <a:pt x="44" y="31"/>
                  </a:cubicBezTo>
                  <a:cubicBezTo>
                    <a:pt x="42" y="31"/>
                    <a:pt x="42" y="31"/>
                    <a:pt x="42" y="31"/>
                  </a:cubicBezTo>
                  <a:cubicBezTo>
                    <a:pt x="42" y="12"/>
                    <a:pt x="42" y="12"/>
                    <a:pt x="42" y="12"/>
                  </a:cubicBezTo>
                  <a:cubicBezTo>
                    <a:pt x="42" y="11"/>
                    <a:pt x="43" y="10"/>
                    <a:pt x="43" y="9"/>
                  </a:cubicBezTo>
                  <a:cubicBezTo>
                    <a:pt x="44" y="8"/>
                    <a:pt x="45" y="7"/>
                    <a:pt x="46" y="7"/>
                  </a:cubicBezTo>
                  <a:cubicBezTo>
                    <a:pt x="47" y="6"/>
                    <a:pt x="49" y="6"/>
                    <a:pt x="50" y="6"/>
                  </a:cubicBezTo>
                  <a:cubicBezTo>
                    <a:pt x="51" y="5"/>
                    <a:pt x="51" y="5"/>
                    <a:pt x="51" y="5"/>
                  </a:cubicBezTo>
                  <a:cubicBezTo>
                    <a:pt x="51" y="10"/>
                    <a:pt x="51" y="10"/>
                    <a:pt x="51" y="10"/>
                  </a:cubicBezTo>
                  <a:cubicBezTo>
                    <a:pt x="51" y="11"/>
                    <a:pt x="51" y="11"/>
                    <a:pt x="51" y="11"/>
                  </a:cubicBezTo>
                  <a:cubicBezTo>
                    <a:pt x="50" y="11"/>
                    <a:pt x="49" y="11"/>
                    <a:pt x="48" y="11"/>
                  </a:cubicBezTo>
                  <a:cubicBezTo>
                    <a:pt x="48" y="12"/>
                    <a:pt x="47" y="12"/>
                    <a:pt x="47" y="12"/>
                  </a:cubicBezTo>
                  <a:close/>
                  <a:moveTo>
                    <a:pt x="42" y="178"/>
                  </a:moveTo>
                  <a:cubicBezTo>
                    <a:pt x="51" y="178"/>
                    <a:pt x="51" y="178"/>
                    <a:pt x="51" y="178"/>
                  </a:cubicBezTo>
                  <a:cubicBezTo>
                    <a:pt x="51" y="183"/>
                    <a:pt x="51" y="183"/>
                    <a:pt x="51" y="183"/>
                  </a:cubicBezTo>
                  <a:cubicBezTo>
                    <a:pt x="42" y="183"/>
                    <a:pt x="42" y="183"/>
                    <a:pt x="42" y="183"/>
                  </a:cubicBezTo>
                  <a:cubicBezTo>
                    <a:pt x="42" y="178"/>
                    <a:pt x="42" y="178"/>
                    <a:pt x="42" y="178"/>
                  </a:cubicBezTo>
                  <a:close/>
                  <a:moveTo>
                    <a:pt x="51" y="99"/>
                  </a:moveTo>
                  <a:cubicBezTo>
                    <a:pt x="51" y="99"/>
                    <a:pt x="51" y="99"/>
                    <a:pt x="51" y="99"/>
                  </a:cubicBezTo>
                  <a:cubicBezTo>
                    <a:pt x="51" y="99"/>
                    <a:pt x="51" y="99"/>
                    <a:pt x="51" y="99"/>
                  </a:cubicBezTo>
                  <a:cubicBezTo>
                    <a:pt x="51" y="99"/>
                    <a:pt x="51" y="99"/>
                    <a:pt x="51" y="99"/>
                  </a:cubicBezTo>
                  <a:cubicBezTo>
                    <a:pt x="51" y="104"/>
                    <a:pt x="51" y="104"/>
                    <a:pt x="51" y="104"/>
                  </a:cubicBezTo>
                  <a:cubicBezTo>
                    <a:pt x="51" y="104"/>
                    <a:pt x="51" y="104"/>
                    <a:pt x="51" y="104"/>
                  </a:cubicBezTo>
                  <a:cubicBezTo>
                    <a:pt x="48" y="104"/>
                    <a:pt x="46" y="103"/>
                    <a:pt x="44" y="102"/>
                  </a:cubicBezTo>
                  <a:cubicBezTo>
                    <a:pt x="44" y="102"/>
                    <a:pt x="44" y="102"/>
                    <a:pt x="44" y="102"/>
                  </a:cubicBezTo>
                  <a:cubicBezTo>
                    <a:pt x="43" y="101"/>
                    <a:pt x="42" y="100"/>
                    <a:pt x="42" y="98"/>
                  </a:cubicBezTo>
                  <a:cubicBezTo>
                    <a:pt x="42" y="58"/>
                    <a:pt x="42" y="58"/>
                    <a:pt x="42" y="58"/>
                  </a:cubicBezTo>
                  <a:cubicBezTo>
                    <a:pt x="44" y="58"/>
                    <a:pt x="44" y="58"/>
                    <a:pt x="44" y="58"/>
                  </a:cubicBezTo>
                  <a:cubicBezTo>
                    <a:pt x="45" y="58"/>
                    <a:pt x="46" y="59"/>
                    <a:pt x="46" y="60"/>
                  </a:cubicBezTo>
                  <a:cubicBezTo>
                    <a:pt x="46" y="60"/>
                    <a:pt x="46" y="60"/>
                    <a:pt x="46" y="60"/>
                  </a:cubicBezTo>
                  <a:cubicBezTo>
                    <a:pt x="46" y="84"/>
                    <a:pt x="46" y="84"/>
                    <a:pt x="46" y="84"/>
                  </a:cubicBezTo>
                  <a:cubicBezTo>
                    <a:pt x="46" y="95"/>
                    <a:pt x="46" y="95"/>
                    <a:pt x="46" y="95"/>
                  </a:cubicBezTo>
                  <a:cubicBezTo>
                    <a:pt x="46" y="96"/>
                    <a:pt x="46" y="97"/>
                    <a:pt x="47" y="98"/>
                  </a:cubicBezTo>
                  <a:cubicBezTo>
                    <a:pt x="47" y="98"/>
                    <a:pt x="47" y="98"/>
                    <a:pt x="47" y="98"/>
                  </a:cubicBezTo>
                  <a:cubicBezTo>
                    <a:pt x="47" y="98"/>
                    <a:pt x="47" y="98"/>
                    <a:pt x="47" y="98"/>
                  </a:cubicBezTo>
                  <a:cubicBezTo>
                    <a:pt x="48" y="99"/>
                    <a:pt x="49" y="99"/>
                    <a:pt x="51" y="99"/>
                  </a:cubicBezTo>
                  <a:cubicBezTo>
                    <a:pt x="51" y="99"/>
                    <a:pt x="51" y="99"/>
                    <a:pt x="51" y="99"/>
                  </a:cubicBezTo>
                  <a:cubicBezTo>
                    <a:pt x="51" y="99"/>
                    <a:pt x="51" y="99"/>
                    <a:pt x="51" y="99"/>
                  </a:cubicBezTo>
                  <a:cubicBezTo>
                    <a:pt x="51" y="99"/>
                    <a:pt x="51" y="99"/>
                    <a:pt x="51" y="99"/>
                  </a:cubicBezTo>
                  <a:close/>
                  <a:moveTo>
                    <a:pt x="51" y="162"/>
                  </a:moveTo>
                  <a:cubicBezTo>
                    <a:pt x="51" y="167"/>
                    <a:pt x="51" y="167"/>
                    <a:pt x="51" y="167"/>
                  </a:cubicBezTo>
                  <a:cubicBezTo>
                    <a:pt x="42" y="167"/>
                    <a:pt x="42" y="167"/>
                    <a:pt x="42" y="167"/>
                  </a:cubicBezTo>
                  <a:cubicBezTo>
                    <a:pt x="42" y="162"/>
                    <a:pt x="42" y="162"/>
                    <a:pt x="42" y="162"/>
                  </a:cubicBezTo>
                  <a:lnTo>
                    <a:pt x="51" y="162"/>
                  </a:lnTo>
                  <a:close/>
                  <a:moveTo>
                    <a:pt x="42" y="31"/>
                  </a:moveTo>
                  <a:cubicBezTo>
                    <a:pt x="5" y="31"/>
                    <a:pt x="5" y="31"/>
                    <a:pt x="5" y="31"/>
                  </a:cubicBezTo>
                  <a:cubicBezTo>
                    <a:pt x="5" y="178"/>
                    <a:pt x="5" y="178"/>
                    <a:pt x="5" y="178"/>
                  </a:cubicBezTo>
                  <a:cubicBezTo>
                    <a:pt x="42" y="178"/>
                    <a:pt x="42" y="178"/>
                    <a:pt x="42" y="178"/>
                  </a:cubicBezTo>
                  <a:cubicBezTo>
                    <a:pt x="42" y="183"/>
                    <a:pt x="42" y="183"/>
                    <a:pt x="42" y="183"/>
                  </a:cubicBezTo>
                  <a:cubicBezTo>
                    <a:pt x="3" y="183"/>
                    <a:pt x="3" y="183"/>
                    <a:pt x="3" y="183"/>
                  </a:cubicBezTo>
                  <a:cubicBezTo>
                    <a:pt x="1" y="183"/>
                    <a:pt x="0" y="182"/>
                    <a:pt x="0" y="180"/>
                  </a:cubicBezTo>
                  <a:cubicBezTo>
                    <a:pt x="0" y="29"/>
                    <a:pt x="0" y="29"/>
                    <a:pt x="0" y="29"/>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4"/>
                    <a:pt x="42" y="12"/>
                  </a:cubicBezTo>
                  <a:cubicBezTo>
                    <a:pt x="42" y="31"/>
                    <a:pt x="42" y="31"/>
                    <a:pt x="42" y="31"/>
                  </a:cubicBezTo>
                  <a:close/>
                  <a:moveTo>
                    <a:pt x="42" y="58"/>
                  </a:moveTo>
                  <a:cubicBezTo>
                    <a:pt x="18" y="58"/>
                    <a:pt x="18" y="58"/>
                    <a:pt x="18" y="58"/>
                  </a:cubicBezTo>
                  <a:cubicBezTo>
                    <a:pt x="17" y="58"/>
                    <a:pt x="16" y="59"/>
                    <a:pt x="16" y="60"/>
                  </a:cubicBezTo>
                  <a:cubicBezTo>
                    <a:pt x="16" y="164"/>
                    <a:pt x="16" y="164"/>
                    <a:pt x="16" y="164"/>
                  </a:cubicBezTo>
                  <a:cubicBezTo>
                    <a:pt x="16" y="166"/>
                    <a:pt x="17" y="167"/>
                    <a:pt x="18" y="167"/>
                  </a:cubicBezTo>
                  <a:cubicBezTo>
                    <a:pt x="42" y="167"/>
                    <a:pt x="42" y="167"/>
                    <a:pt x="42" y="167"/>
                  </a:cubicBezTo>
                  <a:cubicBezTo>
                    <a:pt x="42" y="162"/>
                    <a:pt x="42" y="162"/>
                    <a:pt x="42" y="162"/>
                  </a:cubicBezTo>
                  <a:cubicBezTo>
                    <a:pt x="20" y="162"/>
                    <a:pt x="20" y="162"/>
                    <a:pt x="20" y="162"/>
                  </a:cubicBezTo>
                  <a:cubicBezTo>
                    <a:pt x="20" y="63"/>
                    <a:pt x="20" y="63"/>
                    <a:pt x="20" y="63"/>
                  </a:cubicBezTo>
                  <a:cubicBezTo>
                    <a:pt x="41" y="63"/>
                    <a:pt x="41" y="63"/>
                    <a:pt x="41" y="63"/>
                  </a:cubicBezTo>
                  <a:cubicBezTo>
                    <a:pt x="41" y="84"/>
                    <a:pt x="41" y="84"/>
                    <a:pt x="41" y="84"/>
                  </a:cubicBezTo>
                  <a:cubicBezTo>
                    <a:pt x="41" y="95"/>
                    <a:pt x="41" y="95"/>
                    <a:pt x="41" y="95"/>
                  </a:cubicBezTo>
                  <a:cubicBezTo>
                    <a:pt x="41" y="96"/>
                    <a:pt x="41" y="97"/>
                    <a:pt x="42" y="98"/>
                  </a:cubicBezTo>
                  <a:lnTo>
                    <a:pt x="42" y="5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6" name="Freeform 150"/>
            <p:cNvSpPr>
              <a:spLocks noEditPoints="1"/>
            </p:cNvSpPr>
            <p:nvPr/>
          </p:nvSpPr>
          <p:spPr bwMode="auto">
            <a:xfrm>
              <a:off x="4153382" y="2126781"/>
              <a:ext cx="372252" cy="97581"/>
            </a:xfrm>
            <a:custGeom>
              <a:avLst/>
              <a:gdLst>
                <a:gd name="T0" fmla="*/ 130 w 145"/>
                <a:gd name="T1" fmla="*/ 25 h 38"/>
                <a:gd name="T2" fmla="*/ 73 w 145"/>
                <a:gd name="T3" fmla="*/ 25 h 38"/>
                <a:gd name="T4" fmla="*/ 73 w 145"/>
                <a:gd name="T5" fmla="*/ 20 h 38"/>
                <a:gd name="T6" fmla="*/ 128 w 145"/>
                <a:gd name="T7" fmla="*/ 20 h 38"/>
                <a:gd name="T8" fmla="*/ 128 w 145"/>
                <a:gd name="T9" fmla="*/ 2 h 38"/>
                <a:gd name="T10" fmla="*/ 130 w 145"/>
                <a:gd name="T11" fmla="*/ 0 h 38"/>
                <a:gd name="T12" fmla="*/ 143 w 145"/>
                <a:gd name="T13" fmla="*/ 0 h 38"/>
                <a:gd name="T14" fmla="*/ 145 w 145"/>
                <a:gd name="T15" fmla="*/ 2 h 38"/>
                <a:gd name="T16" fmla="*/ 145 w 145"/>
                <a:gd name="T17" fmla="*/ 36 h 38"/>
                <a:gd name="T18" fmla="*/ 143 w 145"/>
                <a:gd name="T19" fmla="*/ 38 h 38"/>
                <a:gd name="T20" fmla="*/ 73 w 145"/>
                <a:gd name="T21" fmla="*/ 38 h 38"/>
                <a:gd name="T22" fmla="*/ 73 w 145"/>
                <a:gd name="T23" fmla="*/ 33 h 38"/>
                <a:gd name="T24" fmla="*/ 141 w 145"/>
                <a:gd name="T25" fmla="*/ 33 h 38"/>
                <a:gd name="T26" fmla="*/ 141 w 145"/>
                <a:gd name="T27" fmla="*/ 4 h 38"/>
                <a:gd name="T28" fmla="*/ 132 w 145"/>
                <a:gd name="T29" fmla="*/ 4 h 38"/>
                <a:gd name="T30" fmla="*/ 132 w 145"/>
                <a:gd name="T31" fmla="*/ 23 h 38"/>
                <a:gd name="T32" fmla="*/ 130 w 145"/>
                <a:gd name="T33" fmla="*/ 25 h 38"/>
                <a:gd name="T34" fmla="*/ 73 w 145"/>
                <a:gd name="T35" fmla="*/ 25 h 38"/>
                <a:gd name="T36" fmla="*/ 15 w 145"/>
                <a:gd name="T37" fmla="*/ 25 h 38"/>
                <a:gd name="T38" fmla="*/ 13 w 145"/>
                <a:gd name="T39" fmla="*/ 23 h 38"/>
                <a:gd name="T40" fmla="*/ 13 w 145"/>
                <a:gd name="T41" fmla="*/ 5 h 38"/>
                <a:gd name="T42" fmla="*/ 4 w 145"/>
                <a:gd name="T43" fmla="*/ 5 h 38"/>
                <a:gd name="T44" fmla="*/ 4 w 145"/>
                <a:gd name="T45" fmla="*/ 33 h 38"/>
                <a:gd name="T46" fmla="*/ 73 w 145"/>
                <a:gd name="T47" fmla="*/ 33 h 38"/>
                <a:gd name="T48" fmla="*/ 73 w 145"/>
                <a:gd name="T49" fmla="*/ 38 h 38"/>
                <a:gd name="T50" fmla="*/ 2 w 145"/>
                <a:gd name="T51" fmla="*/ 38 h 38"/>
                <a:gd name="T52" fmla="*/ 0 w 145"/>
                <a:gd name="T53" fmla="*/ 36 h 38"/>
                <a:gd name="T54" fmla="*/ 0 w 145"/>
                <a:gd name="T55" fmla="*/ 2 h 38"/>
                <a:gd name="T56" fmla="*/ 2 w 145"/>
                <a:gd name="T57" fmla="*/ 0 h 38"/>
                <a:gd name="T58" fmla="*/ 15 w 145"/>
                <a:gd name="T59" fmla="*/ 0 h 38"/>
                <a:gd name="T60" fmla="*/ 17 w 145"/>
                <a:gd name="T61" fmla="*/ 2 h 38"/>
                <a:gd name="T62" fmla="*/ 17 w 145"/>
                <a:gd name="T63" fmla="*/ 20 h 38"/>
                <a:gd name="T64" fmla="*/ 73 w 145"/>
                <a:gd name="T65" fmla="*/ 20 h 38"/>
                <a:gd name="T66" fmla="*/ 73 w 145"/>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38">
                  <a:moveTo>
                    <a:pt x="130" y="25"/>
                  </a:moveTo>
                  <a:cubicBezTo>
                    <a:pt x="73" y="25"/>
                    <a:pt x="73" y="25"/>
                    <a:pt x="73" y="25"/>
                  </a:cubicBezTo>
                  <a:cubicBezTo>
                    <a:pt x="73" y="20"/>
                    <a:pt x="73" y="20"/>
                    <a:pt x="73" y="20"/>
                  </a:cubicBezTo>
                  <a:cubicBezTo>
                    <a:pt x="128" y="20"/>
                    <a:pt x="128" y="20"/>
                    <a:pt x="128" y="20"/>
                  </a:cubicBezTo>
                  <a:cubicBezTo>
                    <a:pt x="128" y="2"/>
                    <a:pt x="128" y="2"/>
                    <a:pt x="128" y="2"/>
                  </a:cubicBezTo>
                  <a:cubicBezTo>
                    <a:pt x="128" y="1"/>
                    <a:pt x="129" y="0"/>
                    <a:pt x="130" y="0"/>
                  </a:cubicBezTo>
                  <a:cubicBezTo>
                    <a:pt x="143" y="0"/>
                    <a:pt x="143" y="0"/>
                    <a:pt x="143" y="0"/>
                  </a:cubicBezTo>
                  <a:cubicBezTo>
                    <a:pt x="144" y="0"/>
                    <a:pt x="145" y="1"/>
                    <a:pt x="145" y="2"/>
                  </a:cubicBezTo>
                  <a:cubicBezTo>
                    <a:pt x="145" y="36"/>
                    <a:pt x="145" y="36"/>
                    <a:pt x="145" y="36"/>
                  </a:cubicBezTo>
                  <a:cubicBezTo>
                    <a:pt x="145" y="37"/>
                    <a:pt x="144" y="38"/>
                    <a:pt x="143" y="38"/>
                  </a:cubicBezTo>
                  <a:cubicBezTo>
                    <a:pt x="73" y="38"/>
                    <a:pt x="73" y="38"/>
                    <a:pt x="73" y="38"/>
                  </a:cubicBezTo>
                  <a:cubicBezTo>
                    <a:pt x="73" y="33"/>
                    <a:pt x="73" y="33"/>
                    <a:pt x="73" y="33"/>
                  </a:cubicBezTo>
                  <a:cubicBezTo>
                    <a:pt x="141" y="33"/>
                    <a:pt x="141" y="33"/>
                    <a:pt x="141" y="33"/>
                  </a:cubicBezTo>
                  <a:cubicBezTo>
                    <a:pt x="141" y="4"/>
                    <a:pt x="141" y="4"/>
                    <a:pt x="141" y="4"/>
                  </a:cubicBezTo>
                  <a:cubicBezTo>
                    <a:pt x="132" y="4"/>
                    <a:pt x="132" y="4"/>
                    <a:pt x="132" y="4"/>
                  </a:cubicBezTo>
                  <a:cubicBezTo>
                    <a:pt x="132" y="23"/>
                    <a:pt x="132" y="23"/>
                    <a:pt x="132" y="23"/>
                  </a:cubicBezTo>
                  <a:cubicBezTo>
                    <a:pt x="132" y="24"/>
                    <a:pt x="131" y="25"/>
                    <a:pt x="130" y="25"/>
                  </a:cubicBezTo>
                  <a:close/>
                  <a:moveTo>
                    <a:pt x="73" y="25"/>
                  </a:moveTo>
                  <a:cubicBezTo>
                    <a:pt x="15" y="25"/>
                    <a:pt x="15" y="25"/>
                    <a:pt x="15" y="25"/>
                  </a:cubicBezTo>
                  <a:cubicBezTo>
                    <a:pt x="14" y="25"/>
                    <a:pt x="13" y="24"/>
                    <a:pt x="13" y="23"/>
                  </a:cubicBezTo>
                  <a:cubicBezTo>
                    <a:pt x="13" y="5"/>
                    <a:pt x="13" y="5"/>
                    <a:pt x="13" y="5"/>
                  </a:cubicBezTo>
                  <a:cubicBezTo>
                    <a:pt x="4" y="5"/>
                    <a:pt x="4" y="5"/>
                    <a:pt x="4" y="5"/>
                  </a:cubicBezTo>
                  <a:cubicBezTo>
                    <a:pt x="4" y="33"/>
                    <a:pt x="4" y="33"/>
                    <a:pt x="4" y="33"/>
                  </a:cubicBezTo>
                  <a:cubicBezTo>
                    <a:pt x="73" y="33"/>
                    <a:pt x="73" y="33"/>
                    <a:pt x="73" y="33"/>
                  </a:cubicBezTo>
                  <a:cubicBezTo>
                    <a:pt x="73" y="38"/>
                    <a:pt x="73" y="38"/>
                    <a:pt x="73" y="38"/>
                  </a:cubicBezTo>
                  <a:cubicBezTo>
                    <a:pt x="2" y="38"/>
                    <a:pt x="2" y="38"/>
                    <a:pt x="2" y="38"/>
                  </a:cubicBezTo>
                  <a:cubicBezTo>
                    <a:pt x="1" y="38"/>
                    <a:pt x="0" y="37"/>
                    <a:pt x="0" y="36"/>
                  </a:cubicBezTo>
                  <a:cubicBezTo>
                    <a:pt x="0" y="2"/>
                    <a:pt x="0" y="2"/>
                    <a:pt x="0" y="2"/>
                  </a:cubicBezTo>
                  <a:cubicBezTo>
                    <a:pt x="0" y="1"/>
                    <a:pt x="1" y="0"/>
                    <a:pt x="2" y="0"/>
                  </a:cubicBezTo>
                  <a:cubicBezTo>
                    <a:pt x="15" y="0"/>
                    <a:pt x="15" y="0"/>
                    <a:pt x="15" y="0"/>
                  </a:cubicBezTo>
                  <a:cubicBezTo>
                    <a:pt x="16" y="0"/>
                    <a:pt x="17" y="1"/>
                    <a:pt x="17" y="2"/>
                  </a:cubicBezTo>
                  <a:cubicBezTo>
                    <a:pt x="17" y="20"/>
                    <a:pt x="17" y="20"/>
                    <a:pt x="17" y="20"/>
                  </a:cubicBezTo>
                  <a:cubicBezTo>
                    <a:pt x="73" y="20"/>
                    <a:pt x="73" y="20"/>
                    <a:pt x="73" y="20"/>
                  </a:cubicBezTo>
                  <a:lnTo>
                    <a:pt x="73" y="2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7" name="Freeform 151"/>
            <p:cNvSpPr>
              <a:spLocks noEditPoints="1"/>
            </p:cNvSpPr>
            <p:nvPr/>
          </p:nvSpPr>
          <p:spPr bwMode="auto">
            <a:xfrm>
              <a:off x="4202172" y="1870181"/>
              <a:ext cx="280093" cy="298164"/>
            </a:xfrm>
            <a:custGeom>
              <a:avLst/>
              <a:gdLst>
                <a:gd name="T0" fmla="*/ 55 w 109"/>
                <a:gd name="T1" fmla="*/ 111 h 116"/>
                <a:gd name="T2" fmla="*/ 86 w 109"/>
                <a:gd name="T3" fmla="*/ 111 h 116"/>
                <a:gd name="T4" fmla="*/ 86 w 109"/>
                <a:gd name="T5" fmla="*/ 67 h 116"/>
                <a:gd name="T6" fmla="*/ 89 w 109"/>
                <a:gd name="T7" fmla="*/ 64 h 116"/>
                <a:gd name="T8" fmla="*/ 102 w 109"/>
                <a:gd name="T9" fmla="*/ 64 h 116"/>
                <a:gd name="T10" fmla="*/ 55 w 109"/>
                <a:gd name="T11" fmla="*/ 6 h 116"/>
                <a:gd name="T12" fmla="*/ 55 w 109"/>
                <a:gd name="T13" fmla="*/ 6 h 116"/>
                <a:gd name="T14" fmla="*/ 55 w 109"/>
                <a:gd name="T15" fmla="*/ 0 h 116"/>
                <a:gd name="T16" fmla="*/ 57 w 109"/>
                <a:gd name="T17" fmla="*/ 1 h 116"/>
                <a:gd name="T18" fmla="*/ 109 w 109"/>
                <a:gd name="T19" fmla="*/ 65 h 116"/>
                <a:gd name="T20" fmla="*/ 109 w 109"/>
                <a:gd name="T21" fmla="*/ 67 h 116"/>
                <a:gd name="T22" fmla="*/ 107 w 109"/>
                <a:gd name="T23" fmla="*/ 69 h 116"/>
                <a:gd name="T24" fmla="*/ 91 w 109"/>
                <a:gd name="T25" fmla="*/ 69 h 116"/>
                <a:gd name="T26" fmla="*/ 91 w 109"/>
                <a:gd name="T27" fmla="*/ 113 h 116"/>
                <a:gd name="T28" fmla="*/ 89 w 109"/>
                <a:gd name="T29" fmla="*/ 116 h 116"/>
                <a:gd name="T30" fmla="*/ 55 w 109"/>
                <a:gd name="T31" fmla="*/ 116 h 116"/>
                <a:gd name="T32" fmla="*/ 55 w 109"/>
                <a:gd name="T33" fmla="*/ 111 h 116"/>
                <a:gd name="T34" fmla="*/ 23 w 109"/>
                <a:gd name="T35" fmla="*/ 67 h 116"/>
                <a:gd name="T36" fmla="*/ 23 w 109"/>
                <a:gd name="T37" fmla="*/ 111 h 116"/>
                <a:gd name="T38" fmla="*/ 55 w 109"/>
                <a:gd name="T39" fmla="*/ 111 h 116"/>
                <a:gd name="T40" fmla="*/ 55 w 109"/>
                <a:gd name="T41" fmla="*/ 116 h 116"/>
                <a:gd name="T42" fmla="*/ 21 w 109"/>
                <a:gd name="T43" fmla="*/ 116 h 116"/>
                <a:gd name="T44" fmla="*/ 19 w 109"/>
                <a:gd name="T45" fmla="*/ 113 h 116"/>
                <a:gd name="T46" fmla="*/ 19 w 109"/>
                <a:gd name="T47" fmla="*/ 69 h 116"/>
                <a:gd name="T48" fmla="*/ 3 w 109"/>
                <a:gd name="T49" fmla="*/ 69 h 116"/>
                <a:gd name="T50" fmla="*/ 3 w 109"/>
                <a:gd name="T51" fmla="*/ 69 h 116"/>
                <a:gd name="T52" fmla="*/ 1 w 109"/>
                <a:gd name="T53" fmla="*/ 69 h 116"/>
                <a:gd name="T54" fmla="*/ 1 w 109"/>
                <a:gd name="T55" fmla="*/ 65 h 116"/>
                <a:gd name="T56" fmla="*/ 53 w 109"/>
                <a:gd name="T57" fmla="*/ 1 h 116"/>
                <a:gd name="T58" fmla="*/ 53 w 109"/>
                <a:gd name="T59" fmla="*/ 0 h 116"/>
                <a:gd name="T60" fmla="*/ 55 w 109"/>
                <a:gd name="T61" fmla="*/ 0 h 116"/>
                <a:gd name="T62" fmla="*/ 55 w 109"/>
                <a:gd name="T63" fmla="*/ 6 h 116"/>
                <a:gd name="T64" fmla="*/ 8 w 109"/>
                <a:gd name="T65" fmla="*/ 64 h 116"/>
                <a:gd name="T66" fmla="*/ 21 w 109"/>
                <a:gd name="T67" fmla="*/ 64 h 116"/>
                <a:gd name="T68" fmla="*/ 23 w 109"/>
                <a:gd name="T69" fmla="*/ 6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16">
                  <a:moveTo>
                    <a:pt x="55" y="111"/>
                  </a:moveTo>
                  <a:cubicBezTo>
                    <a:pt x="86" y="111"/>
                    <a:pt x="86" y="111"/>
                    <a:pt x="86" y="111"/>
                  </a:cubicBezTo>
                  <a:cubicBezTo>
                    <a:pt x="86" y="67"/>
                    <a:pt x="86" y="67"/>
                    <a:pt x="86" y="67"/>
                  </a:cubicBezTo>
                  <a:cubicBezTo>
                    <a:pt x="86" y="65"/>
                    <a:pt x="88" y="64"/>
                    <a:pt x="89" y="64"/>
                  </a:cubicBezTo>
                  <a:cubicBezTo>
                    <a:pt x="102" y="64"/>
                    <a:pt x="102" y="64"/>
                    <a:pt x="102" y="64"/>
                  </a:cubicBezTo>
                  <a:cubicBezTo>
                    <a:pt x="55" y="6"/>
                    <a:pt x="55" y="6"/>
                    <a:pt x="55" y="6"/>
                  </a:cubicBezTo>
                  <a:cubicBezTo>
                    <a:pt x="55" y="6"/>
                    <a:pt x="55" y="6"/>
                    <a:pt x="55" y="6"/>
                  </a:cubicBezTo>
                  <a:cubicBezTo>
                    <a:pt x="55" y="0"/>
                    <a:pt x="55" y="0"/>
                    <a:pt x="55" y="0"/>
                  </a:cubicBezTo>
                  <a:cubicBezTo>
                    <a:pt x="56" y="0"/>
                    <a:pt x="56" y="0"/>
                    <a:pt x="57" y="1"/>
                  </a:cubicBezTo>
                  <a:cubicBezTo>
                    <a:pt x="109" y="65"/>
                    <a:pt x="109" y="65"/>
                    <a:pt x="109" y="65"/>
                  </a:cubicBezTo>
                  <a:cubicBezTo>
                    <a:pt x="109" y="65"/>
                    <a:pt x="109" y="66"/>
                    <a:pt x="109" y="67"/>
                  </a:cubicBezTo>
                  <a:cubicBezTo>
                    <a:pt x="109" y="68"/>
                    <a:pt x="108" y="69"/>
                    <a:pt x="107" y="69"/>
                  </a:cubicBezTo>
                  <a:cubicBezTo>
                    <a:pt x="91" y="69"/>
                    <a:pt x="91" y="69"/>
                    <a:pt x="91" y="69"/>
                  </a:cubicBezTo>
                  <a:cubicBezTo>
                    <a:pt x="91" y="113"/>
                    <a:pt x="91" y="113"/>
                    <a:pt x="91" y="113"/>
                  </a:cubicBezTo>
                  <a:cubicBezTo>
                    <a:pt x="91" y="115"/>
                    <a:pt x="90" y="116"/>
                    <a:pt x="89" y="116"/>
                  </a:cubicBezTo>
                  <a:cubicBezTo>
                    <a:pt x="55" y="116"/>
                    <a:pt x="55" y="116"/>
                    <a:pt x="55" y="116"/>
                  </a:cubicBezTo>
                  <a:lnTo>
                    <a:pt x="55" y="111"/>
                  </a:lnTo>
                  <a:close/>
                  <a:moveTo>
                    <a:pt x="23" y="67"/>
                  </a:moveTo>
                  <a:cubicBezTo>
                    <a:pt x="23" y="111"/>
                    <a:pt x="23" y="111"/>
                    <a:pt x="23" y="111"/>
                  </a:cubicBezTo>
                  <a:cubicBezTo>
                    <a:pt x="55" y="111"/>
                    <a:pt x="55" y="111"/>
                    <a:pt x="55" y="111"/>
                  </a:cubicBezTo>
                  <a:cubicBezTo>
                    <a:pt x="55" y="116"/>
                    <a:pt x="55" y="116"/>
                    <a:pt x="55" y="116"/>
                  </a:cubicBezTo>
                  <a:cubicBezTo>
                    <a:pt x="21" y="116"/>
                    <a:pt x="21" y="116"/>
                    <a:pt x="21" y="116"/>
                  </a:cubicBezTo>
                  <a:cubicBezTo>
                    <a:pt x="20" y="116"/>
                    <a:pt x="19" y="115"/>
                    <a:pt x="19" y="113"/>
                  </a:cubicBezTo>
                  <a:cubicBezTo>
                    <a:pt x="19" y="69"/>
                    <a:pt x="19" y="69"/>
                    <a:pt x="19" y="69"/>
                  </a:cubicBezTo>
                  <a:cubicBezTo>
                    <a:pt x="3" y="69"/>
                    <a:pt x="3" y="69"/>
                    <a:pt x="3" y="69"/>
                  </a:cubicBezTo>
                  <a:cubicBezTo>
                    <a:pt x="3" y="69"/>
                    <a:pt x="3" y="69"/>
                    <a:pt x="3" y="69"/>
                  </a:cubicBezTo>
                  <a:cubicBezTo>
                    <a:pt x="2" y="69"/>
                    <a:pt x="2" y="69"/>
                    <a:pt x="1" y="69"/>
                  </a:cubicBezTo>
                  <a:cubicBezTo>
                    <a:pt x="0" y="68"/>
                    <a:pt x="0" y="66"/>
                    <a:pt x="1" y="65"/>
                  </a:cubicBezTo>
                  <a:cubicBezTo>
                    <a:pt x="53" y="1"/>
                    <a:pt x="53" y="1"/>
                    <a:pt x="53" y="1"/>
                  </a:cubicBezTo>
                  <a:cubicBezTo>
                    <a:pt x="53" y="0"/>
                    <a:pt x="53" y="0"/>
                    <a:pt x="53" y="0"/>
                  </a:cubicBezTo>
                  <a:cubicBezTo>
                    <a:pt x="54" y="0"/>
                    <a:pt x="54" y="0"/>
                    <a:pt x="55" y="0"/>
                  </a:cubicBezTo>
                  <a:cubicBezTo>
                    <a:pt x="55" y="6"/>
                    <a:pt x="55" y="6"/>
                    <a:pt x="55" y="6"/>
                  </a:cubicBezTo>
                  <a:cubicBezTo>
                    <a:pt x="8" y="64"/>
                    <a:pt x="8" y="64"/>
                    <a:pt x="8" y="64"/>
                  </a:cubicBezTo>
                  <a:cubicBezTo>
                    <a:pt x="21" y="64"/>
                    <a:pt x="21" y="64"/>
                    <a:pt x="21" y="64"/>
                  </a:cubicBezTo>
                  <a:cubicBezTo>
                    <a:pt x="22" y="64"/>
                    <a:pt x="23" y="65"/>
                    <a:pt x="23" y="67"/>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8" name="Freeform 162"/>
            <p:cNvSpPr>
              <a:spLocks noEditPoints="1"/>
            </p:cNvSpPr>
            <p:nvPr/>
          </p:nvSpPr>
          <p:spPr bwMode="auto">
            <a:xfrm>
              <a:off x="5103890" y="1729231"/>
              <a:ext cx="242145" cy="679450"/>
            </a:xfrm>
            <a:custGeom>
              <a:avLst/>
              <a:gdLst>
                <a:gd name="T0" fmla="*/ 57 w 94"/>
                <a:gd name="T1" fmla="*/ 260 h 264"/>
                <a:gd name="T2" fmla="*/ 58 w 94"/>
                <a:gd name="T3" fmla="*/ 119 h 264"/>
                <a:gd name="T4" fmla="*/ 82 w 94"/>
                <a:gd name="T5" fmla="*/ 91 h 264"/>
                <a:gd name="T6" fmla="*/ 88 w 94"/>
                <a:gd name="T7" fmla="*/ 79 h 264"/>
                <a:gd name="T8" fmla="*/ 81 w 94"/>
                <a:gd name="T9" fmla="*/ 38 h 264"/>
                <a:gd name="T10" fmla="*/ 78 w 94"/>
                <a:gd name="T11" fmla="*/ 31 h 264"/>
                <a:gd name="T12" fmla="*/ 71 w 94"/>
                <a:gd name="T13" fmla="*/ 63 h 264"/>
                <a:gd name="T14" fmla="*/ 68 w 94"/>
                <a:gd name="T15" fmla="*/ 66 h 264"/>
                <a:gd name="T16" fmla="*/ 60 w 94"/>
                <a:gd name="T17" fmla="*/ 66 h 264"/>
                <a:gd name="T18" fmla="*/ 51 w 94"/>
                <a:gd name="T19" fmla="*/ 5 h 264"/>
                <a:gd name="T20" fmla="*/ 47 w 94"/>
                <a:gd name="T21" fmla="*/ 0 h 264"/>
                <a:gd name="T22" fmla="*/ 53 w 94"/>
                <a:gd name="T23" fmla="*/ 0 h 264"/>
                <a:gd name="T24" fmla="*/ 62 w 94"/>
                <a:gd name="T25" fmla="*/ 61 h 264"/>
                <a:gd name="T26" fmla="*/ 59 w 94"/>
                <a:gd name="T27" fmla="*/ 3 h 264"/>
                <a:gd name="T28" fmla="*/ 62 w 94"/>
                <a:gd name="T29" fmla="*/ 0 h 264"/>
                <a:gd name="T30" fmla="*/ 84 w 94"/>
                <a:gd name="T31" fmla="*/ 32 h 264"/>
                <a:gd name="T32" fmla="*/ 93 w 94"/>
                <a:gd name="T33" fmla="*/ 65 h 264"/>
                <a:gd name="T34" fmla="*/ 87 w 94"/>
                <a:gd name="T35" fmla="*/ 94 h 264"/>
                <a:gd name="T36" fmla="*/ 74 w 94"/>
                <a:gd name="T37" fmla="*/ 112 h 264"/>
                <a:gd name="T38" fmla="*/ 62 w 94"/>
                <a:gd name="T39" fmla="*/ 262 h 264"/>
                <a:gd name="T40" fmla="*/ 47 w 94"/>
                <a:gd name="T41" fmla="*/ 264 h 264"/>
                <a:gd name="T42" fmla="*/ 15 w 94"/>
                <a:gd name="T43" fmla="*/ 34 h 264"/>
                <a:gd name="T44" fmla="*/ 6 w 94"/>
                <a:gd name="T45" fmla="*/ 66 h 264"/>
                <a:gd name="T46" fmla="*/ 12 w 94"/>
                <a:gd name="T47" fmla="*/ 91 h 264"/>
                <a:gd name="T48" fmla="*/ 36 w 94"/>
                <a:gd name="T49" fmla="*/ 119 h 264"/>
                <a:gd name="T50" fmla="*/ 37 w 94"/>
                <a:gd name="T51" fmla="*/ 121 h 264"/>
                <a:gd name="T52" fmla="*/ 47 w 94"/>
                <a:gd name="T53" fmla="*/ 260 h 264"/>
                <a:gd name="T54" fmla="*/ 35 w 94"/>
                <a:gd name="T55" fmla="*/ 264 h 264"/>
                <a:gd name="T56" fmla="*/ 32 w 94"/>
                <a:gd name="T57" fmla="*/ 122 h 264"/>
                <a:gd name="T58" fmla="*/ 7 w 94"/>
                <a:gd name="T59" fmla="*/ 94 h 264"/>
                <a:gd name="T60" fmla="*/ 1 w 94"/>
                <a:gd name="T61" fmla="*/ 65 h 264"/>
                <a:gd name="T62" fmla="*/ 10 w 94"/>
                <a:gd name="T63" fmla="*/ 32 h 264"/>
                <a:gd name="T64" fmla="*/ 32 w 94"/>
                <a:gd name="T65" fmla="*/ 0 h 264"/>
                <a:gd name="T66" fmla="*/ 33 w 94"/>
                <a:gd name="T67" fmla="*/ 0 h 264"/>
                <a:gd name="T68" fmla="*/ 29 w 94"/>
                <a:gd name="T69" fmla="*/ 61 h 264"/>
                <a:gd name="T70" fmla="*/ 38 w 94"/>
                <a:gd name="T71" fmla="*/ 2 h 264"/>
                <a:gd name="T72" fmla="*/ 47 w 94"/>
                <a:gd name="T73" fmla="*/ 0 h 264"/>
                <a:gd name="T74" fmla="*/ 47 w 94"/>
                <a:gd name="T75" fmla="*/ 5 h 264"/>
                <a:gd name="T76" fmla="*/ 43 w 94"/>
                <a:gd name="T77" fmla="*/ 5 h 264"/>
                <a:gd name="T78" fmla="*/ 34 w 94"/>
                <a:gd name="T79" fmla="*/ 66 h 264"/>
                <a:gd name="T80" fmla="*/ 26 w 94"/>
                <a:gd name="T81" fmla="*/ 66 h 264"/>
                <a:gd name="T82" fmla="*/ 24 w 94"/>
                <a:gd name="T83" fmla="*/ 63 h 264"/>
                <a:gd name="T84" fmla="*/ 16 w 94"/>
                <a:gd name="T85" fmla="*/ 3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264">
                  <a:moveTo>
                    <a:pt x="47" y="260"/>
                  </a:moveTo>
                  <a:cubicBezTo>
                    <a:pt x="57" y="260"/>
                    <a:pt x="57" y="260"/>
                    <a:pt x="57" y="260"/>
                  </a:cubicBezTo>
                  <a:cubicBezTo>
                    <a:pt x="57" y="121"/>
                    <a:pt x="57" y="121"/>
                    <a:pt x="57" y="121"/>
                  </a:cubicBezTo>
                  <a:cubicBezTo>
                    <a:pt x="57" y="120"/>
                    <a:pt x="57" y="119"/>
                    <a:pt x="58" y="119"/>
                  </a:cubicBezTo>
                  <a:cubicBezTo>
                    <a:pt x="62" y="116"/>
                    <a:pt x="67" y="113"/>
                    <a:pt x="70" y="109"/>
                  </a:cubicBezTo>
                  <a:cubicBezTo>
                    <a:pt x="75" y="103"/>
                    <a:pt x="79" y="96"/>
                    <a:pt x="82" y="91"/>
                  </a:cubicBezTo>
                  <a:cubicBezTo>
                    <a:pt x="82" y="91"/>
                    <a:pt x="82" y="91"/>
                    <a:pt x="82" y="91"/>
                  </a:cubicBezTo>
                  <a:cubicBezTo>
                    <a:pt x="85" y="87"/>
                    <a:pt x="87" y="83"/>
                    <a:pt x="88" y="79"/>
                  </a:cubicBezTo>
                  <a:cubicBezTo>
                    <a:pt x="89" y="75"/>
                    <a:pt x="89" y="71"/>
                    <a:pt x="88" y="66"/>
                  </a:cubicBezTo>
                  <a:cubicBezTo>
                    <a:pt x="87" y="56"/>
                    <a:pt x="84" y="47"/>
                    <a:pt x="81" y="38"/>
                  </a:cubicBezTo>
                  <a:cubicBezTo>
                    <a:pt x="80" y="37"/>
                    <a:pt x="80" y="36"/>
                    <a:pt x="79" y="34"/>
                  </a:cubicBezTo>
                  <a:cubicBezTo>
                    <a:pt x="79" y="32"/>
                    <a:pt x="78" y="32"/>
                    <a:pt x="78" y="31"/>
                  </a:cubicBezTo>
                  <a:cubicBezTo>
                    <a:pt x="76" y="23"/>
                    <a:pt x="71" y="10"/>
                    <a:pt x="64" y="6"/>
                  </a:cubicBezTo>
                  <a:cubicBezTo>
                    <a:pt x="71" y="63"/>
                    <a:pt x="71" y="63"/>
                    <a:pt x="71" y="63"/>
                  </a:cubicBezTo>
                  <a:cubicBezTo>
                    <a:pt x="71" y="64"/>
                    <a:pt x="70" y="66"/>
                    <a:pt x="68" y="66"/>
                  </a:cubicBezTo>
                  <a:cubicBezTo>
                    <a:pt x="68" y="66"/>
                    <a:pt x="68" y="66"/>
                    <a:pt x="68" y="66"/>
                  </a:cubicBezTo>
                  <a:cubicBezTo>
                    <a:pt x="68" y="66"/>
                    <a:pt x="68" y="66"/>
                    <a:pt x="68" y="66"/>
                  </a:cubicBezTo>
                  <a:cubicBezTo>
                    <a:pt x="60" y="66"/>
                    <a:pt x="60" y="66"/>
                    <a:pt x="60" y="66"/>
                  </a:cubicBezTo>
                  <a:cubicBezTo>
                    <a:pt x="59" y="66"/>
                    <a:pt x="58" y="65"/>
                    <a:pt x="58" y="63"/>
                  </a:cubicBezTo>
                  <a:cubicBezTo>
                    <a:pt x="51" y="5"/>
                    <a:pt x="51" y="5"/>
                    <a:pt x="51" y="5"/>
                  </a:cubicBezTo>
                  <a:cubicBezTo>
                    <a:pt x="47" y="5"/>
                    <a:pt x="47" y="5"/>
                    <a:pt x="47" y="5"/>
                  </a:cubicBezTo>
                  <a:cubicBezTo>
                    <a:pt x="47" y="0"/>
                    <a:pt x="47" y="0"/>
                    <a:pt x="47" y="0"/>
                  </a:cubicBezTo>
                  <a:cubicBezTo>
                    <a:pt x="53" y="0"/>
                    <a:pt x="53" y="0"/>
                    <a:pt x="53" y="0"/>
                  </a:cubicBezTo>
                  <a:cubicBezTo>
                    <a:pt x="53" y="0"/>
                    <a:pt x="53" y="0"/>
                    <a:pt x="53" y="0"/>
                  </a:cubicBezTo>
                  <a:cubicBezTo>
                    <a:pt x="55" y="0"/>
                    <a:pt x="56" y="1"/>
                    <a:pt x="56" y="2"/>
                  </a:cubicBezTo>
                  <a:cubicBezTo>
                    <a:pt x="62" y="61"/>
                    <a:pt x="62" y="61"/>
                    <a:pt x="62" y="61"/>
                  </a:cubicBezTo>
                  <a:cubicBezTo>
                    <a:pt x="65" y="61"/>
                    <a:pt x="65" y="61"/>
                    <a:pt x="65" y="61"/>
                  </a:cubicBezTo>
                  <a:cubicBezTo>
                    <a:pt x="59" y="3"/>
                    <a:pt x="59" y="3"/>
                    <a:pt x="59" y="3"/>
                  </a:cubicBezTo>
                  <a:cubicBezTo>
                    <a:pt x="59" y="3"/>
                    <a:pt x="59" y="3"/>
                    <a:pt x="59" y="3"/>
                  </a:cubicBezTo>
                  <a:cubicBezTo>
                    <a:pt x="59" y="1"/>
                    <a:pt x="61" y="0"/>
                    <a:pt x="62" y="0"/>
                  </a:cubicBezTo>
                  <a:cubicBezTo>
                    <a:pt x="73" y="2"/>
                    <a:pt x="79" y="20"/>
                    <a:pt x="83" y="29"/>
                  </a:cubicBezTo>
                  <a:cubicBezTo>
                    <a:pt x="84" y="32"/>
                    <a:pt x="84" y="32"/>
                    <a:pt x="84" y="32"/>
                  </a:cubicBezTo>
                  <a:cubicBezTo>
                    <a:pt x="85" y="36"/>
                    <a:pt x="85" y="36"/>
                    <a:pt x="85" y="36"/>
                  </a:cubicBezTo>
                  <a:cubicBezTo>
                    <a:pt x="89" y="45"/>
                    <a:pt x="92" y="55"/>
                    <a:pt x="93" y="65"/>
                  </a:cubicBezTo>
                  <a:cubicBezTo>
                    <a:pt x="94" y="71"/>
                    <a:pt x="94" y="75"/>
                    <a:pt x="92" y="80"/>
                  </a:cubicBezTo>
                  <a:cubicBezTo>
                    <a:pt x="91" y="85"/>
                    <a:pt x="89" y="89"/>
                    <a:pt x="87" y="94"/>
                  </a:cubicBezTo>
                  <a:cubicBezTo>
                    <a:pt x="87" y="94"/>
                    <a:pt x="87" y="94"/>
                    <a:pt x="87" y="94"/>
                  </a:cubicBezTo>
                  <a:cubicBezTo>
                    <a:pt x="84" y="99"/>
                    <a:pt x="79" y="106"/>
                    <a:pt x="74" y="112"/>
                  </a:cubicBezTo>
                  <a:cubicBezTo>
                    <a:pt x="70" y="116"/>
                    <a:pt x="66" y="120"/>
                    <a:pt x="62" y="122"/>
                  </a:cubicBezTo>
                  <a:cubicBezTo>
                    <a:pt x="62" y="262"/>
                    <a:pt x="62" y="262"/>
                    <a:pt x="62" y="262"/>
                  </a:cubicBezTo>
                  <a:cubicBezTo>
                    <a:pt x="62" y="263"/>
                    <a:pt x="60" y="264"/>
                    <a:pt x="59" y="264"/>
                  </a:cubicBezTo>
                  <a:cubicBezTo>
                    <a:pt x="47" y="264"/>
                    <a:pt x="47" y="264"/>
                    <a:pt x="47" y="264"/>
                  </a:cubicBezTo>
                  <a:lnTo>
                    <a:pt x="47" y="260"/>
                  </a:lnTo>
                  <a:close/>
                  <a:moveTo>
                    <a:pt x="15" y="34"/>
                  </a:moveTo>
                  <a:cubicBezTo>
                    <a:pt x="14" y="36"/>
                    <a:pt x="14" y="37"/>
                    <a:pt x="13" y="38"/>
                  </a:cubicBezTo>
                  <a:cubicBezTo>
                    <a:pt x="10" y="47"/>
                    <a:pt x="7" y="56"/>
                    <a:pt x="6" y="66"/>
                  </a:cubicBezTo>
                  <a:cubicBezTo>
                    <a:pt x="5" y="71"/>
                    <a:pt x="5" y="75"/>
                    <a:pt x="6" y="79"/>
                  </a:cubicBezTo>
                  <a:cubicBezTo>
                    <a:pt x="7" y="83"/>
                    <a:pt x="9" y="87"/>
                    <a:pt x="12" y="91"/>
                  </a:cubicBezTo>
                  <a:cubicBezTo>
                    <a:pt x="15" y="96"/>
                    <a:pt x="19" y="103"/>
                    <a:pt x="24" y="108"/>
                  </a:cubicBezTo>
                  <a:cubicBezTo>
                    <a:pt x="27" y="113"/>
                    <a:pt x="31" y="116"/>
                    <a:pt x="36" y="119"/>
                  </a:cubicBezTo>
                  <a:cubicBezTo>
                    <a:pt x="37" y="119"/>
                    <a:pt x="37" y="120"/>
                    <a:pt x="37" y="121"/>
                  </a:cubicBezTo>
                  <a:cubicBezTo>
                    <a:pt x="37" y="121"/>
                    <a:pt x="37" y="121"/>
                    <a:pt x="37" y="121"/>
                  </a:cubicBezTo>
                  <a:cubicBezTo>
                    <a:pt x="37" y="260"/>
                    <a:pt x="37" y="260"/>
                    <a:pt x="37" y="260"/>
                  </a:cubicBezTo>
                  <a:cubicBezTo>
                    <a:pt x="47" y="260"/>
                    <a:pt x="47" y="260"/>
                    <a:pt x="47" y="260"/>
                  </a:cubicBezTo>
                  <a:cubicBezTo>
                    <a:pt x="47" y="264"/>
                    <a:pt x="47" y="264"/>
                    <a:pt x="47" y="264"/>
                  </a:cubicBezTo>
                  <a:cubicBezTo>
                    <a:pt x="35" y="264"/>
                    <a:pt x="35" y="264"/>
                    <a:pt x="35" y="264"/>
                  </a:cubicBezTo>
                  <a:cubicBezTo>
                    <a:pt x="33" y="264"/>
                    <a:pt x="32" y="263"/>
                    <a:pt x="32" y="262"/>
                  </a:cubicBezTo>
                  <a:cubicBezTo>
                    <a:pt x="32" y="122"/>
                    <a:pt x="32" y="122"/>
                    <a:pt x="32" y="122"/>
                  </a:cubicBezTo>
                  <a:cubicBezTo>
                    <a:pt x="28" y="119"/>
                    <a:pt x="24" y="116"/>
                    <a:pt x="20" y="112"/>
                  </a:cubicBezTo>
                  <a:cubicBezTo>
                    <a:pt x="15" y="106"/>
                    <a:pt x="10" y="99"/>
                    <a:pt x="7" y="94"/>
                  </a:cubicBezTo>
                  <a:cubicBezTo>
                    <a:pt x="5" y="89"/>
                    <a:pt x="3" y="85"/>
                    <a:pt x="2" y="80"/>
                  </a:cubicBezTo>
                  <a:cubicBezTo>
                    <a:pt x="0" y="75"/>
                    <a:pt x="0" y="71"/>
                    <a:pt x="1" y="65"/>
                  </a:cubicBezTo>
                  <a:cubicBezTo>
                    <a:pt x="2" y="55"/>
                    <a:pt x="5" y="45"/>
                    <a:pt x="9" y="36"/>
                  </a:cubicBezTo>
                  <a:cubicBezTo>
                    <a:pt x="10" y="32"/>
                    <a:pt x="10" y="32"/>
                    <a:pt x="10" y="32"/>
                  </a:cubicBezTo>
                  <a:cubicBezTo>
                    <a:pt x="11" y="29"/>
                    <a:pt x="11" y="29"/>
                    <a:pt x="11" y="29"/>
                  </a:cubicBezTo>
                  <a:cubicBezTo>
                    <a:pt x="15" y="20"/>
                    <a:pt x="21" y="2"/>
                    <a:pt x="32" y="0"/>
                  </a:cubicBezTo>
                  <a:cubicBezTo>
                    <a:pt x="32" y="0"/>
                    <a:pt x="32" y="0"/>
                    <a:pt x="32" y="0"/>
                  </a:cubicBezTo>
                  <a:cubicBezTo>
                    <a:pt x="32" y="0"/>
                    <a:pt x="32" y="0"/>
                    <a:pt x="33" y="0"/>
                  </a:cubicBezTo>
                  <a:cubicBezTo>
                    <a:pt x="34" y="1"/>
                    <a:pt x="35" y="2"/>
                    <a:pt x="35" y="3"/>
                  </a:cubicBezTo>
                  <a:cubicBezTo>
                    <a:pt x="29" y="61"/>
                    <a:pt x="29" y="61"/>
                    <a:pt x="29" y="61"/>
                  </a:cubicBezTo>
                  <a:cubicBezTo>
                    <a:pt x="32" y="61"/>
                    <a:pt x="32" y="61"/>
                    <a:pt x="32" y="61"/>
                  </a:cubicBezTo>
                  <a:cubicBezTo>
                    <a:pt x="38" y="2"/>
                    <a:pt x="38" y="2"/>
                    <a:pt x="38" y="2"/>
                  </a:cubicBezTo>
                  <a:cubicBezTo>
                    <a:pt x="38" y="1"/>
                    <a:pt x="39" y="0"/>
                    <a:pt x="41" y="0"/>
                  </a:cubicBezTo>
                  <a:cubicBezTo>
                    <a:pt x="47" y="0"/>
                    <a:pt x="47" y="0"/>
                    <a:pt x="47" y="0"/>
                  </a:cubicBezTo>
                  <a:cubicBezTo>
                    <a:pt x="47" y="0"/>
                    <a:pt x="47" y="0"/>
                    <a:pt x="47" y="0"/>
                  </a:cubicBezTo>
                  <a:cubicBezTo>
                    <a:pt x="47" y="5"/>
                    <a:pt x="47" y="5"/>
                    <a:pt x="47" y="5"/>
                  </a:cubicBezTo>
                  <a:cubicBezTo>
                    <a:pt x="47" y="5"/>
                    <a:pt x="47" y="5"/>
                    <a:pt x="47" y="5"/>
                  </a:cubicBezTo>
                  <a:cubicBezTo>
                    <a:pt x="43" y="5"/>
                    <a:pt x="43" y="5"/>
                    <a:pt x="43" y="5"/>
                  </a:cubicBezTo>
                  <a:cubicBezTo>
                    <a:pt x="36" y="64"/>
                    <a:pt x="36" y="64"/>
                    <a:pt x="36" y="64"/>
                  </a:cubicBezTo>
                  <a:cubicBezTo>
                    <a:pt x="36" y="65"/>
                    <a:pt x="35" y="66"/>
                    <a:pt x="34" y="66"/>
                  </a:cubicBezTo>
                  <a:cubicBezTo>
                    <a:pt x="34" y="66"/>
                    <a:pt x="34" y="66"/>
                    <a:pt x="34" y="66"/>
                  </a:cubicBezTo>
                  <a:cubicBezTo>
                    <a:pt x="26" y="66"/>
                    <a:pt x="26" y="66"/>
                    <a:pt x="26" y="66"/>
                  </a:cubicBezTo>
                  <a:cubicBezTo>
                    <a:pt x="25" y="66"/>
                    <a:pt x="23" y="65"/>
                    <a:pt x="23" y="63"/>
                  </a:cubicBezTo>
                  <a:cubicBezTo>
                    <a:pt x="23" y="63"/>
                    <a:pt x="23" y="63"/>
                    <a:pt x="24" y="63"/>
                  </a:cubicBezTo>
                  <a:cubicBezTo>
                    <a:pt x="30" y="6"/>
                    <a:pt x="30" y="6"/>
                    <a:pt x="30" y="6"/>
                  </a:cubicBezTo>
                  <a:cubicBezTo>
                    <a:pt x="23" y="10"/>
                    <a:pt x="18" y="23"/>
                    <a:pt x="16" y="31"/>
                  </a:cubicBezTo>
                  <a:cubicBezTo>
                    <a:pt x="16" y="32"/>
                    <a:pt x="15" y="32"/>
                    <a:pt x="15" y="3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9" name="Freeform 193"/>
            <p:cNvSpPr>
              <a:spLocks noEditPoints="1"/>
            </p:cNvSpPr>
            <p:nvPr/>
          </p:nvSpPr>
          <p:spPr bwMode="auto">
            <a:xfrm>
              <a:off x="5107503" y="3407978"/>
              <a:ext cx="384903" cy="397551"/>
            </a:xfrm>
            <a:custGeom>
              <a:avLst/>
              <a:gdLst>
                <a:gd name="T0" fmla="*/ 115 w 150"/>
                <a:gd name="T1" fmla="*/ 79 h 154"/>
                <a:gd name="T2" fmla="*/ 111 w 150"/>
                <a:gd name="T3" fmla="*/ 76 h 154"/>
                <a:gd name="T4" fmla="*/ 96 w 150"/>
                <a:gd name="T5" fmla="*/ 54 h 154"/>
                <a:gd name="T6" fmla="*/ 75 w 150"/>
                <a:gd name="T7" fmla="*/ 36 h 154"/>
                <a:gd name="T8" fmla="*/ 84 w 150"/>
                <a:gd name="T9" fmla="*/ 37 h 154"/>
                <a:gd name="T10" fmla="*/ 114 w 150"/>
                <a:gd name="T11" fmla="*/ 73 h 154"/>
                <a:gd name="T12" fmla="*/ 118 w 150"/>
                <a:gd name="T13" fmla="*/ 76 h 154"/>
                <a:gd name="T14" fmla="*/ 148 w 150"/>
                <a:gd name="T15" fmla="*/ 105 h 154"/>
                <a:gd name="T16" fmla="*/ 148 w 150"/>
                <a:gd name="T17" fmla="*/ 118 h 154"/>
                <a:gd name="T18" fmla="*/ 114 w 150"/>
                <a:gd name="T19" fmla="*/ 152 h 154"/>
                <a:gd name="T20" fmla="*/ 114 w 150"/>
                <a:gd name="T21" fmla="*/ 152 h 154"/>
                <a:gd name="T22" fmla="*/ 108 w 150"/>
                <a:gd name="T23" fmla="*/ 154 h 154"/>
                <a:gd name="T24" fmla="*/ 101 w 150"/>
                <a:gd name="T25" fmla="*/ 152 h 154"/>
                <a:gd name="T26" fmla="*/ 101 w 150"/>
                <a:gd name="T27" fmla="*/ 152 h 154"/>
                <a:gd name="T28" fmla="*/ 99 w 150"/>
                <a:gd name="T29" fmla="*/ 149 h 154"/>
                <a:gd name="T30" fmla="*/ 94 w 150"/>
                <a:gd name="T31" fmla="*/ 146 h 154"/>
                <a:gd name="T32" fmla="*/ 75 w 150"/>
                <a:gd name="T33" fmla="*/ 145 h 154"/>
                <a:gd name="T34" fmla="*/ 89 w 150"/>
                <a:gd name="T35" fmla="*/ 140 h 154"/>
                <a:gd name="T36" fmla="*/ 96 w 150"/>
                <a:gd name="T37" fmla="*/ 142 h 154"/>
                <a:gd name="T38" fmla="*/ 102 w 150"/>
                <a:gd name="T39" fmla="*/ 146 h 154"/>
                <a:gd name="T40" fmla="*/ 105 w 150"/>
                <a:gd name="T41" fmla="*/ 148 h 154"/>
                <a:gd name="T42" fmla="*/ 105 w 150"/>
                <a:gd name="T43" fmla="*/ 148 h 154"/>
                <a:gd name="T44" fmla="*/ 108 w 150"/>
                <a:gd name="T45" fmla="*/ 150 h 154"/>
                <a:gd name="T46" fmla="*/ 111 w 150"/>
                <a:gd name="T47" fmla="*/ 148 h 154"/>
                <a:gd name="T48" fmla="*/ 111 w 150"/>
                <a:gd name="T49" fmla="*/ 148 h 154"/>
                <a:gd name="T50" fmla="*/ 145 w 150"/>
                <a:gd name="T51" fmla="*/ 112 h 154"/>
                <a:gd name="T52" fmla="*/ 75 w 150"/>
                <a:gd name="T53" fmla="*/ 36 h 154"/>
                <a:gd name="T54" fmla="*/ 67 w 150"/>
                <a:gd name="T55" fmla="*/ 10 h 154"/>
                <a:gd name="T56" fmla="*/ 64 w 150"/>
                <a:gd name="T57" fmla="*/ 5 h 154"/>
                <a:gd name="T58" fmla="*/ 55 w 150"/>
                <a:gd name="T59" fmla="*/ 10 h 154"/>
                <a:gd name="T60" fmla="*/ 51 w 150"/>
                <a:gd name="T61" fmla="*/ 21 h 154"/>
                <a:gd name="T62" fmla="*/ 59 w 150"/>
                <a:gd name="T63" fmla="*/ 42 h 154"/>
                <a:gd name="T64" fmla="*/ 62 w 150"/>
                <a:gd name="T65" fmla="*/ 50 h 154"/>
                <a:gd name="T66" fmla="*/ 58 w 150"/>
                <a:gd name="T67" fmla="*/ 60 h 154"/>
                <a:gd name="T68" fmla="*/ 14 w 150"/>
                <a:gd name="T69" fmla="*/ 60 h 154"/>
                <a:gd name="T70" fmla="*/ 6 w 150"/>
                <a:gd name="T71" fmla="*/ 64 h 154"/>
                <a:gd name="T72" fmla="*/ 5 w 150"/>
                <a:gd name="T73" fmla="*/ 72 h 154"/>
                <a:gd name="T74" fmla="*/ 31 w 150"/>
                <a:gd name="T75" fmla="*/ 139 h 154"/>
                <a:gd name="T76" fmla="*/ 75 w 150"/>
                <a:gd name="T77" fmla="*/ 140 h 154"/>
                <a:gd name="T78" fmla="*/ 35 w 150"/>
                <a:gd name="T79" fmla="*/ 145 h 154"/>
                <a:gd name="T80" fmla="*/ 24 w 150"/>
                <a:gd name="T81" fmla="*/ 137 h 154"/>
                <a:gd name="T82" fmla="*/ 0 w 150"/>
                <a:gd name="T83" fmla="*/ 68 h 154"/>
                <a:gd name="T84" fmla="*/ 8 w 150"/>
                <a:gd name="T85" fmla="*/ 57 h 154"/>
                <a:gd name="T86" fmla="*/ 56 w 150"/>
                <a:gd name="T87" fmla="*/ 56 h 154"/>
                <a:gd name="T88" fmla="*/ 55 w 150"/>
                <a:gd name="T89" fmla="*/ 45 h 154"/>
                <a:gd name="T90" fmla="*/ 54 w 150"/>
                <a:gd name="T91" fmla="*/ 43 h 154"/>
                <a:gd name="T92" fmla="*/ 48 w 150"/>
                <a:gd name="T93" fmla="*/ 14 h 154"/>
                <a:gd name="T94" fmla="*/ 60 w 150"/>
                <a:gd name="T95" fmla="*/ 1 h 154"/>
                <a:gd name="T96" fmla="*/ 70 w 150"/>
                <a:gd name="T97" fmla="*/ 4 h 154"/>
                <a:gd name="T98" fmla="*/ 72 w 150"/>
                <a:gd name="T99" fmla="*/ 15 h 154"/>
                <a:gd name="T100" fmla="*/ 75 w 150"/>
                <a:gd name="T101" fmla="*/ 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4">
                  <a:moveTo>
                    <a:pt x="144" y="109"/>
                  </a:moveTo>
                  <a:cubicBezTo>
                    <a:pt x="115" y="79"/>
                    <a:pt x="115" y="79"/>
                    <a:pt x="115" y="79"/>
                  </a:cubicBezTo>
                  <a:cubicBezTo>
                    <a:pt x="115" y="79"/>
                    <a:pt x="115" y="79"/>
                    <a:pt x="115" y="79"/>
                  </a:cubicBezTo>
                  <a:cubicBezTo>
                    <a:pt x="113" y="78"/>
                    <a:pt x="112" y="77"/>
                    <a:pt x="111" y="76"/>
                  </a:cubicBezTo>
                  <a:cubicBezTo>
                    <a:pt x="110" y="74"/>
                    <a:pt x="109" y="73"/>
                    <a:pt x="109" y="73"/>
                  </a:cubicBezTo>
                  <a:cubicBezTo>
                    <a:pt x="109" y="73"/>
                    <a:pt x="104" y="64"/>
                    <a:pt x="96" y="54"/>
                  </a:cubicBezTo>
                  <a:cubicBezTo>
                    <a:pt x="92" y="49"/>
                    <a:pt x="87" y="44"/>
                    <a:pt x="81" y="41"/>
                  </a:cubicBezTo>
                  <a:cubicBezTo>
                    <a:pt x="79" y="39"/>
                    <a:pt x="77" y="38"/>
                    <a:pt x="75" y="36"/>
                  </a:cubicBezTo>
                  <a:cubicBezTo>
                    <a:pt x="75" y="29"/>
                    <a:pt x="75" y="29"/>
                    <a:pt x="75" y="29"/>
                  </a:cubicBezTo>
                  <a:cubicBezTo>
                    <a:pt x="77" y="32"/>
                    <a:pt x="80" y="34"/>
                    <a:pt x="84" y="37"/>
                  </a:cubicBezTo>
                  <a:cubicBezTo>
                    <a:pt x="90" y="41"/>
                    <a:pt x="95" y="46"/>
                    <a:pt x="99" y="51"/>
                  </a:cubicBezTo>
                  <a:cubicBezTo>
                    <a:pt x="108" y="61"/>
                    <a:pt x="114" y="73"/>
                    <a:pt x="114" y="73"/>
                  </a:cubicBezTo>
                  <a:cubicBezTo>
                    <a:pt x="114" y="73"/>
                    <a:pt x="114" y="72"/>
                    <a:pt x="115" y="72"/>
                  </a:cubicBezTo>
                  <a:cubicBezTo>
                    <a:pt x="116" y="73"/>
                    <a:pt x="117" y="74"/>
                    <a:pt x="118" y="76"/>
                  </a:cubicBezTo>
                  <a:cubicBezTo>
                    <a:pt x="118" y="76"/>
                    <a:pt x="118" y="76"/>
                    <a:pt x="118" y="76"/>
                  </a:cubicBezTo>
                  <a:cubicBezTo>
                    <a:pt x="148" y="105"/>
                    <a:pt x="148" y="105"/>
                    <a:pt x="148" y="105"/>
                  </a:cubicBezTo>
                  <a:cubicBezTo>
                    <a:pt x="149" y="107"/>
                    <a:pt x="150" y="109"/>
                    <a:pt x="150" y="112"/>
                  </a:cubicBezTo>
                  <a:cubicBezTo>
                    <a:pt x="150" y="114"/>
                    <a:pt x="149" y="117"/>
                    <a:pt x="148" y="118"/>
                  </a:cubicBezTo>
                  <a:cubicBezTo>
                    <a:pt x="114" y="152"/>
                    <a:pt x="114" y="152"/>
                    <a:pt x="114" y="152"/>
                  </a:cubicBezTo>
                  <a:cubicBezTo>
                    <a:pt x="114" y="152"/>
                    <a:pt x="114" y="152"/>
                    <a:pt x="114" y="152"/>
                  </a:cubicBezTo>
                  <a:cubicBezTo>
                    <a:pt x="114" y="152"/>
                    <a:pt x="114" y="152"/>
                    <a:pt x="114" y="152"/>
                  </a:cubicBezTo>
                  <a:cubicBezTo>
                    <a:pt x="114" y="152"/>
                    <a:pt x="114" y="152"/>
                    <a:pt x="114" y="152"/>
                  </a:cubicBezTo>
                  <a:cubicBezTo>
                    <a:pt x="112" y="153"/>
                    <a:pt x="110" y="154"/>
                    <a:pt x="108" y="154"/>
                  </a:cubicBezTo>
                  <a:cubicBezTo>
                    <a:pt x="108" y="154"/>
                    <a:pt x="108" y="154"/>
                    <a:pt x="108" y="154"/>
                  </a:cubicBezTo>
                  <a:cubicBezTo>
                    <a:pt x="105" y="154"/>
                    <a:pt x="103" y="153"/>
                    <a:pt x="101" y="152"/>
                  </a:cubicBezTo>
                  <a:cubicBezTo>
                    <a:pt x="101" y="152"/>
                    <a:pt x="101" y="152"/>
                    <a:pt x="101" y="152"/>
                  </a:cubicBezTo>
                  <a:cubicBezTo>
                    <a:pt x="101" y="152"/>
                    <a:pt x="101" y="152"/>
                    <a:pt x="101" y="152"/>
                  </a:cubicBezTo>
                  <a:cubicBezTo>
                    <a:pt x="101" y="152"/>
                    <a:pt x="101" y="152"/>
                    <a:pt x="101" y="152"/>
                  </a:cubicBezTo>
                  <a:cubicBezTo>
                    <a:pt x="99" y="149"/>
                    <a:pt x="99" y="149"/>
                    <a:pt x="99" y="149"/>
                  </a:cubicBezTo>
                  <a:cubicBezTo>
                    <a:pt x="99" y="149"/>
                    <a:pt x="99" y="149"/>
                    <a:pt x="99" y="149"/>
                  </a:cubicBezTo>
                  <a:cubicBezTo>
                    <a:pt x="98" y="148"/>
                    <a:pt x="96" y="147"/>
                    <a:pt x="94" y="146"/>
                  </a:cubicBezTo>
                  <a:cubicBezTo>
                    <a:pt x="94" y="146"/>
                    <a:pt x="94" y="146"/>
                    <a:pt x="94" y="146"/>
                  </a:cubicBezTo>
                  <a:cubicBezTo>
                    <a:pt x="92" y="145"/>
                    <a:pt x="90" y="145"/>
                    <a:pt x="89" y="145"/>
                  </a:cubicBezTo>
                  <a:cubicBezTo>
                    <a:pt x="75" y="145"/>
                    <a:pt x="75" y="145"/>
                    <a:pt x="75" y="145"/>
                  </a:cubicBezTo>
                  <a:cubicBezTo>
                    <a:pt x="75" y="140"/>
                    <a:pt x="75" y="140"/>
                    <a:pt x="75" y="140"/>
                  </a:cubicBezTo>
                  <a:cubicBezTo>
                    <a:pt x="89" y="140"/>
                    <a:pt x="89" y="140"/>
                    <a:pt x="89" y="140"/>
                  </a:cubicBezTo>
                  <a:cubicBezTo>
                    <a:pt x="91" y="140"/>
                    <a:pt x="93" y="141"/>
                    <a:pt x="96" y="142"/>
                  </a:cubicBezTo>
                  <a:cubicBezTo>
                    <a:pt x="96" y="142"/>
                    <a:pt x="96" y="142"/>
                    <a:pt x="96" y="142"/>
                  </a:cubicBezTo>
                  <a:cubicBezTo>
                    <a:pt x="96" y="142"/>
                    <a:pt x="96" y="142"/>
                    <a:pt x="96" y="142"/>
                  </a:cubicBezTo>
                  <a:cubicBezTo>
                    <a:pt x="98" y="143"/>
                    <a:pt x="100" y="144"/>
                    <a:pt x="102" y="146"/>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9"/>
                    <a:pt x="107" y="150"/>
                    <a:pt x="108" y="150"/>
                  </a:cubicBezTo>
                  <a:cubicBezTo>
                    <a:pt x="108" y="150"/>
                    <a:pt x="108" y="150"/>
                    <a:pt x="108" y="150"/>
                  </a:cubicBezTo>
                  <a:cubicBezTo>
                    <a:pt x="109" y="150"/>
                    <a:pt x="110" y="149"/>
                    <a:pt x="111" y="148"/>
                  </a:cubicBezTo>
                  <a:cubicBezTo>
                    <a:pt x="111" y="148"/>
                    <a:pt x="111" y="148"/>
                    <a:pt x="111" y="148"/>
                  </a:cubicBezTo>
                  <a:cubicBezTo>
                    <a:pt x="111" y="148"/>
                    <a:pt x="111" y="148"/>
                    <a:pt x="111" y="148"/>
                  </a:cubicBezTo>
                  <a:cubicBezTo>
                    <a:pt x="144" y="115"/>
                    <a:pt x="144" y="115"/>
                    <a:pt x="144" y="115"/>
                  </a:cubicBezTo>
                  <a:cubicBezTo>
                    <a:pt x="145" y="114"/>
                    <a:pt x="145" y="113"/>
                    <a:pt x="145" y="112"/>
                  </a:cubicBezTo>
                  <a:cubicBezTo>
                    <a:pt x="145" y="111"/>
                    <a:pt x="145" y="110"/>
                    <a:pt x="144" y="109"/>
                  </a:cubicBezTo>
                  <a:close/>
                  <a:moveTo>
                    <a:pt x="75" y="36"/>
                  </a:moveTo>
                  <a:cubicBezTo>
                    <a:pt x="66" y="28"/>
                    <a:pt x="66" y="21"/>
                    <a:pt x="67" y="14"/>
                  </a:cubicBezTo>
                  <a:cubicBezTo>
                    <a:pt x="67" y="13"/>
                    <a:pt x="67" y="11"/>
                    <a:pt x="67" y="10"/>
                  </a:cubicBezTo>
                  <a:cubicBezTo>
                    <a:pt x="67" y="8"/>
                    <a:pt x="67" y="7"/>
                    <a:pt x="66" y="7"/>
                  </a:cubicBezTo>
                  <a:cubicBezTo>
                    <a:pt x="66" y="6"/>
                    <a:pt x="65" y="6"/>
                    <a:pt x="64" y="5"/>
                  </a:cubicBezTo>
                  <a:cubicBezTo>
                    <a:pt x="63" y="5"/>
                    <a:pt x="62" y="5"/>
                    <a:pt x="61" y="6"/>
                  </a:cubicBezTo>
                  <a:cubicBezTo>
                    <a:pt x="59" y="6"/>
                    <a:pt x="57" y="8"/>
                    <a:pt x="55" y="10"/>
                  </a:cubicBezTo>
                  <a:cubicBezTo>
                    <a:pt x="54" y="11"/>
                    <a:pt x="53" y="13"/>
                    <a:pt x="53" y="15"/>
                  </a:cubicBezTo>
                  <a:cubicBezTo>
                    <a:pt x="52" y="18"/>
                    <a:pt x="51" y="20"/>
                    <a:pt x="51" y="21"/>
                  </a:cubicBezTo>
                  <a:cubicBezTo>
                    <a:pt x="50" y="30"/>
                    <a:pt x="54" y="36"/>
                    <a:pt x="57" y="40"/>
                  </a:cubicBezTo>
                  <a:cubicBezTo>
                    <a:pt x="58" y="41"/>
                    <a:pt x="59" y="42"/>
                    <a:pt x="59" y="42"/>
                  </a:cubicBezTo>
                  <a:cubicBezTo>
                    <a:pt x="59" y="42"/>
                    <a:pt x="59" y="42"/>
                    <a:pt x="59" y="42"/>
                  </a:cubicBezTo>
                  <a:cubicBezTo>
                    <a:pt x="61" y="44"/>
                    <a:pt x="61" y="47"/>
                    <a:pt x="62" y="50"/>
                  </a:cubicBezTo>
                  <a:cubicBezTo>
                    <a:pt x="62" y="53"/>
                    <a:pt x="62" y="56"/>
                    <a:pt x="61" y="59"/>
                  </a:cubicBezTo>
                  <a:cubicBezTo>
                    <a:pt x="60" y="60"/>
                    <a:pt x="59" y="60"/>
                    <a:pt x="58" y="60"/>
                  </a:cubicBezTo>
                  <a:cubicBezTo>
                    <a:pt x="58" y="60"/>
                    <a:pt x="58" y="60"/>
                    <a:pt x="58" y="60"/>
                  </a:cubicBezTo>
                  <a:cubicBezTo>
                    <a:pt x="14" y="60"/>
                    <a:pt x="14" y="60"/>
                    <a:pt x="14" y="60"/>
                  </a:cubicBezTo>
                  <a:cubicBezTo>
                    <a:pt x="12" y="60"/>
                    <a:pt x="11" y="61"/>
                    <a:pt x="10" y="61"/>
                  </a:cubicBezTo>
                  <a:cubicBezTo>
                    <a:pt x="8" y="62"/>
                    <a:pt x="7" y="63"/>
                    <a:pt x="6" y="64"/>
                  </a:cubicBezTo>
                  <a:cubicBezTo>
                    <a:pt x="5" y="65"/>
                    <a:pt x="5" y="67"/>
                    <a:pt x="5" y="68"/>
                  </a:cubicBezTo>
                  <a:cubicBezTo>
                    <a:pt x="5" y="70"/>
                    <a:pt x="5" y="71"/>
                    <a:pt x="5" y="72"/>
                  </a:cubicBezTo>
                  <a:cubicBezTo>
                    <a:pt x="28" y="135"/>
                    <a:pt x="28" y="135"/>
                    <a:pt x="28" y="135"/>
                  </a:cubicBezTo>
                  <a:cubicBezTo>
                    <a:pt x="29" y="137"/>
                    <a:pt x="30" y="138"/>
                    <a:pt x="31" y="139"/>
                  </a:cubicBezTo>
                  <a:cubicBezTo>
                    <a:pt x="32" y="140"/>
                    <a:pt x="34" y="140"/>
                    <a:pt x="35" y="140"/>
                  </a:cubicBezTo>
                  <a:cubicBezTo>
                    <a:pt x="75" y="140"/>
                    <a:pt x="75" y="140"/>
                    <a:pt x="75" y="140"/>
                  </a:cubicBezTo>
                  <a:cubicBezTo>
                    <a:pt x="75" y="145"/>
                    <a:pt x="75" y="145"/>
                    <a:pt x="75" y="145"/>
                  </a:cubicBezTo>
                  <a:cubicBezTo>
                    <a:pt x="35" y="145"/>
                    <a:pt x="35" y="145"/>
                    <a:pt x="35" y="145"/>
                  </a:cubicBezTo>
                  <a:cubicBezTo>
                    <a:pt x="33" y="145"/>
                    <a:pt x="30" y="144"/>
                    <a:pt x="28" y="143"/>
                  </a:cubicBezTo>
                  <a:cubicBezTo>
                    <a:pt x="26" y="141"/>
                    <a:pt x="24" y="139"/>
                    <a:pt x="24" y="137"/>
                  </a:cubicBezTo>
                  <a:cubicBezTo>
                    <a:pt x="1" y="74"/>
                    <a:pt x="1" y="74"/>
                    <a:pt x="1" y="74"/>
                  </a:cubicBezTo>
                  <a:cubicBezTo>
                    <a:pt x="0" y="72"/>
                    <a:pt x="0" y="70"/>
                    <a:pt x="0" y="68"/>
                  </a:cubicBezTo>
                  <a:cubicBezTo>
                    <a:pt x="0" y="66"/>
                    <a:pt x="1" y="63"/>
                    <a:pt x="2" y="61"/>
                  </a:cubicBezTo>
                  <a:cubicBezTo>
                    <a:pt x="3" y="59"/>
                    <a:pt x="6" y="58"/>
                    <a:pt x="8" y="57"/>
                  </a:cubicBezTo>
                  <a:cubicBezTo>
                    <a:pt x="10" y="56"/>
                    <a:pt x="12" y="56"/>
                    <a:pt x="14" y="56"/>
                  </a:cubicBezTo>
                  <a:cubicBezTo>
                    <a:pt x="56" y="56"/>
                    <a:pt x="56" y="56"/>
                    <a:pt x="56" y="56"/>
                  </a:cubicBezTo>
                  <a:cubicBezTo>
                    <a:pt x="57" y="54"/>
                    <a:pt x="57" y="52"/>
                    <a:pt x="57" y="50"/>
                  </a:cubicBezTo>
                  <a:cubicBezTo>
                    <a:pt x="57" y="48"/>
                    <a:pt x="56" y="46"/>
                    <a:pt x="55" y="45"/>
                  </a:cubicBezTo>
                  <a:cubicBezTo>
                    <a:pt x="55" y="45"/>
                    <a:pt x="55" y="45"/>
                    <a:pt x="55" y="45"/>
                  </a:cubicBezTo>
                  <a:cubicBezTo>
                    <a:pt x="55" y="44"/>
                    <a:pt x="54" y="43"/>
                    <a:pt x="54" y="43"/>
                  </a:cubicBezTo>
                  <a:cubicBezTo>
                    <a:pt x="50" y="38"/>
                    <a:pt x="45" y="31"/>
                    <a:pt x="46" y="21"/>
                  </a:cubicBezTo>
                  <a:cubicBezTo>
                    <a:pt x="46" y="19"/>
                    <a:pt x="47" y="16"/>
                    <a:pt x="48" y="14"/>
                  </a:cubicBezTo>
                  <a:cubicBezTo>
                    <a:pt x="49" y="11"/>
                    <a:pt x="50" y="9"/>
                    <a:pt x="52" y="7"/>
                  </a:cubicBezTo>
                  <a:cubicBezTo>
                    <a:pt x="54" y="4"/>
                    <a:pt x="57" y="2"/>
                    <a:pt x="60" y="1"/>
                  </a:cubicBezTo>
                  <a:cubicBezTo>
                    <a:pt x="62" y="0"/>
                    <a:pt x="64" y="0"/>
                    <a:pt x="66" y="1"/>
                  </a:cubicBezTo>
                  <a:cubicBezTo>
                    <a:pt x="68" y="1"/>
                    <a:pt x="69" y="2"/>
                    <a:pt x="70" y="4"/>
                  </a:cubicBezTo>
                  <a:cubicBezTo>
                    <a:pt x="71" y="5"/>
                    <a:pt x="72" y="7"/>
                    <a:pt x="72" y="10"/>
                  </a:cubicBezTo>
                  <a:cubicBezTo>
                    <a:pt x="72" y="11"/>
                    <a:pt x="72" y="13"/>
                    <a:pt x="72" y="15"/>
                  </a:cubicBezTo>
                  <a:cubicBezTo>
                    <a:pt x="71" y="19"/>
                    <a:pt x="71" y="24"/>
                    <a:pt x="75" y="29"/>
                  </a:cubicBezTo>
                  <a:lnTo>
                    <a:pt x="75" y="3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0" name="Freeform 204"/>
            <p:cNvSpPr>
              <a:spLocks noEditPoints="1"/>
            </p:cNvSpPr>
            <p:nvPr/>
          </p:nvSpPr>
          <p:spPr bwMode="auto">
            <a:xfrm>
              <a:off x="4809340" y="2083412"/>
              <a:ext cx="271058" cy="162634"/>
            </a:xfrm>
            <a:custGeom>
              <a:avLst/>
              <a:gdLst>
                <a:gd name="T0" fmla="*/ 53 w 106"/>
                <a:gd name="T1" fmla="*/ 5 h 63"/>
                <a:gd name="T2" fmla="*/ 81 w 106"/>
                <a:gd name="T3" fmla="*/ 0 h 63"/>
                <a:gd name="T4" fmla="*/ 103 w 106"/>
                <a:gd name="T5" fmla="*/ 0 h 63"/>
                <a:gd name="T6" fmla="*/ 106 w 106"/>
                <a:gd name="T7" fmla="*/ 60 h 63"/>
                <a:gd name="T8" fmla="*/ 53 w 106"/>
                <a:gd name="T9" fmla="*/ 63 h 63"/>
                <a:gd name="T10" fmla="*/ 101 w 106"/>
                <a:gd name="T11" fmla="*/ 58 h 63"/>
                <a:gd name="T12" fmla="*/ 93 w 106"/>
                <a:gd name="T13" fmla="*/ 5 h 63"/>
                <a:gd name="T14" fmla="*/ 53 w 106"/>
                <a:gd name="T15" fmla="*/ 52 h 63"/>
                <a:gd name="T16" fmla="*/ 59 w 106"/>
                <a:gd name="T17" fmla="*/ 49 h 63"/>
                <a:gd name="T18" fmla="*/ 63 w 106"/>
                <a:gd name="T19" fmla="*/ 33 h 63"/>
                <a:gd name="T20" fmla="*/ 61 w 106"/>
                <a:gd name="T21" fmla="*/ 19 h 63"/>
                <a:gd name="T22" fmla="*/ 53 w 106"/>
                <a:gd name="T23" fmla="*/ 21 h 63"/>
                <a:gd name="T24" fmla="*/ 60 w 106"/>
                <a:gd name="T25" fmla="*/ 27 h 63"/>
                <a:gd name="T26" fmla="*/ 56 w 106"/>
                <a:gd name="T27" fmla="*/ 33 h 63"/>
                <a:gd name="T28" fmla="*/ 55 w 106"/>
                <a:gd name="T29" fmla="*/ 36 h 63"/>
                <a:gd name="T30" fmla="*/ 53 w 106"/>
                <a:gd name="T31" fmla="*/ 47 h 63"/>
                <a:gd name="T32" fmla="*/ 53 w 106"/>
                <a:gd name="T33" fmla="*/ 5 h 63"/>
                <a:gd name="T34" fmla="*/ 5 w 106"/>
                <a:gd name="T35" fmla="*/ 58 h 63"/>
                <a:gd name="T36" fmla="*/ 53 w 106"/>
                <a:gd name="T37" fmla="*/ 63 h 63"/>
                <a:gd name="T38" fmla="*/ 0 w 106"/>
                <a:gd name="T39" fmla="*/ 60 h 63"/>
                <a:gd name="T40" fmla="*/ 3 w 106"/>
                <a:gd name="T41" fmla="*/ 0 h 63"/>
                <a:gd name="T42" fmla="*/ 53 w 106"/>
                <a:gd name="T43" fmla="*/ 5 h 63"/>
                <a:gd name="T44" fmla="*/ 53 w 106"/>
                <a:gd name="T45" fmla="*/ 16 h 63"/>
                <a:gd name="T46" fmla="*/ 42 w 106"/>
                <a:gd name="T47" fmla="*/ 27 h 63"/>
                <a:gd name="T48" fmla="*/ 43 w 106"/>
                <a:gd name="T49" fmla="*/ 33 h 63"/>
                <a:gd name="T50" fmla="*/ 47 w 106"/>
                <a:gd name="T51" fmla="*/ 37 h 63"/>
                <a:gd name="T52" fmla="*/ 49 w 106"/>
                <a:gd name="T53" fmla="*/ 52 h 63"/>
                <a:gd name="T54" fmla="*/ 53 w 106"/>
                <a:gd name="T55" fmla="*/ 47 h 63"/>
                <a:gd name="T56" fmla="*/ 52 w 106"/>
                <a:gd name="T57" fmla="*/ 36 h 63"/>
                <a:gd name="T58" fmla="*/ 47 w 106"/>
                <a:gd name="T59" fmla="*/ 31 h 63"/>
                <a:gd name="T60" fmla="*/ 46 w 106"/>
                <a:gd name="T61" fmla="*/ 27 h 63"/>
                <a:gd name="T62" fmla="*/ 53 w 106"/>
                <a:gd name="T63" fmla="*/ 21 h 63"/>
                <a:gd name="T64" fmla="*/ 53 w 106"/>
                <a:gd name="T6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63">
                  <a:moveTo>
                    <a:pt x="81" y="5"/>
                  </a:moveTo>
                  <a:cubicBezTo>
                    <a:pt x="53" y="5"/>
                    <a:pt x="53" y="5"/>
                    <a:pt x="53" y="5"/>
                  </a:cubicBezTo>
                  <a:cubicBezTo>
                    <a:pt x="53" y="0"/>
                    <a:pt x="53" y="0"/>
                    <a:pt x="53" y="0"/>
                  </a:cubicBezTo>
                  <a:cubicBezTo>
                    <a:pt x="81" y="0"/>
                    <a:pt x="81" y="0"/>
                    <a:pt x="81" y="0"/>
                  </a:cubicBezTo>
                  <a:cubicBezTo>
                    <a:pt x="93" y="0"/>
                    <a:pt x="93" y="0"/>
                    <a:pt x="93" y="0"/>
                  </a:cubicBezTo>
                  <a:cubicBezTo>
                    <a:pt x="103" y="0"/>
                    <a:pt x="103" y="0"/>
                    <a:pt x="103" y="0"/>
                  </a:cubicBezTo>
                  <a:cubicBezTo>
                    <a:pt x="105" y="0"/>
                    <a:pt x="106" y="1"/>
                    <a:pt x="106" y="2"/>
                  </a:cubicBezTo>
                  <a:cubicBezTo>
                    <a:pt x="106" y="60"/>
                    <a:pt x="106" y="60"/>
                    <a:pt x="106" y="60"/>
                  </a:cubicBezTo>
                  <a:cubicBezTo>
                    <a:pt x="106" y="61"/>
                    <a:pt x="105" y="63"/>
                    <a:pt x="103" y="63"/>
                  </a:cubicBezTo>
                  <a:cubicBezTo>
                    <a:pt x="53" y="63"/>
                    <a:pt x="53" y="63"/>
                    <a:pt x="53" y="63"/>
                  </a:cubicBezTo>
                  <a:cubicBezTo>
                    <a:pt x="53" y="58"/>
                    <a:pt x="53" y="58"/>
                    <a:pt x="53" y="58"/>
                  </a:cubicBezTo>
                  <a:cubicBezTo>
                    <a:pt x="101" y="58"/>
                    <a:pt x="101" y="58"/>
                    <a:pt x="101" y="58"/>
                  </a:cubicBezTo>
                  <a:cubicBezTo>
                    <a:pt x="101" y="5"/>
                    <a:pt x="101" y="5"/>
                    <a:pt x="101" y="5"/>
                  </a:cubicBezTo>
                  <a:cubicBezTo>
                    <a:pt x="93" y="5"/>
                    <a:pt x="93" y="5"/>
                    <a:pt x="93" y="5"/>
                  </a:cubicBezTo>
                  <a:cubicBezTo>
                    <a:pt x="81" y="5"/>
                    <a:pt x="81" y="5"/>
                    <a:pt x="81" y="5"/>
                  </a:cubicBezTo>
                  <a:close/>
                  <a:moveTo>
                    <a:pt x="53" y="52"/>
                  </a:moveTo>
                  <a:cubicBezTo>
                    <a:pt x="57" y="52"/>
                    <a:pt x="57" y="52"/>
                    <a:pt x="57" y="52"/>
                  </a:cubicBezTo>
                  <a:cubicBezTo>
                    <a:pt x="58" y="52"/>
                    <a:pt x="59" y="51"/>
                    <a:pt x="59" y="49"/>
                  </a:cubicBezTo>
                  <a:cubicBezTo>
                    <a:pt x="59" y="37"/>
                    <a:pt x="59" y="37"/>
                    <a:pt x="59" y="37"/>
                  </a:cubicBezTo>
                  <a:cubicBezTo>
                    <a:pt x="61" y="36"/>
                    <a:pt x="62" y="35"/>
                    <a:pt x="63" y="33"/>
                  </a:cubicBezTo>
                  <a:cubicBezTo>
                    <a:pt x="64" y="32"/>
                    <a:pt x="65" y="30"/>
                    <a:pt x="65" y="27"/>
                  </a:cubicBezTo>
                  <a:cubicBezTo>
                    <a:pt x="65" y="24"/>
                    <a:pt x="63" y="21"/>
                    <a:pt x="61" y="19"/>
                  </a:cubicBezTo>
                  <a:cubicBezTo>
                    <a:pt x="59" y="17"/>
                    <a:pt x="56" y="16"/>
                    <a:pt x="53" y="16"/>
                  </a:cubicBezTo>
                  <a:cubicBezTo>
                    <a:pt x="53" y="21"/>
                    <a:pt x="53" y="21"/>
                    <a:pt x="53" y="21"/>
                  </a:cubicBezTo>
                  <a:cubicBezTo>
                    <a:pt x="55" y="21"/>
                    <a:pt x="57" y="21"/>
                    <a:pt x="58" y="23"/>
                  </a:cubicBezTo>
                  <a:cubicBezTo>
                    <a:pt x="59" y="24"/>
                    <a:pt x="60" y="25"/>
                    <a:pt x="60" y="27"/>
                  </a:cubicBezTo>
                  <a:cubicBezTo>
                    <a:pt x="60" y="29"/>
                    <a:pt x="59" y="30"/>
                    <a:pt x="59" y="31"/>
                  </a:cubicBezTo>
                  <a:cubicBezTo>
                    <a:pt x="58" y="32"/>
                    <a:pt x="57" y="33"/>
                    <a:pt x="56" y="33"/>
                  </a:cubicBezTo>
                  <a:cubicBezTo>
                    <a:pt x="55" y="34"/>
                    <a:pt x="55" y="35"/>
                    <a:pt x="55" y="36"/>
                  </a:cubicBezTo>
                  <a:cubicBezTo>
                    <a:pt x="55" y="36"/>
                    <a:pt x="55" y="36"/>
                    <a:pt x="55" y="36"/>
                  </a:cubicBezTo>
                  <a:cubicBezTo>
                    <a:pt x="55" y="47"/>
                    <a:pt x="55" y="47"/>
                    <a:pt x="55" y="47"/>
                  </a:cubicBezTo>
                  <a:cubicBezTo>
                    <a:pt x="53" y="47"/>
                    <a:pt x="53" y="47"/>
                    <a:pt x="53" y="47"/>
                  </a:cubicBezTo>
                  <a:lnTo>
                    <a:pt x="53" y="52"/>
                  </a:lnTo>
                  <a:close/>
                  <a:moveTo>
                    <a:pt x="53" y="5"/>
                  </a:moveTo>
                  <a:cubicBezTo>
                    <a:pt x="5" y="5"/>
                    <a:pt x="5" y="5"/>
                    <a:pt x="5" y="5"/>
                  </a:cubicBezTo>
                  <a:cubicBezTo>
                    <a:pt x="5" y="58"/>
                    <a:pt x="5" y="58"/>
                    <a:pt x="5" y="58"/>
                  </a:cubicBezTo>
                  <a:cubicBezTo>
                    <a:pt x="53" y="58"/>
                    <a:pt x="53" y="58"/>
                    <a:pt x="53" y="58"/>
                  </a:cubicBezTo>
                  <a:cubicBezTo>
                    <a:pt x="53" y="63"/>
                    <a:pt x="53" y="63"/>
                    <a:pt x="53" y="63"/>
                  </a:cubicBezTo>
                  <a:cubicBezTo>
                    <a:pt x="3" y="63"/>
                    <a:pt x="3" y="63"/>
                    <a:pt x="3" y="63"/>
                  </a:cubicBezTo>
                  <a:cubicBezTo>
                    <a:pt x="1" y="63"/>
                    <a:pt x="0" y="61"/>
                    <a:pt x="0" y="60"/>
                  </a:cubicBezTo>
                  <a:cubicBezTo>
                    <a:pt x="0" y="2"/>
                    <a:pt x="0" y="2"/>
                    <a:pt x="0" y="2"/>
                  </a:cubicBezTo>
                  <a:cubicBezTo>
                    <a:pt x="0" y="1"/>
                    <a:pt x="1" y="0"/>
                    <a:pt x="3" y="0"/>
                  </a:cubicBezTo>
                  <a:cubicBezTo>
                    <a:pt x="53" y="0"/>
                    <a:pt x="53" y="0"/>
                    <a:pt x="53" y="0"/>
                  </a:cubicBezTo>
                  <a:cubicBezTo>
                    <a:pt x="53" y="5"/>
                    <a:pt x="53" y="5"/>
                    <a:pt x="53" y="5"/>
                  </a:cubicBezTo>
                  <a:close/>
                  <a:moveTo>
                    <a:pt x="53" y="16"/>
                  </a:moveTo>
                  <a:cubicBezTo>
                    <a:pt x="53" y="16"/>
                    <a:pt x="53" y="16"/>
                    <a:pt x="53" y="16"/>
                  </a:cubicBezTo>
                  <a:cubicBezTo>
                    <a:pt x="50" y="16"/>
                    <a:pt x="47" y="17"/>
                    <a:pt x="45" y="19"/>
                  </a:cubicBezTo>
                  <a:cubicBezTo>
                    <a:pt x="43" y="21"/>
                    <a:pt x="42" y="24"/>
                    <a:pt x="42" y="27"/>
                  </a:cubicBezTo>
                  <a:cubicBezTo>
                    <a:pt x="42" y="30"/>
                    <a:pt x="42" y="32"/>
                    <a:pt x="43" y="33"/>
                  </a:cubicBezTo>
                  <a:cubicBezTo>
                    <a:pt x="43" y="33"/>
                    <a:pt x="43" y="33"/>
                    <a:pt x="43" y="33"/>
                  </a:cubicBezTo>
                  <a:cubicBezTo>
                    <a:pt x="43" y="33"/>
                    <a:pt x="43" y="33"/>
                    <a:pt x="43" y="33"/>
                  </a:cubicBezTo>
                  <a:cubicBezTo>
                    <a:pt x="44" y="35"/>
                    <a:pt x="45" y="36"/>
                    <a:pt x="47" y="37"/>
                  </a:cubicBezTo>
                  <a:cubicBezTo>
                    <a:pt x="47" y="49"/>
                    <a:pt x="47" y="49"/>
                    <a:pt x="47" y="49"/>
                  </a:cubicBezTo>
                  <a:cubicBezTo>
                    <a:pt x="47" y="51"/>
                    <a:pt x="48" y="52"/>
                    <a:pt x="49" y="52"/>
                  </a:cubicBezTo>
                  <a:cubicBezTo>
                    <a:pt x="53" y="52"/>
                    <a:pt x="53" y="52"/>
                    <a:pt x="53" y="52"/>
                  </a:cubicBezTo>
                  <a:cubicBezTo>
                    <a:pt x="53" y="47"/>
                    <a:pt x="53" y="47"/>
                    <a:pt x="53" y="47"/>
                  </a:cubicBezTo>
                  <a:cubicBezTo>
                    <a:pt x="52" y="47"/>
                    <a:pt x="52" y="47"/>
                    <a:pt x="52" y="47"/>
                  </a:cubicBezTo>
                  <a:cubicBezTo>
                    <a:pt x="52" y="36"/>
                    <a:pt x="52" y="36"/>
                    <a:pt x="52" y="36"/>
                  </a:cubicBezTo>
                  <a:cubicBezTo>
                    <a:pt x="52" y="35"/>
                    <a:pt x="51" y="34"/>
                    <a:pt x="50" y="33"/>
                  </a:cubicBezTo>
                  <a:cubicBezTo>
                    <a:pt x="49" y="33"/>
                    <a:pt x="48" y="32"/>
                    <a:pt x="47" y="31"/>
                  </a:cubicBezTo>
                  <a:cubicBezTo>
                    <a:pt x="47" y="31"/>
                    <a:pt x="47" y="31"/>
                    <a:pt x="47" y="31"/>
                  </a:cubicBezTo>
                  <a:cubicBezTo>
                    <a:pt x="47" y="30"/>
                    <a:pt x="46" y="29"/>
                    <a:pt x="46" y="27"/>
                  </a:cubicBezTo>
                  <a:cubicBezTo>
                    <a:pt x="46" y="25"/>
                    <a:pt x="47" y="24"/>
                    <a:pt x="48" y="23"/>
                  </a:cubicBezTo>
                  <a:cubicBezTo>
                    <a:pt x="50" y="21"/>
                    <a:pt x="51" y="21"/>
                    <a:pt x="53" y="21"/>
                  </a:cubicBezTo>
                  <a:cubicBezTo>
                    <a:pt x="53" y="21"/>
                    <a:pt x="53" y="21"/>
                    <a:pt x="53" y="21"/>
                  </a:cubicBezTo>
                  <a:lnTo>
                    <a:pt x="53"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1" name="Freeform 267"/>
            <p:cNvSpPr>
              <a:spLocks noEditPoints="1"/>
            </p:cNvSpPr>
            <p:nvPr/>
          </p:nvSpPr>
          <p:spPr bwMode="auto">
            <a:xfrm>
              <a:off x="6930814" y="3140536"/>
              <a:ext cx="61439" cy="137336"/>
            </a:xfrm>
            <a:custGeom>
              <a:avLst/>
              <a:gdLst>
                <a:gd name="T0" fmla="*/ 17 w 24"/>
                <a:gd name="T1" fmla="*/ 42 h 53"/>
                <a:gd name="T2" fmla="*/ 14 w 24"/>
                <a:gd name="T3" fmla="*/ 24 h 53"/>
                <a:gd name="T4" fmla="*/ 12 w 24"/>
                <a:gd name="T5" fmla="*/ 19 h 53"/>
                <a:gd name="T6" fmla="*/ 13 w 24"/>
                <a:gd name="T7" fmla="*/ 10 h 53"/>
                <a:gd name="T8" fmla="*/ 14 w 24"/>
                <a:gd name="T9" fmla="*/ 6 h 53"/>
                <a:gd name="T10" fmla="*/ 13 w 24"/>
                <a:gd name="T11" fmla="*/ 5 h 53"/>
                <a:gd name="T12" fmla="*/ 12 w 24"/>
                <a:gd name="T13" fmla="*/ 0 h 53"/>
                <a:gd name="T14" fmla="*/ 18 w 24"/>
                <a:gd name="T15" fmla="*/ 3 h 53"/>
                <a:gd name="T16" fmla="*/ 20 w 24"/>
                <a:gd name="T17" fmla="*/ 6 h 53"/>
                <a:gd name="T18" fmla="*/ 16 w 24"/>
                <a:gd name="T19" fmla="*/ 16 h 53"/>
                <a:gd name="T20" fmla="*/ 18 w 24"/>
                <a:gd name="T21" fmla="*/ 22 h 53"/>
                <a:gd name="T22" fmla="*/ 21 w 24"/>
                <a:gd name="T23" fmla="*/ 44 h 53"/>
                <a:gd name="T24" fmla="*/ 12 w 24"/>
                <a:gd name="T25" fmla="*/ 52 h 53"/>
                <a:gd name="T26" fmla="*/ 12 w 24"/>
                <a:gd name="T27" fmla="*/ 40 h 53"/>
                <a:gd name="T28" fmla="*/ 12 w 24"/>
                <a:gd name="T29" fmla="*/ 32 h 53"/>
                <a:gd name="T30" fmla="*/ 9 w 24"/>
                <a:gd name="T31" fmla="*/ 41 h 53"/>
                <a:gd name="T32" fmla="*/ 8 w 24"/>
                <a:gd name="T33" fmla="*/ 45 h 53"/>
                <a:gd name="T34" fmla="*/ 8 w 24"/>
                <a:gd name="T35" fmla="*/ 47 h 53"/>
                <a:gd name="T36" fmla="*/ 12 w 24"/>
                <a:gd name="T37" fmla="*/ 47 h 53"/>
                <a:gd name="T38" fmla="*/ 5 w 24"/>
                <a:gd name="T39" fmla="*/ 50 h 53"/>
                <a:gd name="T40" fmla="*/ 3 w 24"/>
                <a:gd name="T41" fmla="*/ 47 h 53"/>
                <a:gd name="T42" fmla="*/ 8 w 24"/>
                <a:gd name="T43" fmla="*/ 37 h 53"/>
                <a:gd name="T44" fmla="*/ 3 w 24"/>
                <a:gd name="T45" fmla="*/ 26 h 53"/>
                <a:gd name="T46" fmla="*/ 1 w 24"/>
                <a:gd name="T47" fmla="*/ 22 h 53"/>
                <a:gd name="T48" fmla="*/ 8 w 24"/>
                <a:gd name="T49" fmla="*/ 1 h 53"/>
                <a:gd name="T50" fmla="*/ 12 w 24"/>
                <a:gd name="T51" fmla="*/ 5 h 53"/>
                <a:gd name="T52" fmla="*/ 6 w 24"/>
                <a:gd name="T53" fmla="*/ 11 h 53"/>
                <a:gd name="T54" fmla="*/ 6 w 24"/>
                <a:gd name="T55" fmla="*/ 21 h 53"/>
                <a:gd name="T56" fmla="*/ 12 w 24"/>
                <a:gd name="T57" fmla="*/ 19 h 53"/>
                <a:gd name="T58" fmla="*/ 11 w 24"/>
                <a:gd name="T59" fmla="*/ 17 h 53"/>
                <a:gd name="T60" fmla="*/ 12 w 24"/>
                <a:gd name="T61" fmla="*/ 32 h 53"/>
                <a:gd name="T62" fmla="*/ 9 w 24"/>
                <a:gd name="T63" fmla="*/ 41 h 53"/>
                <a:gd name="T64" fmla="*/ 12 w 24"/>
                <a:gd name="T65"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53">
                  <a:moveTo>
                    <a:pt x="12" y="47"/>
                  </a:moveTo>
                  <a:cubicBezTo>
                    <a:pt x="14" y="46"/>
                    <a:pt x="16" y="44"/>
                    <a:pt x="17" y="42"/>
                  </a:cubicBezTo>
                  <a:cubicBezTo>
                    <a:pt x="18" y="39"/>
                    <a:pt x="19" y="35"/>
                    <a:pt x="18" y="32"/>
                  </a:cubicBezTo>
                  <a:cubicBezTo>
                    <a:pt x="17" y="29"/>
                    <a:pt x="16" y="27"/>
                    <a:pt x="14" y="24"/>
                  </a:cubicBezTo>
                  <a:cubicBezTo>
                    <a:pt x="14" y="23"/>
                    <a:pt x="13" y="22"/>
                    <a:pt x="13" y="22"/>
                  </a:cubicBezTo>
                  <a:cubicBezTo>
                    <a:pt x="13" y="21"/>
                    <a:pt x="12" y="20"/>
                    <a:pt x="12" y="19"/>
                  </a:cubicBezTo>
                  <a:cubicBezTo>
                    <a:pt x="12" y="12"/>
                    <a:pt x="12" y="12"/>
                    <a:pt x="12" y="12"/>
                  </a:cubicBezTo>
                  <a:cubicBezTo>
                    <a:pt x="12" y="11"/>
                    <a:pt x="13" y="11"/>
                    <a:pt x="13" y="10"/>
                  </a:cubicBezTo>
                  <a:cubicBezTo>
                    <a:pt x="15" y="10"/>
                    <a:pt x="15" y="8"/>
                    <a:pt x="15" y="7"/>
                  </a:cubicBezTo>
                  <a:cubicBezTo>
                    <a:pt x="15" y="7"/>
                    <a:pt x="15"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20" y="6"/>
                  </a:cubicBezTo>
                  <a:cubicBezTo>
                    <a:pt x="20" y="9"/>
                    <a:pt x="19" y="12"/>
                    <a:pt x="16" y="14"/>
                  </a:cubicBezTo>
                  <a:cubicBezTo>
                    <a:pt x="16" y="15"/>
                    <a:pt x="16" y="15"/>
                    <a:pt x="16" y="16"/>
                  </a:cubicBezTo>
                  <a:cubicBezTo>
                    <a:pt x="16" y="17"/>
                    <a:pt x="17" y="18"/>
                    <a:pt x="17" y="19"/>
                  </a:cubicBezTo>
                  <a:cubicBezTo>
                    <a:pt x="18" y="20"/>
                    <a:pt x="18" y="21"/>
                    <a:pt x="18" y="22"/>
                  </a:cubicBezTo>
                  <a:cubicBezTo>
                    <a:pt x="20" y="24"/>
                    <a:pt x="22" y="27"/>
                    <a:pt x="22" y="31"/>
                  </a:cubicBezTo>
                  <a:cubicBezTo>
                    <a:pt x="24" y="35"/>
                    <a:pt x="23" y="40"/>
                    <a:pt x="21" y="44"/>
                  </a:cubicBezTo>
                  <a:cubicBezTo>
                    <a:pt x="20" y="47"/>
                    <a:pt x="17" y="50"/>
                    <a:pt x="12" y="52"/>
                  </a:cubicBezTo>
                  <a:cubicBezTo>
                    <a:pt x="12" y="52"/>
                    <a:pt x="12" y="52"/>
                    <a:pt x="12" y="52"/>
                  </a:cubicBezTo>
                  <a:cubicBezTo>
                    <a:pt x="12" y="47"/>
                    <a:pt x="12" y="47"/>
                    <a:pt x="12" y="47"/>
                  </a:cubicBezTo>
                  <a:close/>
                  <a:moveTo>
                    <a:pt x="12" y="40"/>
                  </a:moveTo>
                  <a:cubicBezTo>
                    <a:pt x="13" y="38"/>
                    <a:pt x="13" y="35"/>
                    <a:pt x="12" y="32"/>
                  </a:cubicBezTo>
                  <a:cubicBezTo>
                    <a:pt x="12" y="32"/>
                    <a:pt x="12" y="32"/>
                    <a:pt x="12" y="32"/>
                  </a:cubicBezTo>
                  <a:lnTo>
                    <a:pt x="12" y="40"/>
                  </a:lnTo>
                  <a:close/>
                  <a:moveTo>
                    <a:pt x="9" y="41"/>
                  </a:moveTo>
                  <a:cubicBezTo>
                    <a:pt x="8" y="42"/>
                    <a:pt x="7" y="43"/>
                    <a:pt x="7" y="44"/>
                  </a:cubicBezTo>
                  <a:cubicBezTo>
                    <a:pt x="7" y="44"/>
                    <a:pt x="7" y="45"/>
                    <a:pt x="8" y="45"/>
                  </a:cubicBezTo>
                  <a:cubicBezTo>
                    <a:pt x="8" y="46"/>
                    <a:pt x="8" y="46"/>
                    <a:pt x="8" y="46"/>
                  </a:cubicBezTo>
                  <a:cubicBezTo>
                    <a:pt x="8" y="47"/>
                    <a:pt x="8" y="47"/>
                    <a:pt x="8" y="47"/>
                  </a:cubicBezTo>
                  <a:cubicBezTo>
                    <a:pt x="9" y="47"/>
                    <a:pt x="10" y="47"/>
                    <a:pt x="11" y="47"/>
                  </a:cubicBezTo>
                  <a:cubicBezTo>
                    <a:pt x="11" y="47"/>
                    <a:pt x="11" y="47"/>
                    <a:pt x="12" y="47"/>
                  </a:cubicBezTo>
                  <a:cubicBezTo>
                    <a:pt x="12" y="52"/>
                    <a:pt x="12" y="52"/>
                    <a:pt x="12" y="52"/>
                  </a:cubicBezTo>
                  <a:cubicBezTo>
                    <a:pt x="9" y="53"/>
                    <a:pt x="6" y="52"/>
                    <a:pt x="5" y="50"/>
                  </a:cubicBezTo>
                  <a:cubicBezTo>
                    <a:pt x="4" y="50"/>
                    <a:pt x="4" y="50"/>
                    <a:pt x="4" y="50"/>
                  </a:cubicBezTo>
                  <a:cubicBezTo>
                    <a:pt x="4" y="49"/>
                    <a:pt x="3" y="48"/>
                    <a:pt x="3" y="47"/>
                  </a:cubicBezTo>
                  <a:cubicBezTo>
                    <a:pt x="3" y="46"/>
                    <a:pt x="3" y="45"/>
                    <a:pt x="3" y="44"/>
                  </a:cubicBezTo>
                  <a:cubicBezTo>
                    <a:pt x="3" y="41"/>
                    <a:pt x="4" y="38"/>
                    <a:pt x="8" y="37"/>
                  </a:cubicBezTo>
                  <a:cubicBezTo>
                    <a:pt x="8" y="37"/>
                    <a:pt x="8" y="35"/>
                    <a:pt x="7" y="34"/>
                  </a:cubicBezTo>
                  <a:cubicBezTo>
                    <a:pt x="6" y="31"/>
                    <a:pt x="5" y="28"/>
                    <a:pt x="3" y="26"/>
                  </a:cubicBezTo>
                  <a:cubicBezTo>
                    <a:pt x="2" y="24"/>
                    <a:pt x="2" y="23"/>
                    <a:pt x="2"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6" y="11"/>
                  </a:cubicBezTo>
                  <a:cubicBezTo>
                    <a:pt x="5" y="14"/>
                    <a:pt x="5" y="18"/>
                    <a:pt x="6" y="21"/>
                  </a:cubicBezTo>
                  <a:cubicBezTo>
                    <a:pt x="6" y="21"/>
                    <a:pt x="6" y="21"/>
                    <a:pt x="6" y="21"/>
                  </a:cubicBezTo>
                  <a:cubicBezTo>
                    <a:pt x="9" y="41"/>
                    <a:pt x="9" y="41"/>
                    <a:pt x="9" y="41"/>
                  </a:cubicBezTo>
                  <a:close/>
                  <a:moveTo>
                    <a:pt x="12" y="19"/>
                  </a:moveTo>
                  <a:cubicBezTo>
                    <a:pt x="12" y="12"/>
                    <a:pt x="12" y="12"/>
                    <a:pt x="12" y="12"/>
                  </a:cubicBezTo>
                  <a:cubicBezTo>
                    <a:pt x="11" y="13"/>
                    <a:pt x="11" y="15"/>
                    <a:pt x="11" y="17"/>
                  </a:cubicBezTo>
                  <a:cubicBezTo>
                    <a:pt x="11" y="17"/>
                    <a:pt x="11" y="18"/>
                    <a:pt x="12" y="19"/>
                  </a:cubicBezTo>
                  <a:close/>
                  <a:moveTo>
                    <a:pt x="12" y="32"/>
                  </a:moveTo>
                  <a:cubicBezTo>
                    <a:pt x="11" y="29"/>
                    <a:pt x="9" y="26"/>
                    <a:pt x="7" y="23"/>
                  </a:cubicBezTo>
                  <a:cubicBezTo>
                    <a:pt x="9" y="41"/>
                    <a:pt x="9" y="41"/>
                    <a:pt x="9" y="41"/>
                  </a:cubicBezTo>
                  <a:cubicBezTo>
                    <a:pt x="10" y="41"/>
                    <a:pt x="11" y="40"/>
                    <a:pt x="12" y="40"/>
                  </a:cubicBezTo>
                  <a:lnTo>
                    <a:pt x="12" y="32"/>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2" name="Freeform 285"/>
            <p:cNvSpPr>
              <a:spLocks noEditPoints="1"/>
            </p:cNvSpPr>
            <p:nvPr/>
          </p:nvSpPr>
          <p:spPr bwMode="auto">
            <a:xfrm>
              <a:off x="5716478" y="3632054"/>
              <a:ext cx="97581" cy="249372"/>
            </a:xfrm>
            <a:custGeom>
              <a:avLst/>
              <a:gdLst>
                <a:gd name="T0" fmla="*/ 21 w 38"/>
                <a:gd name="T1" fmla="*/ 92 h 97"/>
                <a:gd name="T2" fmla="*/ 21 w 38"/>
                <a:gd name="T3" fmla="*/ 47 h 97"/>
                <a:gd name="T4" fmla="*/ 23 w 38"/>
                <a:gd name="T5" fmla="*/ 44 h 97"/>
                <a:gd name="T6" fmla="*/ 30 w 38"/>
                <a:gd name="T7" fmla="*/ 38 h 97"/>
                <a:gd name="T8" fmla="*/ 33 w 38"/>
                <a:gd name="T9" fmla="*/ 27 h 97"/>
                <a:gd name="T10" fmla="*/ 28 w 38"/>
                <a:gd name="T11" fmla="*/ 11 h 97"/>
                <a:gd name="T12" fmla="*/ 19 w 38"/>
                <a:gd name="T13" fmla="*/ 5 h 97"/>
                <a:gd name="T14" fmla="*/ 19 w 38"/>
                <a:gd name="T15" fmla="*/ 0 h 97"/>
                <a:gd name="T16" fmla="*/ 32 w 38"/>
                <a:gd name="T17" fmla="*/ 9 h 97"/>
                <a:gd name="T18" fmla="*/ 38 w 38"/>
                <a:gd name="T19" fmla="*/ 27 h 97"/>
                <a:gd name="T20" fmla="*/ 34 w 38"/>
                <a:gd name="T21" fmla="*/ 41 h 97"/>
                <a:gd name="T22" fmla="*/ 26 w 38"/>
                <a:gd name="T23" fmla="*/ 48 h 97"/>
                <a:gd name="T24" fmla="*/ 26 w 38"/>
                <a:gd name="T25" fmla="*/ 95 h 97"/>
                <a:gd name="T26" fmla="*/ 23 w 38"/>
                <a:gd name="T27" fmla="*/ 97 h 97"/>
                <a:gd name="T28" fmla="*/ 19 w 38"/>
                <a:gd name="T29" fmla="*/ 97 h 97"/>
                <a:gd name="T30" fmla="*/ 19 w 38"/>
                <a:gd name="T31" fmla="*/ 92 h 97"/>
                <a:gd name="T32" fmla="*/ 21 w 38"/>
                <a:gd name="T33" fmla="*/ 92 h 97"/>
                <a:gd name="T34" fmla="*/ 19 w 38"/>
                <a:gd name="T35" fmla="*/ 5 h 97"/>
                <a:gd name="T36" fmla="*/ 10 w 38"/>
                <a:gd name="T37" fmla="*/ 11 h 97"/>
                <a:gd name="T38" fmla="*/ 5 w 38"/>
                <a:gd name="T39" fmla="*/ 27 h 97"/>
                <a:gd name="T40" fmla="*/ 8 w 38"/>
                <a:gd name="T41" fmla="*/ 38 h 97"/>
                <a:gd name="T42" fmla="*/ 16 w 38"/>
                <a:gd name="T43" fmla="*/ 44 h 97"/>
                <a:gd name="T44" fmla="*/ 17 w 38"/>
                <a:gd name="T45" fmla="*/ 47 h 97"/>
                <a:gd name="T46" fmla="*/ 17 w 38"/>
                <a:gd name="T47" fmla="*/ 47 h 97"/>
                <a:gd name="T48" fmla="*/ 17 w 38"/>
                <a:gd name="T49" fmla="*/ 92 h 97"/>
                <a:gd name="T50" fmla="*/ 19 w 38"/>
                <a:gd name="T51" fmla="*/ 92 h 97"/>
                <a:gd name="T52" fmla="*/ 19 w 38"/>
                <a:gd name="T53" fmla="*/ 97 h 97"/>
                <a:gd name="T54" fmla="*/ 15 w 38"/>
                <a:gd name="T55" fmla="*/ 97 h 97"/>
                <a:gd name="T56" fmla="*/ 12 w 38"/>
                <a:gd name="T57" fmla="*/ 95 h 97"/>
                <a:gd name="T58" fmla="*/ 12 w 38"/>
                <a:gd name="T59" fmla="*/ 48 h 97"/>
                <a:gd name="T60" fmla="*/ 4 w 38"/>
                <a:gd name="T61" fmla="*/ 41 h 97"/>
                <a:gd name="T62" fmla="*/ 0 w 38"/>
                <a:gd name="T63" fmla="*/ 27 h 97"/>
                <a:gd name="T64" fmla="*/ 6 w 38"/>
                <a:gd name="T65" fmla="*/ 9 h 97"/>
                <a:gd name="T66" fmla="*/ 19 w 38"/>
                <a:gd name="T67" fmla="*/ 0 h 97"/>
                <a:gd name="T68" fmla="*/ 19 w 38"/>
                <a:gd name="T69"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97">
                  <a:moveTo>
                    <a:pt x="21" y="92"/>
                  </a:moveTo>
                  <a:cubicBezTo>
                    <a:pt x="21" y="47"/>
                    <a:pt x="21" y="47"/>
                    <a:pt x="21" y="47"/>
                  </a:cubicBezTo>
                  <a:cubicBezTo>
                    <a:pt x="21" y="45"/>
                    <a:pt x="22" y="44"/>
                    <a:pt x="23" y="44"/>
                  </a:cubicBezTo>
                  <a:cubicBezTo>
                    <a:pt x="26" y="43"/>
                    <a:pt x="28" y="41"/>
                    <a:pt x="30" y="38"/>
                  </a:cubicBezTo>
                  <a:cubicBezTo>
                    <a:pt x="32" y="35"/>
                    <a:pt x="33" y="31"/>
                    <a:pt x="33" y="27"/>
                  </a:cubicBezTo>
                  <a:cubicBezTo>
                    <a:pt x="33" y="22"/>
                    <a:pt x="31" y="16"/>
                    <a:pt x="28" y="11"/>
                  </a:cubicBezTo>
                  <a:cubicBezTo>
                    <a:pt x="26" y="8"/>
                    <a:pt x="23" y="5"/>
                    <a:pt x="19" y="5"/>
                  </a:cubicBezTo>
                  <a:cubicBezTo>
                    <a:pt x="19" y="0"/>
                    <a:pt x="19" y="0"/>
                    <a:pt x="19" y="0"/>
                  </a:cubicBezTo>
                  <a:cubicBezTo>
                    <a:pt x="24" y="0"/>
                    <a:pt x="29" y="4"/>
                    <a:pt x="32" y="9"/>
                  </a:cubicBezTo>
                  <a:cubicBezTo>
                    <a:pt x="36" y="14"/>
                    <a:pt x="38" y="21"/>
                    <a:pt x="38" y="27"/>
                  </a:cubicBezTo>
                  <a:cubicBezTo>
                    <a:pt x="38" y="32"/>
                    <a:pt x="37" y="37"/>
                    <a:pt x="34" y="41"/>
                  </a:cubicBezTo>
                  <a:cubicBezTo>
                    <a:pt x="32" y="44"/>
                    <a:pt x="29" y="47"/>
                    <a:pt x="26" y="48"/>
                  </a:cubicBezTo>
                  <a:cubicBezTo>
                    <a:pt x="26" y="95"/>
                    <a:pt x="26" y="95"/>
                    <a:pt x="26" y="95"/>
                  </a:cubicBezTo>
                  <a:cubicBezTo>
                    <a:pt x="26" y="96"/>
                    <a:pt x="25" y="97"/>
                    <a:pt x="23" y="97"/>
                  </a:cubicBezTo>
                  <a:cubicBezTo>
                    <a:pt x="19" y="97"/>
                    <a:pt x="19" y="97"/>
                    <a:pt x="19" y="97"/>
                  </a:cubicBezTo>
                  <a:cubicBezTo>
                    <a:pt x="19" y="92"/>
                    <a:pt x="19" y="92"/>
                    <a:pt x="19" y="92"/>
                  </a:cubicBezTo>
                  <a:lnTo>
                    <a:pt x="21" y="92"/>
                  </a:lnTo>
                  <a:close/>
                  <a:moveTo>
                    <a:pt x="19" y="5"/>
                  </a:moveTo>
                  <a:cubicBezTo>
                    <a:pt x="16" y="5"/>
                    <a:pt x="12" y="8"/>
                    <a:pt x="10" y="11"/>
                  </a:cubicBezTo>
                  <a:cubicBezTo>
                    <a:pt x="7" y="16"/>
                    <a:pt x="5" y="22"/>
                    <a:pt x="5" y="27"/>
                  </a:cubicBezTo>
                  <a:cubicBezTo>
                    <a:pt x="5" y="31"/>
                    <a:pt x="6" y="35"/>
                    <a:pt x="8" y="38"/>
                  </a:cubicBezTo>
                  <a:cubicBezTo>
                    <a:pt x="10" y="41"/>
                    <a:pt x="13" y="43"/>
                    <a:pt x="16" y="44"/>
                  </a:cubicBezTo>
                  <a:cubicBezTo>
                    <a:pt x="17" y="45"/>
                    <a:pt x="17" y="46"/>
                    <a:pt x="17" y="47"/>
                  </a:cubicBezTo>
                  <a:cubicBezTo>
                    <a:pt x="17" y="47"/>
                    <a:pt x="17" y="47"/>
                    <a:pt x="17" y="47"/>
                  </a:cubicBezTo>
                  <a:cubicBezTo>
                    <a:pt x="17" y="92"/>
                    <a:pt x="17" y="92"/>
                    <a:pt x="17" y="92"/>
                  </a:cubicBezTo>
                  <a:cubicBezTo>
                    <a:pt x="19" y="92"/>
                    <a:pt x="19" y="92"/>
                    <a:pt x="19" y="92"/>
                  </a:cubicBezTo>
                  <a:cubicBezTo>
                    <a:pt x="19" y="97"/>
                    <a:pt x="19" y="97"/>
                    <a:pt x="19" y="97"/>
                  </a:cubicBezTo>
                  <a:cubicBezTo>
                    <a:pt x="15" y="97"/>
                    <a:pt x="15" y="97"/>
                    <a:pt x="15" y="97"/>
                  </a:cubicBezTo>
                  <a:cubicBezTo>
                    <a:pt x="14" y="97"/>
                    <a:pt x="12" y="96"/>
                    <a:pt x="12" y="95"/>
                  </a:cubicBezTo>
                  <a:cubicBezTo>
                    <a:pt x="12" y="48"/>
                    <a:pt x="12" y="48"/>
                    <a:pt x="12" y="48"/>
                  </a:cubicBezTo>
                  <a:cubicBezTo>
                    <a:pt x="9" y="47"/>
                    <a:pt x="6" y="44"/>
                    <a:pt x="4" y="41"/>
                  </a:cubicBezTo>
                  <a:cubicBezTo>
                    <a:pt x="2" y="37"/>
                    <a:pt x="0" y="32"/>
                    <a:pt x="0" y="27"/>
                  </a:cubicBezTo>
                  <a:cubicBezTo>
                    <a:pt x="0" y="21"/>
                    <a:pt x="2" y="14"/>
                    <a:pt x="6" y="9"/>
                  </a:cubicBezTo>
                  <a:cubicBezTo>
                    <a:pt x="9" y="4"/>
                    <a:pt x="14" y="0"/>
                    <a:pt x="19" y="0"/>
                  </a:cubicBezTo>
                  <a:lnTo>
                    <a:pt x="19"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3" name="Freeform 289"/>
            <p:cNvSpPr>
              <a:spLocks noEditPoints="1"/>
            </p:cNvSpPr>
            <p:nvPr/>
          </p:nvSpPr>
          <p:spPr bwMode="auto">
            <a:xfrm>
              <a:off x="7989746" y="1597316"/>
              <a:ext cx="296357" cy="296357"/>
            </a:xfrm>
            <a:custGeom>
              <a:avLst/>
              <a:gdLst>
                <a:gd name="T0" fmla="*/ 58 w 115"/>
                <a:gd name="T1" fmla="*/ 110 h 115"/>
                <a:gd name="T2" fmla="*/ 95 w 115"/>
                <a:gd name="T3" fmla="*/ 95 h 115"/>
                <a:gd name="T4" fmla="*/ 111 w 115"/>
                <a:gd name="T5" fmla="*/ 57 h 115"/>
                <a:gd name="T6" fmla="*/ 95 w 115"/>
                <a:gd name="T7" fmla="*/ 20 h 115"/>
                <a:gd name="T8" fmla="*/ 58 w 115"/>
                <a:gd name="T9" fmla="*/ 4 h 115"/>
                <a:gd name="T10" fmla="*/ 58 w 115"/>
                <a:gd name="T11" fmla="*/ 4 h 115"/>
                <a:gd name="T12" fmla="*/ 58 w 115"/>
                <a:gd name="T13" fmla="*/ 0 h 115"/>
                <a:gd name="T14" fmla="*/ 58 w 115"/>
                <a:gd name="T15" fmla="*/ 0 h 115"/>
                <a:gd name="T16" fmla="*/ 98 w 115"/>
                <a:gd name="T17" fmla="*/ 17 h 115"/>
                <a:gd name="T18" fmla="*/ 115 w 115"/>
                <a:gd name="T19" fmla="*/ 57 h 115"/>
                <a:gd name="T20" fmla="*/ 98 w 115"/>
                <a:gd name="T21" fmla="*/ 98 h 115"/>
                <a:gd name="T22" fmla="*/ 58 w 115"/>
                <a:gd name="T23" fmla="*/ 115 h 115"/>
                <a:gd name="T24" fmla="*/ 58 w 115"/>
                <a:gd name="T25" fmla="*/ 115 h 115"/>
                <a:gd name="T26" fmla="*/ 58 w 115"/>
                <a:gd name="T27" fmla="*/ 110 h 115"/>
                <a:gd name="T28" fmla="*/ 58 w 115"/>
                <a:gd name="T29" fmla="*/ 110 h 115"/>
                <a:gd name="T30" fmla="*/ 58 w 115"/>
                <a:gd name="T31" fmla="*/ 76 h 115"/>
                <a:gd name="T32" fmla="*/ 70 w 115"/>
                <a:gd name="T33" fmla="*/ 71 h 115"/>
                <a:gd name="T34" fmla="*/ 71 w 115"/>
                <a:gd name="T35" fmla="*/ 69 h 115"/>
                <a:gd name="T36" fmla="*/ 88 w 115"/>
                <a:gd name="T37" fmla="*/ 30 h 115"/>
                <a:gd name="T38" fmla="*/ 88 w 115"/>
                <a:gd name="T39" fmla="*/ 30 h 115"/>
                <a:gd name="T40" fmla="*/ 88 w 115"/>
                <a:gd name="T41" fmla="*/ 30 h 115"/>
                <a:gd name="T42" fmla="*/ 88 w 115"/>
                <a:gd name="T43" fmla="*/ 28 h 115"/>
                <a:gd name="T44" fmla="*/ 85 w 115"/>
                <a:gd name="T45" fmla="*/ 27 h 115"/>
                <a:gd name="T46" fmla="*/ 58 w 115"/>
                <a:gd name="T47" fmla="*/ 39 h 115"/>
                <a:gd name="T48" fmla="*/ 58 w 115"/>
                <a:gd name="T49" fmla="*/ 44 h 115"/>
                <a:gd name="T50" fmla="*/ 81 w 115"/>
                <a:gd name="T51" fmla="*/ 34 h 115"/>
                <a:gd name="T52" fmla="*/ 67 w 115"/>
                <a:gd name="T53" fmla="*/ 67 h 115"/>
                <a:gd name="T54" fmla="*/ 58 w 115"/>
                <a:gd name="T55" fmla="*/ 71 h 115"/>
                <a:gd name="T56" fmla="*/ 58 w 115"/>
                <a:gd name="T57" fmla="*/ 76 h 115"/>
                <a:gd name="T58" fmla="*/ 58 w 115"/>
                <a:gd name="T59" fmla="*/ 4 h 115"/>
                <a:gd name="T60" fmla="*/ 20 w 115"/>
                <a:gd name="T61" fmla="*/ 20 h 115"/>
                <a:gd name="T62" fmla="*/ 5 w 115"/>
                <a:gd name="T63" fmla="*/ 57 h 115"/>
                <a:gd name="T64" fmla="*/ 20 w 115"/>
                <a:gd name="T65" fmla="*/ 95 h 115"/>
                <a:gd name="T66" fmla="*/ 58 w 115"/>
                <a:gd name="T67" fmla="*/ 110 h 115"/>
                <a:gd name="T68" fmla="*/ 58 w 115"/>
                <a:gd name="T69" fmla="*/ 115 h 115"/>
                <a:gd name="T70" fmla="*/ 17 w 115"/>
                <a:gd name="T71" fmla="*/ 98 h 115"/>
                <a:gd name="T72" fmla="*/ 0 w 115"/>
                <a:gd name="T73" fmla="*/ 57 h 115"/>
                <a:gd name="T74" fmla="*/ 17 w 115"/>
                <a:gd name="T75" fmla="*/ 17 h 115"/>
                <a:gd name="T76" fmla="*/ 58 w 115"/>
                <a:gd name="T77" fmla="*/ 0 h 115"/>
                <a:gd name="T78" fmla="*/ 58 w 115"/>
                <a:gd name="T79" fmla="*/ 4 h 115"/>
                <a:gd name="T80" fmla="*/ 58 w 115"/>
                <a:gd name="T81" fmla="*/ 39 h 115"/>
                <a:gd name="T82" fmla="*/ 46 w 115"/>
                <a:gd name="T83" fmla="*/ 44 h 115"/>
                <a:gd name="T84" fmla="*/ 44 w 115"/>
                <a:gd name="T85" fmla="*/ 45 h 115"/>
                <a:gd name="T86" fmla="*/ 27 w 115"/>
                <a:gd name="T87" fmla="*/ 85 h 115"/>
                <a:gd name="T88" fmla="*/ 27 w 115"/>
                <a:gd name="T89" fmla="*/ 85 h 115"/>
                <a:gd name="T90" fmla="*/ 27 w 115"/>
                <a:gd name="T91" fmla="*/ 85 h 115"/>
                <a:gd name="T92" fmla="*/ 27 w 115"/>
                <a:gd name="T93" fmla="*/ 87 h 115"/>
                <a:gd name="T94" fmla="*/ 30 w 115"/>
                <a:gd name="T95" fmla="*/ 88 h 115"/>
                <a:gd name="T96" fmla="*/ 58 w 115"/>
                <a:gd name="T97" fmla="*/ 76 h 115"/>
                <a:gd name="T98" fmla="*/ 58 w 115"/>
                <a:gd name="T99" fmla="*/ 71 h 115"/>
                <a:gd name="T100" fmla="*/ 34 w 115"/>
                <a:gd name="T101" fmla="*/ 81 h 115"/>
                <a:gd name="T102" fmla="*/ 48 w 115"/>
                <a:gd name="T103" fmla="*/ 48 h 115"/>
                <a:gd name="T104" fmla="*/ 58 w 115"/>
                <a:gd name="T105" fmla="*/ 44 h 115"/>
                <a:gd name="T106" fmla="*/ 58 w 115"/>
                <a:gd name="T107"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5">
                  <a:moveTo>
                    <a:pt x="58" y="110"/>
                  </a:moveTo>
                  <a:cubicBezTo>
                    <a:pt x="72" y="110"/>
                    <a:pt x="85" y="104"/>
                    <a:pt x="95" y="95"/>
                  </a:cubicBezTo>
                  <a:cubicBezTo>
                    <a:pt x="105" y="85"/>
                    <a:pt x="111" y="72"/>
                    <a:pt x="111" y="57"/>
                  </a:cubicBezTo>
                  <a:cubicBezTo>
                    <a:pt x="111" y="43"/>
                    <a:pt x="105" y="30"/>
                    <a:pt x="95" y="20"/>
                  </a:cubicBezTo>
                  <a:cubicBezTo>
                    <a:pt x="85" y="10"/>
                    <a:pt x="72" y="4"/>
                    <a:pt x="58" y="4"/>
                  </a:cubicBezTo>
                  <a:cubicBezTo>
                    <a:pt x="58" y="4"/>
                    <a:pt x="58" y="4"/>
                    <a:pt x="58" y="4"/>
                  </a:cubicBezTo>
                  <a:cubicBezTo>
                    <a:pt x="58" y="0"/>
                    <a:pt x="58" y="0"/>
                    <a:pt x="58" y="0"/>
                  </a:cubicBezTo>
                  <a:cubicBezTo>
                    <a:pt x="58" y="0"/>
                    <a:pt x="58" y="0"/>
                    <a:pt x="58" y="0"/>
                  </a:cubicBezTo>
                  <a:cubicBezTo>
                    <a:pt x="74" y="0"/>
                    <a:pt x="88" y="6"/>
                    <a:pt x="98" y="17"/>
                  </a:cubicBezTo>
                  <a:cubicBezTo>
                    <a:pt x="109" y="27"/>
                    <a:pt x="115" y="41"/>
                    <a:pt x="115" y="57"/>
                  </a:cubicBezTo>
                  <a:cubicBezTo>
                    <a:pt x="115" y="73"/>
                    <a:pt x="109" y="88"/>
                    <a:pt x="98" y="98"/>
                  </a:cubicBezTo>
                  <a:cubicBezTo>
                    <a:pt x="88" y="109"/>
                    <a:pt x="74" y="115"/>
                    <a:pt x="58" y="115"/>
                  </a:cubicBezTo>
                  <a:cubicBezTo>
                    <a:pt x="58" y="115"/>
                    <a:pt x="58" y="115"/>
                    <a:pt x="58" y="115"/>
                  </a:cubicBezTo>
                  <a:cubicBezTo>
                    <a:pt x="58" y="110"/>
                    <a:pt x="58" y="110"/>
                    <a:pt x="58" y="110"/>
                  </a:cubicBezTo>
                  <a:cubicBezTo>
                    <a:pt x="58" y="110"/>
                    <a:pt x="58" y="110"/>
                    <a:pt x="58" y="110"/>
                  </a:cubicBezTo>
                  <a:close/>
                  <a:moveTo>
                    <a:pt x="58" y="76"/>
                  </a:moveTo>
                  <a:cubicBezTo>
                    <a:pt x="70" y="71"/>
                    <a:pt x="70" y="71"/>
                    <a:pt x="70" y="71"/>
                  </a:cubicBezTo>
                  <a:cubicBezTo>
                    <a:pt x="70" y="70"/>
                    <a:pt x="71" y="70"/>
                    <a:pt x="71" y="69"/>
                  </a:cubicBezTo>
                  <a:cubicBezTo>
                    <a:pt x="88" y="30"/>
                    <a:pt x="88" y="30"/>
                    <a:pt x="88" y="30"/>
                  </a:cubicBezTo>
                  <a:cubicBezTo>
                    <a:pt x="88" y="30"/>
                    <a:pt x="88" y="30"/>
                    <a:pt x="88" y="30"/>
                  </a:cubicBezTo>
                  <a:cubicBezTo>
                    <a:pt x="88" y="30"/>
                    <a:pt x="88" y="30"/>
                    <a:pt x="88" y="30"/>
                  </a:cubicBezTo>
                  <a:cubicBezTo>
                    <a:pt x="88" y="29"/>
                    <a:pt x="88" y="29"/>
                    <a:pt x="88" y="28"/>
                  </a:cubicBezTo>
                  <a:cubicBezTo>
                    <a:pt x="88" y="27"/>
                    <a:pt x="86" y="26"/>
                    <a:pt x="85" y="27"/>
                  </a:cubicBezTo>
                  <a:cubicBezTo>
                    <a:pt x="58" y="39"/>
                    <a:pt x="58" y="39"/>
                    <a:pt x="58" y="39"/>
                  </a:cubicBezTo>
                  <a:cubicBezTo>
                    <a:pt x="58" y="44"/>
                    <a:pt x="58" y="44"/>
                    <a:pt x="58" y="44"/>
                  </a:cubicBezTo>
                  <a:cubicBezTo>
                    <a:pt x="81" y="34"/>
                    <a:pt x="81" y="34"/>
                    <a:pt x="81" y="34"/>
                  </a:cubicBezTo>
                  <a:cubicBezTo>
                    <a:pt x="67" y="67"/>
                    <a:pt x="67" y="67"/>
                    <a:pt x="67" y="67"/>
                  </a:cubicBezTo>
                  <a:cubicBezTo>
                    <a:pt x="58" y="71"/>
                    <a:pt x="58" y="71"/>
                    <a:pt x="58" y="71"/>
                  </a:cubicBezTo>
                  <a:lnTo>
                    <a:pt x="58" y="76"/>
                  </a:lnTo>
                  <a:close/>
                  <a:moveTo>
                    <a:pt x="58" y="4"/>
                  </a:moveTo>
                  <a:cubicBezTo>
                    <a:pt x="43" y="4"/>
                    <a:pt x="30" y="10"/>
                    <a:pt x="20" y="20"/>
                  </a:cubicBezTo>
                  <a:cubicBezTo>
                    <a:pt x="11" y="30"/>
                    <a:pt x="5" y="43"/>
                    <a:pt x="5" y="57"/>
                  </a:cubicBezTo>
                  <a:cubicBezTo>
                    <a:pt x="5" y="72"/>
                    <a:pt x="11" y="85"/>
                    <a:pt x="20" y="95"/>
                  </a:cubicBezTo>
                  <a:cubicBezTo>
                    <a:pt x="30" y="104"/>
                    <a:pt x="43" y="110"/>
                    <a:pt x="58" y="110"/>
                  </a:cubicBezTo>
                  <a:cubicBezTo>
                    <a:pt x="58" y="115"/>
                    <a:pt x="58" y="115"/>
                    <a:pt x="58" y="115"/>
                  </a:cubicBezTo>
                  <a:cubicBezTo>
                    <a:pt x="42" y="115"/>
                    <a:pt x="27" y="109"/>
                    <a:pt x="17" y="98"/>
                  </a:cubicBezTo>
                  <a:cubicBezTo>
                    <a:pt x="6" y="88"/>
                    <a:pt x="0" y="73"/>
                    <a:pt x="0" y="57"/>
                  </a:cubicBezTo>
                  <a:cubicBezTo>
                    <a:pt x="0" y="41"/>
                    <a:pt x="6" y="27"/>
                    <a:pt x="17" y="17"/>
                  </a:cubicBezTo>
                  <a:cubicBezTo>
                    <a:pt x="27" y="6"/>
                    <a:pt x="42" y="0"/>
                    <a:pt x="58" y="0"/>
                  </a:cubicBezTo>
                  <a:cubicBezTo>
                    <a:pt x="58" y="4"/>
                    <a:pt x="58" y="4"/>
                    <a:pt x="58" y="4"/>
                  </a:cubicBezTo>
                  <a:close/>
                  <a:moveTo>
                    <a:pt x="58" y="39"/>
                  </a:moveTo>
                  <a:cubicBezTo>
                    <a:pt x="46" y="44"/>
                    <a:pt x="46" y="44"/>
                    <a:pt x="46" y="44"/>
                  </a:cubicBezTo>
                  <a:cubicBezTo>
                    <a:pt x="45" y="44"/>
                    <a:pt x="45" y="45"/>
                    <a:pt x="44" y="45"/>
                  </a:cubicBezTo>
                  <a:cubicBezTo>
                    <a:pt x="27" y="85"/>
                    <a:pt x="27" y="85"/>
                    <a:pt x="27" y="85"/>
                  </a:cubicBezTo>
                  <a:cubicBezTo>
                    <a:pt x="27" y="85"/>
                    <a:pt x="27" y="85"/>
                    <a:pt x="27" y="85"/>
                  </a:cubicBezTo>
                  <a:cubicBezTo>
                    <a:pt x="27" y="85"/>
                    <a:pt x="27" y="85"/>
                    <a:pt x="27" y="85"/>
                  </a:cubicBezTo>
                  <a:cubicBezTo>
                    <a:pt x="27" y="85"/>
                    <a:pt x="27" y="86"/>
                    <a:pt x="27" y="87"/>
                  </a:cubicBezTo>
                  <a:cubicBezTo>
                    <a:pt x="28" y="88"/>
                    <a:pt x="29" y="88"/>
                    <a:pt x="30" y="88"/>
                  </a:cubicBezTo>
                  <a:cubicBezTo>
                    <a:pt x="58" y="76"/>
                    <a:pt x="58" y="76"/>
                    <a:pt x="58" y="76"/>
                  </a:cubicBezTo>
                  <a:cubicBezTo>
                    <a:pt x="58" y="71"/>
                    <a:pt x="58" y="71"/>
                    <a:pt x="58" y="71"/>
                  </a:cubicBezTo>
                  <a:cubicBezTo>
                    <a:pt x="34" y="81"/>
                    <a:pt x="34" y="81"/>
                    <a:pt x="34" y="81"/>
                  </a:cubicBezTo>
                  <a:cubicBezTo>
                    <a:pt x="48" y="48"/>
                    <a:pt x="48" y="48"/>
                    <a:pt x="48" y="48"/>
                  </a:cubicBezTo>
                  <a:cubicBezTo>
                    <a:pt x="58" y="44"/>
                    <a:pt x="58" y="44"/>
                    <a:pt x="58" y="44"/>
                  </a:cubicBezTo>
                  <a:lnTo>
                    <a:pt x="58" y="3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4" name="Freeform 327"/>
            <p:cNvSpPr>
              <a:spLocks noEditPoints="1"/>
            </p:cNvSpPr>
            <p:nvPr/>
          </p:nvSpPr>
          <p:spPr bwMode="auto">
            <a:xfrm>
              <a:off x="6153785" y="3091747"/>
              <a:ext cx="254795" cy="193354"/>
            </a:xfrm>
            <a:custGeom>
              <a:avLst/>
              <a:gdLst>
                <a:gd name="T0" fmla="*/ 49 w 99"/>
                <a:gd name="T1" fmla="*/ 7 h 75"/>
                <a:gd name="T2" fmla="*/ 79 w 99"/>
                <a:gd name="T3" fmla="*/ 20 h 75"/>
                <a:gd name="T4" fmla="*/ 91 w 99"/>
                <a:gd name="T5" fmla="*/ 49 h 75"/>
                <a:gd name="T6" fmla="*/ 91 w 99"/>
                <a:gd name="T7" fmla="*/ 51 h 75"/>
                <a:gd name="T8" fmla="*/ 91 w 99"/>
                <a:gd name="T9" fmla="*/ 51 h 75"/>
                <a:gd name="T10" fmla="*/ 91 w 99"/>
                <a:gd name="T11" fmla="*/ 53 h 75"/>
                <a:gd name="T12" fmla="*/ 92 w 99"/>
                <a:gd name="T13" fmla="*/ 55 h 75"/>
                <a:gd name="T14" fmla="*/ 93 w 99"/>
                <a:gd name="T15" fmla="*/ 59 h 75"/>
                <a:gd name="T16" fmla="*/ 93 w 99"/>
                <a:gd name="T17" fmla="*/ 60 h 75"/>
                <a:gd name="T18" fmla="*/ 94 w 99"/>
                <a:gd name="T19" fmla="*/ 49 h 75"/>
                <a:gd name="T20" fmla="*/ 81 w 99"/>
                <a:gd name="T21" fmla="*/ 18 h 75"/>
                <a:gd name="T22" fmla="*/ 49 w 99"/>
                <a:gd name="T23" fmla="*/ 4 h 75"/>
                <a:gd name="T24" fmla="*/ 49 w 99"/>
                <a:gd name="T25" fmla="*/ 0 h 75"/>
                <a:gd name="T26" fmla="*/ 84 w 99"/>
                <a:gd name="T27" fmla="*/ 14 h 75"/>
                <a:gd name="T28" fmla="*/ 99 w 99"/>
                <a:gd name="T29" fmla="*/ 49 h 75"/>
                <a:gd name="T30" fmla="*/ 97 w 99"/>
                <a:gd name="T31" fmla="*/ 62 h 75"/>
                <a:gd name="T32" fmla="*/ 92 w 99"/>
                <a:gd name="T33" fmla="*/ 73 h 75"/>
                <a:gd name="T34" fmla="*/ 90 w 99"/>
                <a:gd name="T35" fmla="*/ 75 h 75"/>
                <a:gd name="T36" fmla="*/ 88 w 99"/>
                <a:gd name="T37" fmla="*/ 72 h 75"/>
                <a:gd name="T38" fmla="*/ 88 w 99"/>
                <a:gd name="T39" fmla="*/ 59 h 75"/>
                <a:gd name="T40" fmla="*/ 87 w 99"/>
                <a:gd name="T41" fmla="*/ 57 h 75"/>
                <a:gd name="T42" fmla="*/ 86 w 99"/>
                <a:gd name="T43" fmla="*/ 55 h 75"/>
                <a:gd name="T44" fmla="*/ 86 w 99"/>
                <a:gd name="T45" fmla="*/ 55 h 75"/>
                <a:gd name="T46" fmla="*/ 86 w 99"/>
                <a:gd name="T47" fmla="*/ 53 h 75"/>
                <a:gd name="T48" fmla="*/ 86 w 99"/>
                <a:gd name="T49" fmla="*/ 51 h 75"/>
                <a:gd name="T50" fmla="*/ 86 w 99"/>
                <a:gd name="T51" fmla="*/ 51 h 75"/>
                <a:gd name="T52" fmla="*/ 86 w 99"/>
                <a:gd name="T53" fmla="*/ 49 h 75"/>
                <a:gd name="T54" fmla="*/ 75 w 99"/>
                <a:gd name="T55" fmla="*/ 23 h 75"/>
                <a:gd name="T56" fmla="*/ 49 w 99"/>
                <a:gd name="T57" fmla="*/ 12 h 75"/>
                <a:gd name="T58" fmla="*/ 49 w 99"/>
                <a:gd name="T59" fmla="*/ 7 h 75"/>
                <a:gd name="T60" fmla="*/ 49 w 99"/>
                <a:gd name="T61" fmla="*/ 4 h 75"/>
                <a:gd name="T62" fmla="*/ 18 w 99"/>
                <a:gd name="T63" fmla="*/ 18 h 75"/>
                <a:gd name="T64" fmla="*/ 5 w 99"/>
                <a:gd name="T65" fmla="*/ 49 h 75"/>
                <a:gd name="T66" fmla="*/ 6 w 99"/>
                <a:gd name="T67" fmla="*/ 58 h 75"/>
                <a:gd name="T68" fmla="*/ 6 w 99"/>
                <a:gd name="T69" fmla="*/ 55 h 75"/>
                <a:gd name="T70" fmla="*/ 8 w 99"/>
                <a:gd name="T71" fmla="*/ 52 h 75"/>
                <a:gd name="T72" fmla="*/ 8 w 99"/>
                <a:gd name="T73" fmla="*/ 51 h 75"/>
                <a:gd name="T74" fmla="*/ 8 w 99"/>
                <a:gd name="T75" fmla="*/ 49 h 75"/>
                <a:gd name="T76" fmla="*/ 20 w 99"/>
                <a:gd name="T77" fmla="*/ 20 h 75"/>
                <a:gd name="T78" fmla="*/ 49 w 99"/>
                <a:gd name="T79" fmla="*/ 7 h 75"/>
                <a:gd name="T80" fmla="*/ 49 w 99"/>
                <a:gd name="T81" fmla="*/ 7 h 75"/>
                <a:gd name="T82" fmla="*/ 49 w 99"/>
                <a:gd name="T83" fmla="*/ 7 h 75"/>
                <a:gd name="T84" fmla="*/ 49 w 99"/>
                <a:gd name="T85" fmla="*/ 12 h 75"/>
                <a:gd name="T86" fmla="*/ 49 w 99"/>
                <a:gd name="T87" fmla="*/ 12 h 75"/>
                <a:gd name="T88" fmla="*/ 23 w 99"/>
                <a:gd name="T89" fmla="*/ 23 h 75"/>
                <a:gd name="T90" fmla="*/ 13 w 99"/>
                <a:gd name="T91" fmla="*/ 49 h 75"/>
                <a:gd name="T92" fmla="*/ 13 w 99"/>
                <a:gd name="T93" fmla="*/ 51 h 75"/>
                <a:gd name="T94" fmla="*/ 13 w 99"/>
                <a:gd name="T95" fmla="*/ 52 h 75"/>
                <a:gd name="T96" fmla="*/ 12 w 99"/>
                <a:gd name="T97" fmla="*/ 54 h 75"/>
                <a:gd name="T98" fmla="*/ 11 w 99"/>
                <a:gd name="T99" fmla="*/ 57 h 75"/>
                <a:gd name="T100" fmla="*/ 10 w 99"/>
                <a:gd name="T101" fmla="*/ 59 h 75"/>
                <a:gd name="T102" fmla="*/ 10 w 99"/>
                <a:gd name="T103" fmla="*/ 72 h 75"/>
                <a:gd name="T104" fmla="*/ 10 w 99"/>
                <a:gd name="T105" fmla="*/ 72 h 75"/>
                <a:gd name="T106" fmla="*/ 9 w 99"/>
                <a:gd name="T107" fmla="*/ 74 h 75"/>
                <a:gd name="T108" fmla="*/ 6 w 99"/>
                <a:gd name="T109" fmla="*/ 73 h 75"/>
                <a:gd name="T110" fmla="*/ 2 w 99"/>
                <a:gd name="T111" fmla="*/ 61 h 75"/>
                <a:gd name="T112" fmla="*/ 0 w 99"/>
                <a:gd name="T113" fmla="*/ 49 h 75"/>
                <a:gd name="T114" fmla="*/ 14 w 99"/>
                <a:gd name="T115" fmla="*/ 14 h 75"/>
                <a:gd name="T116" fmla="*/ 49 w 99"/>
                <a:gd name="T117" fmla="*/ 0 h 75"/>
                <a:gd name="T118" fmla="*/ 49 w 99"/>
                <a:gd name="T119" fmla="*/ 0 h 75"/>
                <a:gd name="T120" fmla="*/ 49 w 99"/>
                <a:gd name="T121" fmla="*/ 0 h 75"/>
                <a:gd name="T122" fmla="*/ 49 w 99"/>
                <a:gd name="T123"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5">
                  <a:moveTo>
                    <a:pt x="49" y="7"/>
                  </a:moveTo>
                  <a:cubicBezTo>
                    <a:pt x="61" y="7"/>
                    <a:pt x="71" y="12"/>
                    <a:pt x="79" y="20"/>
                  </a:cubicBezTo>
                  <a:cubicBezTo>
                    <a:pt x="86" y="27"/>
                    <a:pt x="91" y="38"/>
                    <a:pt x="91" y="49"/>
                  </a:cubicBezTo>
                  <a:cubicBezTo>
                    <a:pt x="91" y="50"/>
                    <a:pt x="91" y="51"/>
                    <a:pt x="91" y="51"/>
                  </a:cubicBezTo>
                  <a:cubicBezTo>
                    <a:pt x="91" y="51"/>
                    <a:pt x="91" y="51"/>
                    <a:pt x="91" y="51"/>
                  </a:cubicBezTo>
                  <a:cubicBezTo>
                    <a:pt x="91" y="52"/>
                    <a:pt x="91" y="52"/>
                    <a:pt x="91" y="53"/>
                  </a:cubicBezTo>
                  <a:cubicBezTo>
                    <a:pt x="91" y="53"/>
                    <a:pt x="92" y="54"/>
                    <a:pt x="92" y="55"/>
                  </a:cubicBezTo>
                  <a:cubicBezTo>
                    <a:pt x="92" y="57"/>
                    <a:pt x="93" y="58"/>
                    <a:pt x="93" y="59"/>
                  </a:cubicBezTo>
                  <a:cubicBezTo>
                    <a:pt x="93" y="60"/>
                    <a:pt x="93" y="60"/>
                    <a:pt x="93" y="60"/>
                  </a:cubicBezTo>
                  <a:cubicBezTo>
                    <a:pt x="93" y="56"/>
                    <a:pt x="94" y="53"/>
                    <a:pt x="94" y="49"/>
                  </a:cubicBezTo>
                  <a:cubicBezTo>
                    <a:pt x="94" y="37"/>
                    <a:pt x="89" y="26"/>
                    <a:pt x="81" y="18"/>
                  </a:cubicBezTo>
                  <a:cubicBezTo>
                    <a:pt x="73" y="10"/>
                    <a:pt x="62" y="4"/>
                    <a:pt x="49" y="4"/>
                  </a:cubicBezTo>
                  <a:cubicBezTo>
                    <a:pt x="49" y="0"/>
                    <a:pt x="49" y="0"/>
                    <a:pt x="49" y="0"/>
                  </a:cubicBezTo>
                  <a:cubicBezTo>
                    <a:pt x="63" y="0"/>
                    <a:pt x="75" y="5"/>
                    <a:pt x="84" y="14"/>
                  </a:cubicBezTo>
                  <a:cubicBezTo>
                    <a:pt x="93" y="23"/>
                    <a:pt x="99" y="36"/>
                    <a:pt x="99" y="49"/>
                  </a:cubicBezTo>
                  <a:cubicBezTo>
                    <a:pt x="99" y="53"/>
                    <a:pt x="98" y="58"/>
                    <a:pt x="97" y="62"/>
                  </a:cubicBezTo>
                  <a:cubicBezTo>
                    <a:pt x="96" y="66"/>
                    <a:pt x="94" y="70"/>
                    <a:pt x="92" y="73"/>
                  </a:cubicBezTo>
                  <a:cubicBezTo>
                    <a:pt x="92" y="74"/>
                    <a:pt x="91" y="75"/>
                    <a:pt x="90" y="75"/>
                  </a:cubicBezTo>
                  <a:cubicBezTo>
                    <a:pt x="89" y="75"/>
                    <a:pt x="88" y="73"/>
                    <a:pt x="88" y="72"/>
                  </a:cubicBezTo>
                  <a:cubicBezTo>
                    <a:pt x="88" y="59"/>
                    <a:pt x="88" y="59"/>
                    <a:pt x="88" y="59"/>
                  </a:cubicBezTo>
                  <a:cubicBezTo>
                    <a:pt x="88" y="58"/>
                    <a:pt x="88" y="58"/>
                    <a:pt x="87" y="57"/>
                  </a:cubicBezTo>
                  <a:cubicBezTo>
                    <a:pt x="87" y="56"/>
                    <a:pt x="87" y="55"/>
                    <a:pt x="86" y="55"/>
                  </a:cubicBezTo>
                  <a:cubicBezTo>
                    <a:pt x="86" y="55"/>
                    <a:pt x="86" y="55"/>
                    <a:pt x="86" y="55"/>
                  </a:cubicBezTo>
                  <a:cubicBezTo>
                    <a:pt x="86" y="54"/>
                    <a:pt x="86" y="54"/>
                    <a:pt x="86" y="53"/>
                  </a:cubicBezTo>
                  <a:cubicBezTo>
                    <a:pt x="86" y="52"/>
                    <a:pt x="86" y="52"/>
                    <a:pt x="86" y="51"/>
                  </a:cubicBezTo>
                  <a:cubicBezTo>
                    <a:pt x="86" y="51"/>
                    <a:pt x="86" y="51"/>
                    <a:pt x="86" y="51"/>
                  </a:cubicBezTo>
                  <a:cubicBezTo>
                    <a:pt x="86" y="50"/>
                    <a:pt x="86" y="50"/>
                    <a:pt x="86" y="49"/>
                  </a:cubicBezTo>
                  <a:cubicBezTo>
                    <a:pt x="86" y="39"/>
                    <a:pt x="82" y="30"/>
                    <a:pt x="75" y="23"/>
                  </a:cubicBezTo>
                  <a:cubicBezTo>
                    <a:pt x="69" y="16"/>
                    <a:pt x="59" y="12"/>
                    <a:pt x="49" y="12"/>
                  </a:cubicBezTo>
                  <a:lnTo>
                    <a:pt x="49" y="7"/>
                  </a:lnTo>
                  <a:close/>
                  <a:moveTo>
                    <a:pt x="49" y="4"/>
                  </a:moveTo>
                  <a:cubicBezTo>
                    <a:pt x="37" y="4"/>
                    <a:pt x="26" y="10"/>
                    <a:pt x="18" y="18"/>
                  </a:cubicBezTo>
                  <a:cubicBezTo>
                    <a:pt x="10" y="26"/>
                    <a:pt x="5" y="37"/>
                    <a:pt x="5" y="49"/>
                  </a:cubicBezTo>
                  <a:cubicBezTo>
                    <a:pt x="5" y="52"/>
                    <a:pt x="5" y="55"/>
                    <a:pt x="6" y="58"/>
                  </a:cubicBezTo>
                  <a:cubicBezTo>
                    <a:pt x="6" y="57"/>
                    <a:pt x="6" y="56"/>
                    <a:pt x="6" y="55"/>
                  </a:cubicBezTo>
                  <a:cubicBezTo>
                    <a:pt x="7" y="54"/>
                    <a:pt x="7" y="53"/>
                    <a:pt x="8" y="52"/>
                  </a:cubicBezTo>
                  <a:cubicBezTo>
                    <a:pt x="8" y="52"/>
                    <a:pt x="8" y="51"/>
                    <a:pt x="8" y="51"/>
                  </a:cubicBezTo>
                  <a:cubicBezTo>
                    <a:pt x="8" y="50"/>
                    <a:pt x="8" y="50"/>
                    <a:pt x="8" y="49"/>
                  </a:cubicBezTo>
                  <a:cubicBezTo>
                    <a:pt x="8" y="38"/>
                    <a:pt x="12" y="27"/>
                    <a:pt x="20" y="20"/>
                  </a:cubicBezTo>
                  <a:cubicBezTo>
                    <a:pt x="27" y="12"/>
                    <a:pt x="38" y="7"/>
                    <a:pt x="49" y="7"/>
                  </a:cubicBezTo>
                  <a:cubicBezTo>
                    <a:pt x="49" y="7"/>
                    <a:pt x="49" y="7"/>
                    <a:pt x="49" y="7"/>
                  </a:cubicBezTo>
                  <a:cubicBezTo>
                    <a:pt x="49" y="7"/>
                    <a:pt x="49" y="7"/>
                    <a:pt x="49" y="7"/>
                  </a:cubicBezTo>
                  <a:cubicBezTo>
                    <a:pt x="49" y="12"/>
                    <a:pt x="49" y="12"/>
                    <a:pt x="49" y="12"/>
                  </a:cubicBezTo>
                  <a:cubicBezTo>
                    <a:pt x="49" y="12"/>
                    <a:pt x="49" y="12"/>
                    <a:pt x="49" y="12"/>
                  </a:cubicBezTo>
                  <a:cubicBezTo>
                    <a:pt x="39" y="12"/>
                    <a:pt x="30" y="16"/>
                    <a:pt x="23" y="23"/>
                  </a:cubicBezTo>
                  <a:cubicBezTo>
                    <a:pt x="17" y="30"/>
                    <a:pt x="13" y="39"/>
                    <a:pt x="13" y="49"/>
                  </a:cubicBezTo>
                  <a:cubicBezTo>
                    <a:pt x="13" y="50"/>
                    <a:pt x="13" y="50"/>
                    <a:pt x="13" y="51"/>
                  </a:cubicBezTo>
                  <a:cubicBezTo>
                    <a:pt x="13" y="51"/>
                    <a:pt x="13" y="52"/>
                    <a:pt x="13" y="52"/>
                  </a:cubicBezTo>
                  <a:cubicBezTo>
                    <a:pt x="13" y="53"/>
                    <a:pt x="13" y="54"/>
                    <a:pt x="12" y="54"/>
                  </a:cubicBezTo>
                  <a:cubicBezTo>
                    <a:pt x="12" y="55"/>
                    <a:pt x="11" y="56"/>
                    <a:pt x="11" y="57"/>
                  </a:cubicBezTo>
                  <a:cubicBezTo>
                    <a:pt x="11" y="57"/>
                    <a:pt x="10" y="58"/>
                    <a:pt x="10" y="59"/>
                  </a:cubicBezTo>
                  <a:cubicBezTo>
                    <a:pt x="10" y="72"/>
                    <a:pt x="10" y="72"/>
                    <a:pt x="10" y="72"/>
                  </a:cubicBezTo>
                  <a:cubicBezTo>
                    <a:pt x="10" y="72"/>
                    <a:pt x="10" y="72"/>
                    <a:pt x="10" y="72"/>
                  </a:cubicBezTo>
                  <a:cubicBezTo>
                    <a:pt x="10" y="72"/>
                    <a:pt x="10" y="73"/>
                    <a:pt x="9" y="74"/>
                  </a:cubicBezTo>
                  <a:cubicBezTo>
                    <a:pt x="8" y="74"/>
                    <a:pt x="7" y="74"/>
                    <a:pt x="6" y="73"/>
                  </a:cubicBezTo>
                  <a:cubicBezTo>
                    <a:pt x="4" y="69"/>
                    <a:pt x="3" y="65"/>
                    <a:pt x="2" y="61"/>
                  </a:cubicBezTo>
                  <a:cubicBezTo>
                    <a:pt x="1" y="57"/>
                    <a:pt x="0" y="53"/>
                    <a:pt x="0" y="49"/>
                  </a:cubicBezTo>
                  <a:cubicBezTo>
                    <a:pt x="0" y="36"/>
                    <a:pt x="6" y="23"/>
                    <a:pt x="14" y="14"/>
                  </a:cubicBezTo>
                  <a:cubicBezTo>
                    <a:pt x="23" y="5"/>
                    <a:pt x="36" y="0"/>
                    <a:pt x="49" y="0"/>
                  </a:cubicBezTo>
                  <a:cubicBezTo>
                    <a:pt x="49" y="0"/>
                    <a:pt x="49" y="0"/>
                    <a:pt x="49" y="0"/>
                  </a:cubicBezTo>
                  <a:cubicBezTo>
                    <a:pt x="49" y="0"/>
                    <a:pt x="49" y="0"/>
                    <a:pt x="49" y="0"/>
                  </a:cubicBezTo>
                  <a:cubicBezTo>
                    <a:pt x="49" y="4"/>
                    <a:pt x="49" y="4"/>
                    <a:pt x="49" y="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5" name="Freeform 13"/>
            <p:cNvSpPr>
              <a:spLocks noEditPoints="1"/>
            </p:cNvSpPr>
            <p:nvPr/>
          </p:nvSpPr>
          <p:spPr bwMode="auto">
            <a:xfrm>
              <a:off x="7416913" y="1452752"/>
              <a:ext cx="455377" cy="345147"/>
            </a:xfrm>
            <a:custGeom>
              <a:avLst/>
              <a:gdLst>
                <a:gd name="T0" fmla="*/ 141 w 177"/>
                <a:gd name="T1" fmla="*/ 36 h 134"/>
                <a:gd name="T2" fmla="*/ 163 w 177"/>
                <a:gd name="T3" fmla="*/ 93 h 134"/>
                <a:gd name="T4" fmla="*/ 163 w 177"/>
                <a:gd name="T5" fmla="*/ 96 h 134"/>
                <a:gd name="T6" fmla="*/ 166 w 177"/>
                <a:gd name="T7" fmla="*/ 108 h 134"/>
                <a:gd name="T8" fmla="*/ 172 w 177"/>
                <a:gd name="T9" fmla="*/ 90 h 134"/>
                <a:gd name="T10" fmla="*/ 129 w 177"/>
                <a:gd name="T11" fmla="*/ 16 h 134"/>
                <a:gd name="T12" fmla="*/ 89 w 177"/>
                <a:gd name="T13" fmla="*/ 0 h 134"/>
                <a:gd name="T14" fmla="*/ 165 w 177"/>
                <a:gd name="T15" fmla="*/ 45 h 134"/>
                <a:gd name="T16" fmla="*/ 166 w 177"/>
                <a:gd name="T17" fmla="*/ 133 h 134"/>
                <a:gd name="T18" fmla="*/ 161 w 177"/>
                <a:gd name="T19" fmla="*/ 132 h 134"/>
                <a:gd name="T20" fmla="*/ 160 w 177"/>
                <a:gd name="T21" fmla="*/ 103 h 134"/>
                <a:gd name="T22" fmla="*/ 157 w 177"/>
                <a:gd name="T23" fmla="*/ 97 h 134"/>
                <a:gd name="T24" fmla="*/ 157 w 177"/>
                <a:gd name="T25" fmla="*/ 93 h 134"/>
                <a:gd name="T26" fmla="*/ 137 w 177"/>
                <a:gd name="T27" fmla="*/ 40 h 134"/>
                <a:gd name="T28" fmla="*/ 89 w 177"/>
                <a:gd name="T29" fmla="*/ 14 h 134"/>
                <a:gd name="T30" fmla="*/ 49 w 177"/>
                <a:gd name="T31" fmla="*/ 16 h 134"/>
                <a:gd name="T32" fmla="*/ 5 w 177"/>
                <a:gd name="T33" fmla="*/ 90 h 134"/>
                <a:gd name="T34" fmla="*/ 10 w 177"/>
                <a:gd name="T35" fmla="*/ 108 h 134"/>
                <a:gd name="T36" fmla="*/ 14 w 177"/>
                <a:gd name="T37" fmla="*/ 95 h 134"/>
                <a:gd name="T38" fmla="*/ 14 w 177"/>
                <a:gd name="T39" fmla="*/ 89 h 134"/>
                <a:gd name="T40" fmla="*/ 88 w 177"/>
                <a:gd name="T41" fmla="*/ 14 h 134"/>
                <a:gd name="T42" fmla="*/ 89 w 177"/>
                <a:gd name="T43" fmla="*/ 14 h 134"/>
                <a:gd name="T44" fmla="*/ 88 w 177"/>
                <a:gd name="T45" fmla="*/ 20 h 134"/>
                <a:gd name="T46" fmla="*/ 20 w 177"/>
                <a:gd name="T47" fmla="*/ 89 h 134"/>
                <a:gd name="T48" fmla="*/ 20 w 177"/>
                <a:gd name="T49" fmla="*/ 96 h 134"/>
                <a:gd name="T50" fmla="*/ 19 w 177"/>
                <a:gd name="T51" fmla="*/ 98 h 134"/>
                <a:gd name="T52" fmla="*/ 16 w 177"/>
                <a:gd name="T53" fmla="*/ 108 h 134"/>
                <a:gd name="T54" fmla="*/ 16 w 177"/>
                <a:gd name="T55" fmla="*/ 130 h 134"/>
                <a:gd name="T56" fmla="*/ 10 w 177"/>
                <a:gd name="T57" fmla="*/ 132 h 134"/>
                <a:gd name="T58" fmla="*/ 12 w 177"/>
                <a:gd name="T59" fmla="*/ 44 h 134"/>
                <a:gd name="T60" fmla="*/ 88 w 177"/>
                <a:gd name="T61" fmla="*/ 0 h 134"/>
                <a:gd name="T62" fmla="*/ 89 w 177"/>
                <a:gd name="T63" fmla="*/ 0 h 134"/>
                <a:gd name="T64" fmla="*/ 88 w 177"/>
                <a:gd name="T65"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34">
                  <a:moveTo>
                    <a:pt x="89" y="14"/>
                  </a:moveTo>
                  <a:cubicBezTo>
                    <a:pt x="109" y="14"/>
                    <a:pt x="128" y="23"/>
                    <a:pt x="141" y="36"/>
                  </a:cubicBezTo>
                  <a:cubicBezTo>
                    <a:pt x="155" y="50"/>
                    <a:pt x="163" y="69"/>
                    <a:pt x="163" y="89"/>
                  </a:cubicBezTo>
                  <a:cubicBezTo>
                    <a:pt x="163" y="90"/>
                    <a:pt x="163" y="92"/>
                    <a:pt x="163" y="93"/>
                  </a:cubicBezTo>
                  <a:cubicBezTo>
                    <a:pt x="163" y="93"/>
                    <a:pt x="163" y="93"/>
                    <a:pt x="163" y="93"/>
                  </a:cubicBezTo>
                  <a:cubicBezTo>
                    <a:pt x="163" y="94"/>
                    <a:pt x="163" y="95"/>
                    <a:pt x="163" y="96"/>
                  </a:cubicBezTo>
                  <a:cubicBezTo>
                    <a:pt x="164" y="98"/>
                    <a:pt x="165" y="99"/>
                    <a:pt x="165" y="101"/>
                  </a:cubicBezTo>
                  <a:cubicBezTo>
                    <a:pt x="166" y="103"/>
                    <a:pt x="166" y="105"/>
                    <a:pt x="166" y="108"/>
                  </a:cubicBezTo>
                  <a:cubicBezTo>
                    <a:pt x="166" y="119"/>
                    <a:pt x="166" y="119"/>
                    <a:pt x="166" y="119"/>
                  </a:cubicBezTo>
                  <a:cubicBezTo>
                    <a:pt x="170" y="109"/>
                    <a:pt x="172" y="100"/>
                    <a:pt x="172" y="90"/>
                  </a:cubicBezTo>
                  <a:cubicBezTo>
                    <a:pt x="172" y="75"/>
                    <a:pt x="168" y="60"/>
                    <a:pt x="160" y="47"/>
                  </a:cubicBezTo>
                  <a:cubicBezTo>
                    <a:pt x="153" y="35"/>
                    <a:pt x="142" y="24"/>
                    <a:pt x="129" y="16"/>
                  </a:cubicBezTo>
                  <a:cubicBezTo>
                    <a:pt x="117" y="10"/>
                    <a:pt x="104" y="6"/>
                    <a:pt x="89" y="6"/>
                  </a:cubicBezTo>
                  <a:cubicBezTo>
                    <a:pt x="89" y="0"/>
                    <a:pt x="89" y="0"/>
                    <a:pt x="89" y="0"/>
                  </a:cubicBezTo>
                  <a:cubicBezTo>
                    <a:pt x="105" y="0"/>
                    <a:pt x="119" y="4"/>
                    <a:pt x="132" y="11"/>
                  </a:cubicBezTo>
                  <a:cubicBezTo>
                    <a:pt x="146" y="19"/>
                    <a:pt x="157" y="31"/>
                    <a:pt x="165" y="45"/>
                  </a:cubicBezTo>
                  <a:cubicBezTo>
                    <a:pt x="173" y="58"/>
                    <a:pt x="177" y="74"/>
                    <a:pt x="177" y="90"/>
                  </a:cubicBezTo>
                  <a:cubicBezTo>
                    <a:pt x="177" y="104"/>
                    <a:pt x="174" y="119"/>
                    <a:pt x="166" y="133"/>
                  </a:cubicBezTo>
                  <a:cubicBezTo>
                    <a:pt x="166" y="134"/>
                    <a:pt x="165" y="134"/>
                    <a:pt x="163" y="134"/>
                  </a:cubicBezTo>
                  <a:cubicBezTo>
                    <a:pt x="162" y="134"/>
                    <a:pt x="161" y="133"/>
                    <a:pt x="161" y="132"/>
                  </a:cubicBezTo>
                  <a:cubicBezTo>
                    <a:pt x="161" y="108"/>
                    <a:pt x="161" y="108"/>
                    <a:pt x="161" y="108"/>
                  </a:cubicBezTo>
                  <a:cubicBezTo>
                    <a:pt x="161" y="106"/>
                    <a:pt x="160" y="104"/>
                    <a:pt x="160" y="103"/>
                  </a:cubicBezTo>
                  <a:cubicBezTo>
                    <a:pt x="159" y="101"/>
                    <a:pt x="159" y="100"/>
                    <a:pt x="158" y="99"/>
                  </a:cubicBezTo>
                  <a:cubicBezTo>
                    <a:pt x="157" y="98"/>
                    <a:pt x="157" y="97"/>
                    <a:pt x="157" y="97"/>
                  </a:cubicBezTo>
                  <a:cubicBezTo>
                    <a:pt x="157" y="95"/>
                    <a:pt x="157" y="94"/>
                    <a:pt x="157" y="93"/>
                  </a:cubicBezTo>
                  <a:cubicBezTo>
                    <a:pt x="157" y="93"/>
                    <a:pt x="157" y="93"/>
                    <a:pt x="157" y="93"/>
                  </a:cubicBezTo>
                  <a:cubicBezTo>
                    <a:pt x="157" y="92"/>
                    <a:pt x="157" y="91"/>
                    <a:pt x="157" y="89"/>
                  </a:cubicBezTo>
                  <a:cubicBezTo>
                    <a:pt x="157" y="70"/>
                    <a:pt x="150" y="53"/>
                    <a:pt x="137" y="40"/>
                  </a:cubicBezTo>
                  <a:cubicBezTo>
                    <a:pt x="125" y="28"/>
                    <a:pt x="108" y="20"/>
                    <a:pt x="89" y="20"/>
                  </a:cubicBezTo>
                  <a:lnTo>
                    <a:pt x="89" y="14"/>
                  </a:lnTo>
                  <a:close/>
                  <a:moveTo>
                    <a:pt x="88" y="6"/>
                  </a:moveTo>
                  <a:cubicBezTo>
                    <a:pt x="74" y="6"/>
                    <a:pt x="61" y="9"/>
                    <a:pt x="49" y="16"/>
                  </a:cubicBezTo>
                  <a:cubicBezTo>
                    <a:pt x="36" y="23"/>
                    <a:pt x="25" y="34"/>
                    <a:pt x="17" y="47"/>
                  </a:cubicBezTo>
                  <a:cubicBezTo>
                    <a:pt x="9" y="60"/>
                    <a:pt x="5" y="75"/>
                    <a:pt x="5" y="90"/>
                  </a:cubicBezTo>
                  <a:cubicBezTo>
                    <a:pt x="5" y="99"/>
                    <a:pt x="7" y="108"/>
                    <a:pt x="10" y="117"/>
                  </a:cubicBezTo>
                  <a:cubicBezTo>
                    <a:pt x="10" y="108"/>
                    <a:pt x="10" y="108"/>
                    <a:pt x="10" y="108"/>
                  </a:cubicBezTo>
                  <a:cubicBezTo>
                    <a:pt x="10" y="105"/>
                    <a:pt x="11" y="103"/>
                    <a:pt x="11" y="101"/>
                  </a:cubicBezTo>
                  <a:cubicBezTo>
                    <a:pt x="12" y="99"/>
                    <a:pt x="13" y="97"/>
                    <a:pt x="14" y="95"/>
                  </a:cubicBezTo>
                  <a:cubicBezTo>
                    <a:pt x="14" y="94"/>
                    <a:pt x="14" y="94"/>
                    <a:pt x="14" y="93"/>
                  </a:cubicBezTo>
                  <a:cubicBezTo>
                    <a:pt x="14" y="92"/>
                    <a:pt x="14" y="90"/>
                    <a:pt x="14" y="89"/>
                  </a:cubicBezTo>
                  <a:cubicBezTo>
                    <a:pt x="14" y="69"/>
                    <a:pt x="22" y="50"/>
                    <a:pt x="36" y="36"/>
                  </a:cubicBezTo>
                  <a:cubicBezTo>
                    <a:pt x="49" y="23"/>
                    <a:pt x="68" y="14"/>
                    <a:pt x="88" y="14"/>
                  </a:cubicBezTo>
                  <a:cubicBezTo>
                    <a:pt x="88" y="14"/>
                    <a:pt x="88" y="14"/>
                    <a:pt x="88" y="14"/>
                  </a:cubicBezTo>
                  <a:cubicBezTo>
                    <a:pt x="89" y="14"/>
                    <a:pt x="89" y="14"/>
                    <a:pt x="89" y="14"/>
                  </a:cubicBezTo>
                  <a:cubicBezTo>
                    <a:pt x="89" y="20"/>
                    <a:pt x="89" y="20"/>
                    <a:pt x="89" y="20"/>
                  </a:cubicBezTo>
                  <a:cubicBezTo>
                    <a:pt x="88" y="20"/>
                    <a:pt x="88" y="20"/>
                    <a:pt x="88" y="20"/>
                  </a:cubicBezTo>
                  <a:cubicBezTo>
                    <a:pt x="70" y="20"/>
                    <a:pt x="52" y="28"/>
                    <a:pt x="40" y="40"/>
                  </a:cubicBezTo>
                  <a:cubicBezTo>
                    <a:pt x="27" y="53"/>
                    <a:pt x="20" y="70"/>
                    <a:pt x="20" y="89"/>
                  </a:cubicBezTo>
                  <a:cubicBezTo>
                    <a:pt x="20" y="90"/>
                    <a:pt x="20" y="92"/>
                    <a:pt x="20" y="93"/>
                  </a:cubicBezTo>
                  <a:cubicBezTo>
                    <a:pt x="20" y="94"/>
                    <a:pt x="20" y="95"/>
                    <a:pt x="20" y="96"/>
                  </a:cubicBezTo>
                  <a:cubicBezTo>
                    <a:pt x="20" y="96"/>
                    <a:pt x="20" y="96"/>
                    <a:pt x="20" y="96"/>
                  </a:cubicBezTo>
                  <a:cubicBezTo>
                    <a:pt x="20" y="97"/>
                    <a:pt x="20" y="97"/>
                    <a:pt x="19" y="98"/>
                  </a:cubicBezTo>
                  <a:cubicBezTo>
                    <a:pt x="18" y="99"/>
                    <a:pt x="17" y="101"/>
                    <a:pt x="17" y="103"/>
                  </a:cubicBezTo>
                  <a:cubicBezTo>
                    <a:pt x="16" y="104"/>
                    <a:pt x="16" y="106"/>
                    <a:pt x="16" y="108"/>
                  </a:cubicBezTo>
                  <a:cubicBezTo>
                    <a:pt x="16" y="130"/>
                    <a:pt x="16" y="130"/>
                    <a:pt x="16" y="130"/>
                  </a:cubicBezTo>
                  <a:cubicBezTo>
                    <a:pt x="16" y="130"/>
                    <a:pt x="16" y="130"/>
                    <a:pt x="16" y="130"/>
                  </a:cubicBezTo>
                  <a:cubicBezTo>
                    <a:pt x="16" y="131"/>
                    <a:pt x="15" y="132"/>
                    <a:pt x="14" y="133"/>
                  </a:cubicBezTo>
                  <a:cubicBezTo>
                    <a:pt x="13" y="134"/>
                    <a:pt x="11" y="133"/>
                    <a:pt x="10" y="132"/>
                  </a:cubicBezTo>
                  <a:cubicBezTo>
                    <a:pt x="3" y="118"/>
                    <a:pt x="0" y="104"/>
                    <a:pt x="0" y="90"/>
                  </a:cubicBezTo>
                  <a:cubicBezTo>
                    <a:pt x="0" y="74"/>
                    <a:pt x="4" y="58"/>
                    <a:pt x="12" y="44"/>
                  </a:cubicBezTo>
                  <a:cubicBezTo>
                    <a:pt x="20" y="30"/>
                    <a:pt x="32" y="18"/>
                    <a:pt x="47" y="11"/>
                  </a:cubicBezTo>
                  <a:cubicBezTo>
                    <a:pt x="59" y="4"/>
                    <a:pt x="73" y="0"/>
                    <a:pt x="88" y="0"/>
                  </a:cubicBezTo>
                  <a:cubicBezTo>
                    <a:pt x="88" y="0"/>
                    <a:pt x="88" y="0"/>
                    <a:pt x="88" y="0"/>
                  </a:cubicBezTo>
                  <a:cubicBezTo>
                    <a:pt x="89" y="0"/>
                    <a:pt x="89" y="0"/>
                    <a:pt x="89" y="0"/>
                  </a:cubicBezTo>
                  <a:cubicBezTo>
                    <a:pt x="89" y="6"/>
                    <a:pt x="89" y="6"/>
                    <a:pt x="89" y="6"/>
                  </a:cubicBezTo>
                  <a:lnTo>
                    <a:pt x="88" y="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6" name="Freeform 14"/>
            <p:cNvSpPr>
              <a:spLocks noEditPoints="1"/>
            </p:cNvSpPr>
            <p:nvPr/>
          </p:nvSpPr>
          <p:spPr bwMode="auto">
            <a:xfrm>
              <a:off x="7707847" y="1676826"/>
              <a:ext cx="110231" cy="189741"/>
            </a:xfrm>
            <a:custGeom>
              <a:avLst/>
              <a:gdLst>
                <a:gd name="T0" fmla="*/ 38 w 43"/>
                <a:gd name="T1" fmla="*/ 53 h 74"/>
                <a:gd name="T2" fmla="*/ 38 w 43"/>
                <a:gd name="T3" fmla="*/ 43 h 74"/>
                <a:gd name="T4" fmla="*/ 38 w 43"/>
                <a:gd name="T5" fmla="*/ 21 h 74"/>
                <a:gd name="T6" fmla="*/ 38 w 43"/>
                <a:gd name="T7" fmla="*/ 20 h 74"/>
                <a:gd name="T8" fmla="*/ 37 w 43"/>
                <a:gd name="T9" fmla="*/ 19 h 74"/>
                <a:gd name="T10" fmla="*/ 37 w 43"/>
                <a:gd name="T11" fmla="*/ 19 h 74"/>
                <a:gd name="T12" fmla="*/ 30 w 43"/>
                <a:gd name="T13" fmla="*/ 10 h 74"/>
                <a:gd name="T14" fmla="*/ 22 w 43"/>
                <a:gd name="T15" fmla="*/ 7 h 74"/>
                <a:gd name="T16" fmla="*/ 22 w 43"/>
                <a:gd name="T17" fmla="*/ 1 h 74"/>
                <a:gd name="T18" fmla="*/ 33 w 43"/>
                <a:gd name="T19" fmla="*/ 5 h 74"/>
                <a:gd name="T20" fmla="*/ 43 w 43"/>
                <a:gd name="T21" fmla="*/ 18 h 74"/>
                <a:gd name="T22" fmla="*/ 43 w 43"/>
                <a:gd name="T23" fmla="*/ 18 h 74"/>
                <a:gd name="T24" fmla="*/ 43 w 43"/>
                <a:gd name="T25" fmla="*/ 20 h 74"/>
                <a:gd name="T26" fmla="*/ 43 w 43"/>
                <a:gd name="T27" fmla="*/ 21 h 74"/>
                <a:gd name="T28" fmla="*/ 43 w 43"/>
                <a:gd name="T29" fmla="*/ 43 h 74"/>
                <a:gd name="T30" fmla="*/ 43 w 43"/>
                <a:gd name="T31" fmla="*/ 53 h 74"/>
                <a:gd name="T32" fmla="*/ 34 w 43"/>
                <a:gd name="T33" fmla="*/ 69 h 74"/>
                <a:gd name="T34" fmla="*/ 22 w 43"/>
                <a:gd name="T35" fmla="*/ 74 h 74"/>
                <a:gd name="T36" fmla="*/ 22 w 43"/>
                <a:gd name="T37" fmla="*/ 68 h 74"/>
                <a:gd name="T38" fmla="*/ 31 w 43"/>
                <a:gd name="T39" fmla="*/ 64 h 74"/>
                <a:gd name="T40" fmla="*/ 38 w 43"/>
                <a:gd name="T41" fmla="*/ 53 h 74"/>
                <a:gd name="T42" fmla="*/ 22 w 43"/>
                <a:gd name="T43" fmla="*/ 7 h 74"/>
                <a:gd name="T44" fmla="*/ 14 w 43"/>
                <a:gd name="T45" fmla="*/ 6 h 74"/>
                <a:gd name="T46" fmla="*/ 6 w 43"/>
                <a:gd name="T47" fmla="*/ 6 h 74"/>
                <a:gd name="T48" fmla="*/ 6 w 43"/>
                <a:gd name="T49" fmla="*/ 69 h 74"/>
                <a:gd name="T50" fmla="*/ 14 w 43"/>
                <a:gd name="T51" fmla="*/ 69 h 74"/>
                <a:gd name="T52" fmla="*/ 22 w 43"/>
                <a:gd name="T53" fmla="*/ 68 h 74"/>
                <a:gd name="T54" fmla="*/ 22 w 43"/>
                <a:gd name="T55" fmla="*/ 74 h 74"/>
                <a:gd name="T56" fmla="*/ 14 w 43"/>
                <a:gd name="T57" fmla="*/ 74 h 74"/>
                <a:gd name="T58" fmla="*/ 3 w 43"/>
                <a:gd name="T59" fmla="*/ 74 h 74"/>
                <a:gd name="T60" fmla="*/ 0 w 43"/>
                <a:gd name="T61" fmla="*/ 71 h 74"/>
                <a:gd name="T62" fmla="*/ 0 w 43"/>
                <a:gd name="T63" fmla="*/ 3 h 74"/>
                <a:gd name="T64" fmla="*/ 3 w 43"/>
                <a:gd name="T65" fmla="*/ 0 h 74"/>
                <a:gd name="T66" fmla="*/ 14 w 43"/>
                <a:gd name="T67" fmla="*/ 0 h 74"/>
                <a:gd name="T68" fmla="*/ 22 w 43"/>
                <a:gd name="T69" fmla="*/ 1 h 74"/>
                <a:gd name="T70" fmla="*/ 22 w 43"/>
                <a:gd name="T7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38" y="53"/>
                  </a:moveTo>
                  <a:cubicBezTo>
                    <a:pt x="38" y="43"/>
                    <a:pt x="38" y="43"/>
                    <a:pt x="38" y="43"/>
                  </a:cubicBezTo>
                  <a:cubicBezTo>
                    <a:pt x="38" y="21"/>
                    <a:pt x="38" y="21"/>
                    <a:pt x="38" y="21"/>
                  </a:cubicBezTo>
                  <a:cubicBezTo>
                    <a:pt x="38" y="21"/>
                    <a:pt x="38" y="21"/>
                    <a:pt x="38" y="20"/>
                  </a:cubicBezTo>
                  <a:cubicBezTo>
                    <a:pt x="37" y="20"/>
                    <a:pt x="37" y="20"/>
                    <a:pt x="37" y="19"/>
                  </a:cubicBezTo>
                  <a:cubicBezTo>
                    <a:pt x="37" y="19"/>
                    <a:pt x="37" y="19"/>
                    <a:pt x="37" y="19"/>
                  </a:cubicBezTo>
                  <a:cubicBezTo>
                    <a:pt x="37" y="16"/>
                    <a:pt x="34" y="12"/>
                    <a:pt x="30" y="10"/>
                  </a:cubicBezTo>
                  <a:cubicBezTo>
                    <a:pt x="28" y="9"/>
                    <a:pt x="25" y="8"/>
                    <a:pt x="22" y="7"/>
                  </a:cubicBezTo>
                  <a:cubicBezTo>
                    <a:pt x="22" y="1"/>
                    <a:pt x="22" y="1"/>
                    <a:pt x="22" y="1"/>
                  </a:cubicBezTo>
                  <a:cubicBezTo>
                    <a:pt x="26" y="2"/>
                    <a:pt x="30" y="3"/>
                    <a:pt x="33" y="5"/>
                  </a:cubicBezTo>
                  <a:cubicBezTo>
                    <a:pt x="38" y="8"/>
                    <a:pt x="42" y="13"/>
                    <a:pt x="43" y="18"/>
                  </a:cubicBezTo>
                  <a:cubicBezTo>
                    <a:pt x="43" y="18"/>
                    <a:pt x="43" y="18"/>
                    <a:pt x="43" y="18"/>
                  </a:cubicBezTo>
                  <a:cubicBezTo>
                    <a:pt x="43" y="19"/>
                    <a:pt x="43" y="19"/>
                    <a:pt x="43" y="20"/>
                  </a:cubicBezTo>
                  <a:cubicBezTo>
                    <a:pt x="43" y="20"/>
                    <a:pt x="43" y="21"/>
                    <a:pt x="43" y="21"/>
                  </a:cubicBezTo>
                  <a:cubicBezTo>
                    <a:pt x="43" y="43"/>
                    <a:pt x="43" y="43"/>
                    <a:pt x="43" y="43"/>
                  </a:cubicBezTo>
                  <a:cubicBezTo>
                    <a:pt x="43" y="53"/>
                    <a:pt x="43" y="53"/>
                    <a:pt x="43" y="53"/>
                  </a:cubicBezTo>
                  <a:cubicBezTo>
                    <a:pt x="43" y="59"/>
                    <a:pt x="40" y="65"/>
                    <a:pt x="34" y="69"/>
                  </a:cubicBezTo>
                  <a:cubicBezTo>
                    <a:pt x="31" y="71"/>
                    <a:pt x="26" y="73"/>
                    <a:pt x="22" y="74"/>
                  </a:cubicBezTo>
                  <a:cubicBezTo>
                    <a:pt x="22" y="68"/>
                    <a:pt x="22" y="68"/>
                    <a:pt x="22" y="68"/>
                  </a:cubicBezTo>
                  <a:cubicBezTo>
                    <a:pt x="25" y="67"/>
                    <a:pt x="28" y="66"/>
                    <a:pt x="31" y="64"/>
                  </a:cubicBezTo>
                  <a:cubicBezTo>
                    <a:pt x="35" y="61"/>
                    <a:pt x="38" y="57"/>
                    <a:pt x="38" y="53"/>
                  </a:cubicBezTo>
                  <a:close/>
                  <a:moveTo>
                    <a:pt x="22" y="7"/>
                  </a:moveTo>
                  <a:cubicBezTo>
                    <a:pt x="19" y="6"/>
                    <a:pt x="17" y="6"/>
                    <a:pt x="14" y="6"/>
                  </a:cubicBezTo>
                  <a:cubicBezTo>
                    <a:pt x="6" y="6"/>
                    <a:pt x="6" y="6"/>
                    <a:pt x="6" y="6"/>
                  </a:cubicBezTo>
                  <a:cubicBezTo>
                    <a:pt x="6" y="69"/>
                    <a:pt x="6" y="69"/>
                    <a:pt x="6" y="69"/>
                  </a:cubicBezTo>
                  <a:cubicBezTo>
                    <a:pt x="14" y="69"/>
                    <a:pt x="14" y="69"/>
                    <a:pt x="14" y="69"/>
                  </a:cubicBezTo>
                  <a:cubicBezTo>
                    <a:pt x="17" y="69"/>
                    <a:pt x="19" y="68"/>
                    <a:pt x="22" y="68"/>
                  </a:cubicBezTo>
                  <a:cubicBezTo>
                    <a:pt x="22" y="74"/>
                    <a:pt x="22" y="74"/>
                    <a:pt x="22" y="74"/>
                  </a:cubicBezTo>
                  <a:cubicBezTo>
                    <a:pt x="19" y="74"/>
                    <a:pt x="17" y="74"/>
                    <a:pt x="14" y="74"/>
                  </a:cubicBezTo>
                  <a:cubicBezTo>
                    <a:pt x="3" y="74"/>
                    <a:pt x="3" y="74"/>
                    <a:pt x="3" y="74"/>
                  </a:cubicBezTo>
                  <a:cubicBezTo>
                    <a:pt x="1" y="74"/>
                    <a:pt x="0" y="73"/>
                    <a:pt x="0" y="71"/>
                  </a:cubicBezTo>
                  <a:cubicBezTo>
                    <a:pt x="0" y="3"/>
                    <a:pt x="0" y="3"/>
                    <a:pt x="0" y="3"/>
                  </a:cubicBezTo>
                  <a:cubicBezTo>
                    <a:pt x="0" y="2"/>
                    <a:pt x="1" y="0"/>
                    <a:pt x="3" y="0"/>
                  </a:cubicBezTo>
                  <a:cubicBezTo>
                    <a:pt x="14" y="0"/>
                    <a:pt x="14" y="0"/>
                    <a:pt x="14" y="0"/>
                  </a:cubicBezTo>
                  <a:cubicBezTo>
                    <a:pt x="17" y="0"/>
                    <a:pt x="19" y="1"/>
                    <a:pt x="22" y="1"/>
                  </a:cubicBezTo>
                  <a:lnTo>
                    <a:pt x="22" y="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7" name="Freeform 15"/>
            <p:cNvSpPr>
              <a:spLocks noEditPoints="1"/>
            </p:cNvSpPr>
            <p:nvPr/>
          </p:nvSpPr>
          <p:spPr bwMode="auto">
            <a:xfrm>
              <a:off x="7471123" y="1676826"/>
              <a:ext cx="110231" cy="189741"/>
            </a:xfrm>
            <a:custGeom>
              <a:avLst/>
              <a:gdLst>
                <a:gd name="T0" fmla="*/ 22 w 43"/>
                <a:gd name="T1" fmla="*/ 1 h 74"/>
                <a:gd name="T2" fmla="*/ 29 w 43"/>
                <a:gd name="T3" fmla="*/ 0 h 74"/>
                <a:gd name="T4" fmla="*/ 40 w 43"/>
                <a:gd name="T5" fmla="*/ 0 h 74"/>
                <a:gd name="T6" fmla="*/ 43 w 43"/>
                <a:gd name="T7" fmla="*/ 3 h 74"/>
                <a:gd name="T8" fmla="*/ 43 w 43"/>
                <a:gd name="T9" fmla="*/ 71 h 74"/>
                <a:gd name="T10" fmla="*/ 40 w 43"/>
                <a:gd name="T11" fmla="*/ 74 h 74"/>
                <a:gd name="T12" fmla="*/ 29 w 43"/>
                <a:gd name="T13" fmla="*/ 74 h 74"/>
                <a:gd name="T14" fmla="*/ 22 w 43"/>
                <a:gd name="T15" fmla="*/ 74 h 74"/>
                <a:gd name="T16" fmla="*/ 22 w 43"/>
                <a:gd name="T17" fmla="*/ 68 h 74"/>
                <a:gd name="T18" fmla="*/ 29 w 43"/>
                <a:gd name="T19" fmla="*/ 69 h 74"/>
                <a:gd name="T20" fmla="*/ 37 w 43"/>
                <a:gd name="T21" fmla="*/ 69 h 74"/>
                <a:gd name="T22" fmla="*/ 37 w 43"/>
                <a:gd name="T23" fmla="*/ 6 h 74"/>
                <a:gd name="T24" fmla="*/ 29 w 43"/>
                <a:gd name="T25" fmla="*/ 6 h 74"/>
                <a:gd name="T26" fmla="*/ 22 w 43"/>
                <a:gd name="T27" fmla="*/ 7 h 74"/>
                <a:gd name="T28" fmla="*/ 22 w 43"/>
                <a:gd name="T29" fmla="*/ 1 h 74"/>
                <a:gd name="T30" fmla="*/ 0 w 43"/>
                <a:gd name="T31" fmla="*/ 53 h 74"/>
                <a:gd name="T32" fmla="*/ 0 w 43"/>
                <a:gd name="T33" fmla="*/ 43 h 74"/>
                <a:gd name="T34" fmla="*/ 0 w 43"/>
                <a:gd name="T35" fmla="*/ 21 h 74"/>
                <a:gd name="T36" fmla="*/ 0 w 43"/>
                <a:gd name="T37" fmla="*/ 20 h 74"/>
                <a:gd name="T38" fmla="*/ 0 w 43"/>
                <a:gd name="T39" fmla="*/ 18 h 74"/>
                <a:gd name="T40" fmla="*/ 0 w 43"/>
                <a:gd name="T41" fmla="*/ 18 h 74"/>
                <a:gd name="T42" fmla="*/ 10 w 43"/>
                <a:gd name="T43" fmla="*/ 5 h 74"/>
                <a:gd name="T44" fmla="*/ 22 w 43"/>
                <a:gd name="T45" fmla="*/ 1 h 74"/>
                <a:gd name="T46" fmla="*/ 22 w 43"/>
                <a:gd name="T47" fmla="*/ 7 h 74"/>
                <a:gd name="T48" fmla="*/ 13 w 43"/>
                <a:gd name="T49" fmla="*/ 10 h 74"/>
                <a:gd name="T50" fmla="*/ 6 w 43"/>
                <a:gd name="T51" fmla="*/ 19 h 74"/>
                <a:gd name="T52" fmla="*/ 6 w 43"/>
                <a:gd name="T53" fmla="*/ 19 h 74"/>
                <a:gd name="T54" fmla="*/ 6 w 43"/>
                <a:gd name="T55" fmla="*/ 20 h 74"/>
                <a:gd name="T56" fmla="*/ 6 w 43"/>
                <a:gd name="T57" fmla="*/ 21 h 74"/>
                <a:gd name="T58" fmla="*/ 6 w 43"/>
                <a:gd name="T59" fmla="*/ 43 h 74"/>
                <a:gd name="T60" fmla="*/ 6 w 43"/>
                <a:gd name="T61" fmla="*/ 53 h 74"/>
                <a:gd name="T62" fmla="*/ 12 w 43"/>
                <a:gd name="T63" fmla="*/ 64 h 74"/>
                <a:gd name="T64" fmla="*/ 22 w 43"/>
                <a:gd name="T65" fmla="*/ 68 h 74"/>
                <a:gd name="T66" fmla="*/ 22 w 43"/>
                <a:gd name="T67" fmla="*/ 74 h 74"/>
                <a:gd name="T68" fmla="*/ 9 w 43"/>
                <a:gd name="T69" fmla="*/ 69 h 74"/>
                <a:gd name="T70" fmla="*/ 0 w 43"/>
                <a:gd name="T71"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22" y="1"/>
                  </a:moveTo>
                  <a:cubicBezTo>
                    <a:pt x="24" y="1"/>
                    <a:pt x="27" y="0"/>
                    <a:pt x="29" y="0"/>
                  </a:cubicBezTo>
                  <a:cubicBezTo>
                    <a:pt x="40" y="0"/>
                    <a:pt x="40" y="0"/>
                    <a:pt x="40" y="0"/>
                  </a:cubicBezTo>
                  <a:cubicBezTo>
                    <a:pt x="42" y="0"/>
                    <a:pt x="43" y="2"/>
                    <a:pt x="43" y="3"/>
                  </a:cubicBezTo>
                  <a:cubicBezTo>
                    <a:pt x="43" y="71"/>
                    <a:pt x="43" y="71"/>
                    <a:pt x="43" y="71"/>
                  </a:cubicBezTo>
                  <a:cubicBezTo>
                    <a:pt x="43" y="73"/>
                    <a:pt x="42" y="74"/>
                    <a:pt x="40" y="74"/>
                  </a:cubicBezTo>
                  <a:cubicBezTo>
                    <a:pt x="29" y="74"/>
                    <a:pt x="29" y="74"/>
                    <a:pt x="29" y="74"/>
                  </a:cubicBezTo>
                  <a:cubicBezTo>
                    <a:pt x="27" y="74"/>
                    <a:pt x="24" y="74"/>
                    <a:pt x="22" y="74"/>
                  </a:cubicBezTo>
                  <a:cubicBezTo>
                    <a:pt x="22" y="68"/>
                    <a:pt x="22" y="68"/>
                    <a:pt x="22" y="68"/>
                  </a:cubicBezTo>
                  <a:cubicBezTo>
                    <a:pt x="24" y="68"/>
                    <a:pt x="27" y="69"/>
                    <a:pt x="29" y="69"/>
                  </a:cubicBezTo>
                  <a:cubicBezTo>
                    <a:pt x="37" y="69"/>
                    <a:pt x="37" y="69"/>
                    <a:pt x="37" y="69"/>
                  </a:cubicBezTo>
                  <a:cubicBezTo>
                    <a:pt x="37" y="6"/>
                    <a:pt x="37" y="6"/>
                    <a:pt x="37" y="6"/>
                  </a:cubicBezTo>
                  <a:cubicBezTo>
                    <a:pt x="29" y="6"/>
                    <a:pt x="29" y="6"/>
                    <a:pt x="29" y="6"/>
                  </a:cubicBezTo>
                  <a:cubicBezTo>
                    <a:pt x="27" y="6"/>
                    <a:pt x="24" y="6"/>
                    <a:pt x="22" y="7"/>
                  </a:cubicBezTo>
                  <a:lnTo>
                    <a:pt x="22" y="1"/>
                  </a:lnTo>
                  <a:close/>
                  <a:moveTo>
                    <a:pt x="0" y="53"/>
                  </a:moveTo>
                  <a:cubicBezTo>
                    <a:pt x="0" y="43"/>
                    <a:pt x="0" y="43"/>
                    <a:pt x="0" y="43"/>
                  </a:cubicBezTo>
                  <a:cubicBezTo>
                    <a:pt x="0" y="21"/>
                    <a:pt x="0" y="21"/>
                    <a:pt x="0" y="21"/>
                  </a:cubicBezTo>
                  <a:cubicBezTo>
                    <a:pt x="0" y="21"/>
                    <a:pt x="0" y="20"/>
                    <a:pt x="0" y="20"/>
                  </a:cubicBezTo>
                  <a:cubicBezTo>
                    <a:pt x="0" y="19"/>
                    <a:pt x="0" y="19"/>
                    <a:pt x="0" y="18"/>
                  </a:cubicBezTo>
                  <a:cubicBezTo>
                    <a:pt x="0" y="18"/>
                    <a:pt x="0" y="18"/>
                    <a:pt x="0" y="18"/>
                  </a:cubicBezTo>
                  <a:cubicBezTo>
                    <a:pt x="1" y="13"/>
                    <a:pt x="5" y="8"/>
                    <a:pt x="10" y="5"/>
                  </a:cubicBezTo>
                  <a:cubicBezTo>
                    <a:pt x="13" y="3"/>
                    <a:pt x="17" y="2"/>
                    <a:pt x="22" y="1"/>
                  </a:cubicBezTo>
                  <a:cubicBezTo>
                    <a:pt x="22" y="7"/>
                    <a:pt x="22" y="7"/>
                    <a:pt x="22" y="7"/>
                  </a:cubicBezTo>
                  <a:cubicBezTo>
                    <a:pt x="18" y="8"/>
                    <a:pt x="16" y="9"/>
                    <a:pt x="13" y="10"/>
                  </a:cubicBezTo>
                  <a:cubicBezTo>
                    <a:pt x="9" y="12"/>
                    <a:pt x="6" y="16"/>
                    <a:pt x="6" y="19"/>
                  </a:cubicBezTo>
                  <a:cubicBezTo>
                    <a:pt x="6" y="19"/>
                    <a:pt x="6" y="19"/>
                    <a:pt x="6" y="19"/>
                  </a:cubicBezTo>
                  <a:cubicBezTo>
                    <a:pt x="6" y="20"/>
                    <a:pt x="6" y="20"/>
                    <a:pt x="6" y="20"/>
                  </a:cubicBezTo>
                  <a:cubicBezTo>
                    <a:pt x="6" y="21"/>
                    <a:pt x="6" y="21"/>
                    <a:pt x="6" y="21"/>
                  </a:cubicBezTo>
                  <a:cubicBezTo>
                    <a:pt x="6" y="43"/>
                    <a:pt x="6" y="43"/>
                    <a:pt x="6" y="43"/>
                  </a:cubicBezTo>
                  <a:cubicBezTo>
                    <a:pt x="6" y="53"/>
                    <a:pt x="6" y="53"/>
                    <a:pt x="6" y="53"/>
                  </a:cubicBezTo>
                  <a:cubicBezTo>
                    <a:pt x="6" y="57"/>
                    <a:pt x="8" y="61"/>
                    <a:pt x="12" y="64"/>
                  </a:cubicBezTo>
                  <a:cubicBezTo>
                    <a:pt x="15" y="66"/>
                    <a:pt x="18" y="67"/>
                    <a:pt x="22" y="68"/>
                  </a:cubicBezTo>
                  <a:cubicBezTo>
                    <a:pt x="22" y="74"/>
                    <a:pt x="22" y="74"/>
                    <a:pt x="22" y="74"/>
                  </a:cubicBezTo>
                  <a:cubicBezTo>
                    <a:pt x="17" y="73"/>
                    <a:pt x="12" y="71"/>
                    <a:pt x="9" y="69"/>
                  </a:cubicBezTo>
                  <a:cubicBezTo>
                    <a:pt x="3" y="65"/>
                    <a:pt x="0" y="59"/>
                    <a:pt x="0" y="5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8" name="Freeform 16"/>
            <p:cNvSpPr>
              <a:spLocks noEditPoints="1"/>
            </p:cNvSpPr>
            <p:nvPr/>
          </p:nvSpPr>
          <p:spPr bwMode="auto">
            <a:xfrm>
              <a:off x="6439299" y="1523228"/>
              <a:ext cx="285514" cy="254795"/>
            </a:xfrm>
            <a:custGeom>
              <a:avLst/>
              <a:gdLst>
                <a:gd name="T0" fmla="*/ 56 w 111"/>
                <a:gd name="T1" fmla="*/ 89 h 99"/>
                <a:gd name="T2" fmla="*/ 65 w 111"/>
                <a:gd name="T3" fmla="*/ 91 h 99"/>
                <a:gd name="T4" fmla="*/ 72 w 111"/>
                <a:gd name="T5" fmla="*/ 93 h 99"/>
                <a:gd name="T6" fmla="*/ 77 w 111"/>
                <a:gd name="T7" fmla="*/ 94 h 99"/>
                <a:gd name="T8" fmla="*/ 83 w 111"/>
                <a:gd name="T9" fmla="*/ 92 h 99"/>
                <a:gd name="T10" fmla="*/ 90 w 111"/>
                <a:gd name="T11" fmla="*/ 84 h 99"/>
                <a:gd name="T12" fmla="*/ 91 w 111"/>
                <a:gd name="T13" fmla="*/ 83 h 99"/>
                <a:gd name="T14" fmla="*/ 106 w 111"/>
                <a:gd name="T15" fmla="*/ 46 h 99"/>
                <a:gd name="T16" fmla="*/ 106 w 111"/>
                <a:gd name="T17" fmla="*/ 37 h 99"/>
                <a:gd name="T18" fmla="*/ 106 w 111"/>
                <a:gd name="T19" fmla="*/ 35 h 99"/>
                <a:gd name="T20" fmla="*/ 95 w 111"/>
                <a:gd name="T21" fmla="*/ 12 h 99"/>
                <a:gd name="T22" fmla="*/ 94 w 111"/>
                <a:gd name="T23" fmla="*/ 11 h 99"/>
                <a:gd name="T24" fmla="*/ 65 w 111"/>
                <a:gd name="T25" fmla="*/ 7 h 99"/>
                <a:gd name="T26" fmla="*/ 55 w 111"/>
                <a:gd name="T27" fmla="*/ 5 h 99"/>
                <a:gd name="T28" fmla="*/ 72 w 111"/>
                <a:gd name="T29" fmla="*/ 0 h 99"/>
                <a:gd name="T30" fmla="*/ 98 w 111"/>
                <a:gd name="T31" fmla="*/ 8 h 99"/>
                <a:gd name="T32" fmla="*/ 106 w 111"/>
                <a:gd name="T33" fmla="*/ 19 h 99"/>
                <a:gd name="T34" fmla="*/ 111 w 111"/>
                <a:gd name="T35" fmla="*/ 36 h 99"/>
                <a:gd name="T36" fmla="*/ 111 w 111"/>
                <a:gd name="T37" fmla="*/ 36 h 99"/>
                <a:gd name="T38" fmla="*/ 111 w 111"/>
                <a:gd name="T39" fmla="*/ 43 h 99"/>
                <a:gd name="T40" fmla="*/ 109 w 111"/>
                <a:gd name="T41" fmla="*/ 56 h 99"/>
                <a:gd name="T42" fmla="*/ 94 w 111"/>
                <a:gd name="T43" fmla="*/ 86 h 99"/>
                <a:gd name="T44" fmla="*/ 91 w 111"/>
                <a:gd name="T45" fmla="*/ 91 h 99"/>
                <a:gd name="T46" fmla="*/ 78 w 111"/>
                <a:gd name="T47" fmla="*/ 99 h 99"/>
                <a:gd name="T48" fmla="*/ 71 w 111"/>
                <a:gd name="T49" fmla="*/ 98 h 99"/>
                <a:gd name="T50" fmla="*/ 62 w 111"/>
                <a:gd name="T51" fmla="*/ 95 h 99"/>
                <a:gd name="T52" fmla="*/ 56 w 111"/>
                <a:gd name="T53" fmla="*/ 94 h 99"/>
                <a:gd name="T54" fmla="*/ 29 w 111"/>
                <a:gd name="T55" fmla="*/ 92 h 99"/>
                <a:gd name="T56" fmla="*/ 39 w 111"/>
                <a:gd name="T57" fmla="*/ 93 h 99"/>
                <a:gd name="T58" fmla="*/ 42 w 111"/>
                <a:gd name="T59" fmla="*/ 93 h 99"/>
                <a:gd name="T60" fmla="*/ 48 w 111"/>
                <a:gd name="T61" fmla="*/ 90 h 99"/>
                <a:gd name="T62" fmla="*/ 55 w 111"/>
                <a:gd name="T63" fmla="*/ 94 h 99"/>
                <a:gd name="T64" fmla="*/ 46 w 111"/>
                <a:gd name="T65" fmla="*/ 96 h 99"/>
                <a:gd name="T66" fmla="*/ 40 w 111"/>
                <a:gd name="T67" fmla="*/ 98 h 99"/>
                <a:gd name="T68" fmla="*/ 55 w 111"/>
                <a:gd name="T69" fmla="*/ 10 h 99"/>
                <a:gd name="T70" fmla="*/ 55 w 111"/>
                <a:gd name="T71" fmla="*/ 10 h 99"/>
                <a:gd name="T72" fmla="*/ 46 w 111"/>
                <a:gd name="T73" fmla="*/ 7 h 99"/>
                <a:gd name="T74" fmla="*/ 29 w 111"/>
                <a:gd name="T75" fmla="*/ 1 h 99"/>
                <a:gd name="T76" fmla="*/ 52 w 111"/>
                <a:gd name="T77" fmla="*/ 4 h 99"/>
                <a:gd name="T78" fmla="*/ 29 w 111"/>
                <a:gd name="T79" fmla="*/ 92 h 99"/>
                <a:gd name="T80" fmla="*/ 5 w 111"/>
                <a:gd name="T81" fmla="*/ 35 h 99"/>
                <a:gd name="T82" fmla="*/ 5 w 111"/>
                <a:gd name="T83" fmla="*/ 37 h 99"/>
                <a:gd name="T84" fmla="*/ 5 w 111"/>
                <a:gd name="T85" fmla="*/ 46 h 99"/>
                <a:gd name="T86" fmla="*/ 20 w 111"/>
                <a:gd name="T87" fmla="*/ 83 h 99"/>
                <a:gd name="T88" fmla="*/ 24 w 111"/>
                <a:gd name="T89" fmla="*/ 88 h 99"/>
                <a:gd name="T90" fmla="*/ 29 w 111"/>
                <a:gd name="T91" fmla="*/ 92 h 99"/>
                <a:gd name="T92" fmla="*/ 24 w 111"/>
                <a:gd name="T93" fmla="*/ 95 h 99"/>
                <a:gd name="T94" fmla="*/ 17 w 111"/>
                <a:gd name="T95" fmla="*/ 87 h 99"/>
                <a:gd name="T96" fmla="*/ 5 w 111"/>
                <a:gd name="T97" fmla="*/ 64 h 99"/>
                <a:gd name="T98" fmla="*/ 0 w 111"/>
                <a:gd name="T99" fmla="*/ 43 h 99"/>
                <a:gd name="T100" fmla="*/ 0 w 111"/>
                <a:gd name="T101" fmla="*/ 37 h 99"/>
                <a:gd name="T102" fmla="*/ 1 w 111"/>
                <a:gd name="T103" fmla="*/ 30 h 99"/>
                <a:gd name="T104" fmla="*/ 13 w 111"/>
                <a:gd name="T105" fmla="*/ 8 h 99"/>
                <a:gd name="T106" fmla="*/ 29 w 111"/>
                <a:gd name="T107" fmla="*/ 1 h 99"/>
                <a:gd name="T108" fmla="*/ 17 w 111"/>
                <a:gd name="T109" fmla="*/ 11 h 99"/>
                <a:gd name="T110" fmla="*/ 29 w 111"/>
                <a:gd name="T111"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99">
                  <a:moveTo>
                    <a:pt x="55" y="89"/>
                  </a:moveTo>
                  <a:cubicBezTo>
                    <a:pt x="55" y="89"/>
                    <a:pt x="55" y="89"/>
                    <a:pt x="55" y="89"/>
                  </a:cubicBezTo>
                  <a:cubicBezTo>
                    <a:pt x="56" y="89"/>
                    <a:pt x="56" y="89"/>
                    <a:pt x="56" y="89"/>
                  </a:cubicBezTo>
                  <a:cubicBezTo>
                    <a:pt x="56" y="89"/>
                    <a:pt x="56" y="89"/>
                    <a:pt x="56" y="89"/>
                  </a:cubicBezTo>
                  <a:cubicBezTo>
                    <a:pt x="57" y="89"/>
                    <a:pt x="58" y="89"/>
                    <a:pt x="59" y="89"/>
                  </a:cubicBezTo>
                  <a:cubicBezTo>
                    <a:pt x="61" y="90"/>
                    <a:pt x="62" y="90"/>
                    <a:pt x="63" y="90"/>
                  </a:cubicBezTo>
                  <a:cubicBezTo>
                    <a:pt x="63" y="90"/>
                    <a:pt x="63" y="90"/>
                    <a:pt x="63" y="90"/>
                  </a:cubicBezTo>
                  <a:cubicBezTo>
                    <a:pt x="64" y="90"/>
                    <a:pt x="64" y="91"/>
                    <a:pt x="65" y="91"/>
                  </a:cubicBezTo>
                  <a:cubicBezTo>
                    <a:pt x="65" y="91"/>
                    <a:pt x="66" y="91"/>
                    <a:pt x="67" y="92"/>
                  </a:cubicBezTo>
                  <a:cubicBezTo>
                    <a:pt x="68" y="92"/>
                    <a:pt x="68" y="92"/>
                    <a:pt x="69" y="93"/>
                  </a:cubicBezTo>
                  <a:cubicBezTo>
                    <a:pt x="70" y="93"/>
                    <a:pt x="71"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4" y="94"/>
                    <a:pt x="76" y="94"/>
                    <a:pt x="77" y="94"/>
                  </a:cubicBezTo>
                  <a:cubicBezTo>
                    <a:pt x="79" y="94"/>
                    <a:pt x="80" y="93"/>
                    <a:pt x="82" y="92"/>
                  </a:cubicBezTo>
                  <a:cubicBezTo>
                    <a:pt x="82" y="92"/>
                    <a:pt x="82" y="92"/>
                    <a:pt x="82" y="92"/>
                  </a:cubicBezTo>
                  <a:cubicBezTo>
                    <a:pt x="82" y="92"/>
                    <a:pt x="82" y="92"/>
                    <a:pt x="82" y="92"/>
                  </a:cubicBezTo>
                  <a:cubicBezTo>
                    <a:pt x="82" y="92"/>
                    <a:pt x="82" y="92"/>
                    <a:pt x="83" y="92"/>
                  </a:cubicBezTo>
                  <a:cubicBezTo>
                    <a:pt x="83" y="91"/>
                    <a:pt x="83" y="91"/>
                    <a:pt x="84" y="91"/>
                  </a:cubicBezTo>
                  <a:cubicBezTo>
                    <a:pt x="85" y="90"/>
                    <a:pt x="86" y="89"/>
                    <a:pt x="87" y="88"/>
                  </a:cubicBezTo>
                  <a:cubicBezTo>
                    <a:pt x="87" y="88"/>
                    <a:pt x="87" y="88"/>
                    <a:pt x="87" y="88"/>
                  </a:cubicBezTo>
                  <a:cubicBezTo>
                    <a:pt x="88" y="86"/>
                    <a:pt x="89" y="85"/>
                    <a:pt x="90" y="84"/>
                  </a:cubicBezTo>
                  <a:cubicBezTo>
                    <a:pt x="90" y="84"/>
                    <a:pt x="90" y="84"/>
                    <a:pt x="90" y="84"/>
                  </a:cubicBezTo>
                  <a:cubicBezTo>
                    <a:pt x="91" y="83"/>
                    <a:pt x="91" y="83"/>
                    <a:pt x="91" y="83"/>
                  </a:cubicBezTo>
                  <a:cubicBezTo>
                    <a:pt x="91" y="83"/>
                    <a:pt x="91" y="83"/>
                    <a:pt x="91" y="83"/>
                  </a:cubicBezTo>
                  <a:cubicBezTo>
                    <a:pt x="91" y="83"/>
                    <a:pt x="91" y="83"/>
                    <a:pt x="91" y="83"/>
                  </a:cubicBezTo>
                  <a:cubicBezTo>
                    <a:pt x="93" y="80"/>
                    <a:pt x="95" y="77"/>
                    <a:pt x="97" y="74"/>
                  </a:cubicBezTo>
                  <a:cubicBezTo>
                    <a:pt x="99" y="70"/>
                    <a:pt x="100" y="67"/>
                    <a:pt x="102" y="63"/>
                  </a:cubicBezTo>
                  <a:cubicBezTo>
                    <a:pt x="103" y="60"/>
                    <a:pt x="103" y="57"/>
                    <a:pt x="104" y="55"/>
                  </a:cubicBezTo>
                  <a:cubicBezTo>
                    <a:pt x="105" y="52"/>
                    <a:pt x="105" y="49"/>
                    <a:pt x="106" y="46"/>
                  </a:cubicBezTo>
                  <a:cubicBezTo>
                    <a:pt x="106" y="46"/>
                    <a:pt x="106" y="46"/>
                    <a:pt x="106" y="46"/>
                  </a:cubicBezTo>
                  <a:cubicBezTo>
                    <a:pt x="106" y="44"/>
                    <a:pt x="106" y="44"/>
                    <a:pt x="106" y="44"/>
                  </a:cubicBezTo>
                  <a:cubicBezTo>
                    <a:pt x="106" y="42"/>
                    <a:pt x="106" y="42"/>
                    <a:pt x="106" y="42"/>
                  </a:cubicBezTo>
                  <a:cubicBezTo>
                    <a:pt x="106" y="37"/>
                    <a:pt x="106" y="37"/>
                    <a:pt x="106" y="37"/>
                  </a:cubicBezTo>
                  <a:cubicBezTo>
                    <a:pt x="106" y="37"/>
                    <a:pt x="106" y="37"/>
                    <a:pt x="106" y="37"/>
                  </a:cubicBezTo>
                  <a:cubicBezTo>
                    <a:pt x="106" y="37"/>
                    <a:pt x="106" y="37"/>
                    <a:pt x="106" y="37"/>
                  </a:cubicBezTo>
                  <a:cubicBezTo>
                    <a:pt x="106" y="37"/>
                    <a:pt x="106" y="37"/>
                    <a:pt x="106" y="37"/>
                  </a:cubicBezTo>
                  <a:cubicBezTo>
                    <a:pt x="106" y="36"/>
                    <a:pt x="106" y="35"/>
                    <a:pt x="106" y="35"/>
                  </a:cubicBezTo>
                  <a:cubicBezTo>
                    <a:pt x="106" y="34"/>
                    <a:pt x="105" y="32"/>
                    <a:pt x="105" y="31"/>
                  </a:cubicBezTo>
                  <a:cubicBezTo>
                    <a:pt x="105" y="28"/>
                    <a:pt x="104" y="24"/>
                    <a:pt x="102" y="21"/>
                  </a:cubicBezTo>
                  <a:cubicBezTo>
                    <a:pt x="100" y="18"/>
                    <a:pt x="99" y="15"/>
                    <a:pt x="96" y="13"/>
                  </a:cubicBezTo>
                  <a:cubicBezTo>
                    <a:pt x="96" y="13"/>
                    <a:pt x="95" y="12"/>
                    <a:pt x="95" y="12"/>
                  </a:cubicBezTo>
                  <a:cubicBezTo>
                    <a:pt x="95" y="12"/>
                    <a:pt x="95" y="12"/>
                    <a:pt x="95" y="12"/>
                  </a:cubicBezTo>
                  <a:cubicBezTo>
                    <a:pt x="95" y="12"/>
                    <a:pt x="94" y="11"/>
                    <a:pt x="94" y="11"/>
                  </a:cubicBezTo>
                  <a:cubicBezTo>
                    <a:pt x="94" y="11"/>
                    <a:pt x="94" y="11"/>
                    <a:pt x="94" y="11"/>
                  </a:cubicBezTo>
                  <a:cubicBezTo>
                    <a:pt x="94" y="11"/>
                    <a:pt x="94" y="11"/>
                    <a:pt x="94" y="11"/>
                  </a:cubicBezTo>
                  <a:cubicBezTo>
                    <a:pt x="92" y="9"/>
                    <a:pt x="90" y="8"/>
                    <a:pt x="87" y="7"/>
                  </a:cubicBezTo>
                  <a:cubicBezTo>
                    <a:pt x="85" y="6"/>
                    <a:pt x="83" y="6"/>
                    <a:pt x="80" y="5"/>
                  </a:cubicBezTo>
                  <a:cubicBezTo>
                    <a:pt x="77" y="5"/>
                    <a:pt x="75" y="5"/>
                    <a:pt x="72" y="5"/>
                  </a:cubicBezTo>
                  <a:cubicBezTo>
                    <a:pt x="70" y="6"/>
                    <a:pt x="67" y="6"/>
                    <a:pt x="65" y="7"/>
                  </a:cubicBezTo>
                  <a:cubicBezTo>
                    <a:pt x="64" y="8"/>
                    <a:pt x="62" y="8"/>
                    <a:pt x="61" y="9"/>
                  </a:cubicBezTo>
                  <a:cubicBezTo>
                    <a:pt x="59" y="9"/>
                    <a:pt x="56" y="10"/>
                    <a:pt x="56" y="10"/>
                  </a:cubicBezTo>
                  <a:cubicBezTo>
                    <a:pt x="56" y="10"/>
                    <a:pt x="56" y="10"/>
                    <a:pt x="55" y="10"/>
                  </a:cubicBezTo>
                  <a:cubicBezTo>
                    <a:pt x="55" y="5"/>
                    <a:pt x="55" y="5"/>
                    <a:pt x="55" y="5"/>
                  </a:cubicBezTo>
                  <a:cubicBezTo>
                    <a:pt x="55" y="5"/>
                    <a:pt x="55" y="5"/>
                    <a:pt x="55" y="5"/>
                  </a:cubicBezTo>
                  <a:cubicBezTo>
                    <a:pt x="59" y="4"/>
                    <a:pt x="59" y="4"/>
                    <a:pt x="59" y="4"/>
                  </a:cubicBezTo>
                  <a:cubicBezTo>
                    <a:pt x="61" y="3"/>
                    <a:pt x="62" y="3"/>
                    <a:pt x="63" y="3"/>
                  </a:cubicBezTo>
                  <a:cubicBezTo>
                    <a:pt x="66" y="2"/>
                    <a:pt x="69" y="1"/>
                    <a:pt x="72" y="0"/>
                  </a:cubicBezTo>
                  <a:cubicBezTo>
                    <a:pt x="75" y="0"/>
                    <a:pt x="78" y="0"/>
                    <a:pt x="81" y="0"/>
                  </a:cubicBezTo>
                  <a:cubicBezTo>
                    <a:pt x="84" y="1"/>
                    <a:pt x="87" y="2"/>
                    <a:pt x="89" y="3"/>
                  </a:cubicBezTo>
                  <a:cubicBezTo>
                    <a:pt x="92" y="4"/>
                    <a:pt x="95" y="5"/>
                    <a:pt x="97" y="7"/>
                  </a:cubicBezTo>
                  <a:cubicBezTo>
                    <a:pt x="97" y="8"/>
                    <a:pt x="98" y="8"/>
                    <a:pt x="98" y="8"/>
                  </a:cubicBezTo>
                  <a:cubicBezTo>
                    <a:pt x="98" y="8"/>
                    <a:pt x="98" y="8"/>
                    <a:pt x="98" y="8"/>
                  </a:cubicBezTo>
                  <a:cubicBezTo>
                    <a:pt x="98" y="8"/>
                    <a:pt x="98" y="8"/>
                    <a:pt x="98" y="8"/>
                  </a:cubicBezTo>
                  <a:cubicBezTo>
                    <a:pt x="99" y="9"/>
                    <a:pt x="99" y="9"/>
                    <a:pt x="99" y="9"/>
                  </a:cubicBezTo>
                  <a:cubicBezTo>
                    <a:pt x="102" y="12"/>
                    <a:pt x="105" y="16"/>
                    <a:pt x="106" y="19"/>
                  </a:cubicBezTo>
                  <a:cubicBezTo>
                    <a:pt x="108" y="23"/>
                    <a:pt x="109" y="26"/>
                    <a:pt x="110" y="30"/>
                  </a:cubicBezTo>
                  <a:cubicBezTo>
                    <a:pt x="110" y="32"/>
                    <a:pt x="110" y="33"/>
                    <a:pt x="110" y="34"/>
                  </a:cubicBezTo>
                  <a:cubicBezTo>
                    <a:pt x="110" y="35"/>
                    <a:pt x="111" y="35"/>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7"/>
                    <a:pt x="111" y="37"/>
                    <a:pt x="111" y="37"/>
                  </a:cubicBezTo>
                  <a:cubicBezTo>
                    <a:pt x="111" y="42"/>
                    <a:pt x="111" y="42"/>
                    <a:pt x="111" y="42"/>
                  </a:cubicBezTo>
                  <a:cubicBezTo>
                    <a:pt x="111" y="42"/>
                    <a:pt x="111" y="42"/>
                    <a:pt x="111" y="42"/>
                  </a:cubicBezTo>
                  <a:cubicBezTo>
                    <a:pt x="111" y="43"/>
                    <a:pt x="111" y="43"/>
                    <a:pt x="111" y="43"/>
                  </a:cubicBezTo>
                  <a:cubicBezTo>
                    <a:pt x="111" y="45"/>
                    <a:pt x="111" y="45"/>
                    <a:pt x="111" y="45"/>
                  </a:cubicBezTo>
                  <a:cubicBezTo>
                    <a:pt x="110" y="46"/>
                    <a:pt x="110" y="46"/>
                    <a:pt x="110" y="46"/>
                  </a:cubicBezTo>
                  <a:cubicBezTo>
                    <a:pt x="110" y="47"/>
                    <a:pt x="110" y="47"/>
                    <a:pt x="110" y="47"/>
                  </a:cubicBezTo>
                  <a:cubicBezTo>
                    <a:pt x="110" y="50"/>
                    <a:pt x="110" y="53"/>
                    <a:pt x="109" y="56"/>
                  </a:cubicBezTo>
                  <a:cubicBezTo>
                    <a:pt x="108" y="59"/>
                    <a:pt x="107" y="62"/>
                    <a:pt x="106" y="64"/>
                  </a:cubicBezTo>
                  <a:cubicBezTo>
                    <a:pt x="105" y="68"/>
                    <a:pt x="103" y="72"/>
                    <a:pt x="101" y="76"/>
                  </a:cubicBezTo>
                  <a:cubicBezTo>
                    <a:pt x="99" y="79"/>
                    <a:pt x="97" y="83"/>
                    <a:pt x="94" y="86"/>
                  </a:cubicBezTo>
                  <a:cubicBezTo>
                    <a:pt x="94" y="86"/>
                    <a:pt x="94" y="86"/>
                    <a:pt x="94" y="86"/>
                  </a:cubicBezTo>
                  <a:cubicBezTo>
                    <a:pt x="94" y="87"/>
                    <a:pt x="94" y="87"/>
                    <a:pt x="94" y="87"/>
                  </a:cubicBezTo>
                  <a:cubicBezTo>
                    <a:pt x="94" y="87"/>
                    <a:pt x="94" y="87"/>
                    <a:pt x="94" y="87"/>
                  </a:cubicBezTo>
                  <a:cubicBezTo>
                    <a:pt x="93" y="88"/>
                    <a:pt x="92" y="89"/>
                    <a:pt x="91" y="91"/>
                  </a:cubicBezTo>
                  <a:cubicBezTo>
                    <a:pt x="91" y="91"/>
                    <a:pt x="91" y="91"/>
                    <a:pt x="91" y="91"/>
                  </a:cubicBezTo>
                  <a:cubicBezTo>
                    <a:pt x="89" y="92"/>
                    <a:pt x="88" y="94"/>
                    <a:pt x="87" y="95"/>
                  </a:cubicBezTo>
                  <a:cubicBezTo>
                    <a:pt x="86" y="95"/>
                    <a:pt x="86" y="95"/>
                    <a:pt x="85" y="96"/>
                  </a:cubicBezTo>
                  <a:cubicBezTo>
                    <a:pt x="85" y="96"/>
                    <a:pt x="85" y="96"/>
                    <a:pt x="84" y="96"/>
                  </a:cubicBezTo>
                  <a:cubicBezTo>
                    <a:pt x="82" y="98"/>
                    <a:pt x="80" y="98"/>
                    <a:pt x="78" y="99"/>
                  </a:cubicBezTo>
                  <a:cubicBezTo>
                    <a:pt x="76" y="99"/>
                    <a:pt x="73" y="99"/>
                    <a:pt x="71" y="98"/>
                  </a:cubicBezTo>
                  <a:cubicBezTo>
                    <a:pt x="71" y="98"/>
                    <a:pt x="71" y="98"/>
                    <a:pt x="71" y="98"/>
                  </a:cubicBezTo>
                  <a:cubicBezTo>
                    <a:pt x="71" y="98"/>
                    <a:pt x="71" y="98"/>
                    <a:pt x="71" y="98"/>
                  </a:cubicBezTo>
                  <a:cubicBezTo>
                    <a:pt x="71" y="98"/>
                    <a:pt x="71" y="98"/>
                    <a:pt x="71" y="98"/>
                  </a:cubicBezTo>
                  <a:cubicBezTo>
                    <a:pt x="70" y="98"/>
                    <a:pt x="69" y="97"/>
                    <a:pt x="68" y="97"/>
                  </a:cubicBezTo>
                  <a:cubicBezTo>
                    <a:pt x="67" y="97"/>
                    <a:pt x="66" y="96"/>
                    <a:pt x="65" y="96"/>
                  </a:cubicBezTo>
                  <a:cubicBezTo>
                    <a:pt x="64" y="96"/>
                    <a:pt x="64" y="96"/>
                    <a:pt x="63" y="95"/>
                  </a:cubicBezTo>
                  <a:cubicBezTo>
                    <a:pt x="63" y="95"/>
                    <a:pt x="62" y="95"/>
                    <a:pt x="62" y="95"/>
                  </a:cubicBezTo>
                  <a:cubicBezTo>
                    <a:pt x="62" y="95"/>
                    <a:pt x="62" y="95"/>
                    <a:pt x="62" y="95"/>
                  </a:cubicBezTo>
                  <a:cubicBezTo>
                    <a:pt x="61" y="94"/>
                    <a:pt x="60" y="94"/>
                    <a:pt x="59" y="94"/>
                  </a:cubicBezTo>
                  <a:cubicBezTo>
                    <a:pt x="58" y="94"/>
                    <a:pt x="57" y="94"/>
                    <a:pt x="56" y="94"/>
                  </a:cubicBezTo>
                  <a:cubicBezTo>
                    <a:pt x="56" y="94"/>
                    <a:pt x="56" y="94"/>
                    <a:pt x="56" y="94"/>
                  </a:cubicBezTo>
                  <a:cubicBezTo>
                    <a:pt x="55" y="94"/>
                    <a:pt x="55" y="94"/>
                    <a:pt x="55" y="94"/>
                  </a:cubicBezTo>
                  <a:cubicBezTo>
                    <a:pt x="55" y="94"/>
                    <a:pt x="55" y="94"/>
                    <a:pt x="55" y="94"/>
                  </a:cubicBezTo>
                  <a:lnTo>
                    <a:pt x="55" y="89"/>
                  </a:lnTo>
                  <a:close/>
                  <a:moveTo>
                    <a:pt x="29" y="92"/>
                  </a:moveTo>
                  <a:cubicBezTo>
                    <a:pt x="29" y="92"/>
                    <a:pt x="29" y="92"/>
                    <a:pt x="29" y="92"/>
                  </a:cubicBezTo>
                  <a:cubicBezTo>
                    <a:pt x="31" y="93"/>
                    <a:pt x="32" y="94"/>
                    <a:pt x="34" y="94"/>
                  </a:cubicBezTo>
                  <a:cubicBezTo>
                    <a:pt x="35" y="94"/>
                    <a:pt x="37" y="94"/>
                    <a:pt x="39" y="93"/>
                  </a:cubicBezTo>
                  <a:cubicBezTo>
                    <a:pt x="39" y="93"/>
                    <a:pt x="39" y="93"/>
                    <a:pt x="39" y="93"/>
                  </a:cubicBezTo>
                  <a:cubicBezTo>
                    <a:pt x="39" y="93"/>
                    <a:pt x="39" y="93"/>
                    <a:pt x="39" y="93"/>
                  </a:cubicBezTo>
                  <a:cubicBezTo>
                    <a:pt x="39" y="93"/>
                    <a:pt x="39" y="93"/>
                    <a:pt x="39" y="93"/>
                  </a:cubicBezTo>
                  <a:cubicBezTo>
                    <a:pt x="39" y="93"/>
                    <a:pt x="39" y="93"/>
                    <a:pt x="39" y="93"/>
                  </a:cubicBezTo>
                  <a:cubicBezTo>
                    <a:pt x="40" y="93"/>
                    <a:pt x="41" y="93"/>
                    <a:pt x="42" y="93"/>
                  </a:cubicBezTo>
                  <a:cubicBezTo>
                    <a:pt x="42" y="92"/>
                    <a:pt x="43" y="92"/>
                    <a:pt x="44" y="92"/>
                  </a:cubicBezTo>
                  <a:cubicBezTo>
                    <a:pt x="45" y="91"/>
                    <a:pt x="46" y="91"/>
                    <a:pt x="46" y="91"/>
                  </a:cubicBezTo>
                  <a:cubicBezTo>
                    <a:pt x="47" y="91"/>
                    <a:pt x="47" y="90"/>
                    <a:pt x="48" y="90"/>
                  </a:cubicBezTo>
                  <a:cubicBezTo>
                    <a:pt x="48" y="90"/>
                    <a:pt x="48" y="90"/>
                    <a:pt x="48" y="90"/>
                  </a:cubicBezTo>
                  <a:cubicBezTo>
                    <a:pt x="48" y="90"/>
                    <a:pt x="48" y="90"/>
                    <a:pt x="48" y="90"/>
                  </a:cubicBezTo>
                  <a:cubicBezTo>
                    <a:pt x="49" y="90"/>
                    <a:pt x="50" y="90"/>
                    <a:pt x="51" y="90"/>
                  </a:cubicBezTo>
                  <a:cubicBezTo>
                    <a:pt x="53" y="89"/>
                    <a:pt x="55" y="89"/>
                    <a:pt x="55" y="89"/>
                  </a:cubicBezTo>
                  <a:cubicBezTo>
                    <a:pt x="55" y="94"/>
                    <a:pt x="55" y="94"/>
                    <a:pt x="55" y="94"/>
                  </a:cubicBezTo>
                  <a:cubicBezTo>
                    <a:pt x="55" y="94"/>
                    <a:pt x="54" y="94"/>
                    <a:pt x="52" y="94"/>
                  </a:cubicBezTo>
                  <a:cubicBezTo>
                    <a:pt x="51" y="94"/>
                    <a:pt x="50" y="95"/>
                    <a:pt x="49" y="95"/>
                  </a:cubicBezTo>
                  <a:cubicBezTo>
                    <a:pt x="49" y="95"/>
                    <a:pt x="48" y="95"/>
                    <a:pt x="48" y="95"/>
                  </a:cubicBezTo>
                  <a:cubicBezTo>
                    <a:pt x="47" y="96"/>
                    <a:pt x="47" y="96"/>
                    <a:pt x="46" y="96"/>
                  </a:cubicBezTo>
                  <a:cubicBezTo>
                    <a:pt x="45" y="96"/>
                    <a:pt x="44" y="97"/>
                    <a:pt x="43" y="97"/>
                  </a:cubicBezTo>
                  <a:cubicBezTo>
                    <a:pt x="42" y="97"/>
                    <a:pt x="41" y="98"/>
                    <a:pt x="40" y="98"/>
                  </a:cubicBezTo>
                  <a:cubicBezTo>
                    <a:pt x="40" y="98"/>
                    <a:pt x="40" y="98"/>
                    <a:pt x="40" y="98"/>
                  </a:cubicBezTo>
                  <a:cubicBezTo>
                    <a:pt x="40" y="98"/>
                    <a:pt x="40" y="98"/>
                    <a:pt x="40" y="98"/>
                  </a:cubicBezTo>
                  <a:cubicBezTo>
                    <a:pt x="38" y="99"/>
                    <a:pt x="35" y="99"/>
                    <a:pt x="33" y="99"/>
                  </a:cubicBezTo>
                  <a:cubicBezTo>
                    <a:pt x="32" y="99"/>
                    <a:pt x="30" y="98"/>
                    <a:pt x="29" y="98"/>
                  </a:cubicBezTo>
                  <a:cubicBezTo>
                    <a:pt x="29" y="92"/>
                    <a:pt x="29" y="92"/>
                    <a:pt x="29" y="92"/>
                  </a:cubicBezTo>
                  <a:close/>
                  <a:moveTo>
                    <a:pt x="55" y="10"/>
                  </a:move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4" y="10"/>
                    <a:pt x="52" y="9"/>
                    <a:pt x="50" y="9"/>
                  </a:cubicBezTo>
                  <a:cubicBezTo>
                    <a:pt x="49" y="8"/>
                    <a:pt x="47" y="8"/>
                    <a:pt x="46" y="7"/>
                  </a:cubicBezTo>
                  <a:cubicBezTo>
                    <a:pt x="44" y="6"/>
                    <a:pt x="41" y="6"/>
                    <a:pt x="39" y="5"/>
                  </a:cubicBezTo>
                  <a:cubicBezTo>
                    <a:pt x="36" y="5"/>
                    <a:pt x="34" y="5"/>
                    <a:pt x="31" y="5"/>
                  </a:cubicBezTo>
                  <a:cubicBezTo>
                    <a:pt x="30" y="5"/>
                    <a:pt x="30" y="5"/>
                    <a:pt x="29" y="5"/>
                  </a:cubicBezTo>
                  <a:cubicBezTo>
                    <a:pt x="29" y="1"/>
                    <a:pt x="29" y="1"/>
                    <a:pt x="29" y="1"/>
                  </a:cubicBezTo>
                  <a:cubicBezTo>
                    <a:pt x="30" y="0"/>
                    <a:pt x="30" y="0"/>
                    <a:pt x="30" y="0"/>
                  </a:cubicBezTo>
                  <a:cubicBezTo>
                    <a:pt x="33" y="0"/>
                    <a:pt x="36" y="0"/>
                    <a:pt x="39" y="0"/>
                  </a:cubicBezTo>
                  <a:cubicBezTo>
                    <a:pt x="42" y="1"/>
                    <a:pt x="45" y="2"/>
                    <a:pt x="48" y="3"/>
                  </a:cubicBezTo>
                  <a:cubicBezTo>
                    <a:pt x="49" y="3"/>
                    <a:pt x="50" y="3"/>
                    <a:pt x="52" y="4"/>
                  </a:cubicBezTo>
                  <a:cubicBezTo>
                    <a:pt x="55" y="5"/>
                    <a:pt x="55" y="5"/>
                    <a:pt x="55" y="5"/>
                  </a:cubicBezTo>
                  <a:cubicBezTo>
                    <a:pt x="55" y="10"/>
                    <a:pt x="55" y="10"/>
                    <a:pt x="55" y="10"/>
                  </a:cubicBezTo>
                  <a:close/>
                  <a:moveTo>
                    <a:pt x="29" y="92"/>
                  </a:moveTo>
                  <a:cubicBezTo>
                    <a:pt x="29" y="92"/>
                    <a:pt x="29" y="92"/>
                    <a:pt x="29" y="92"/>
                  </a:cubicBezTo>
                  <a:close/>
                  <a:moveTo>
                    <a:pt x="15" y="13"/>
                  </a:moveTo>
                  <a:cubicBezTo>
                    <a:pt x="12" y="15"/>
                    <a:pt x="10" y="18"/>
                    <a:pt x="9" y="21"/>
                  </a:cubicBezTo>
                  <a:cubicBezTo>
                    <a:pt x="7" y="24"/>
                    <a:pt x="6" y="28"/>
                    <a:pt x="6" y="31"/>
                  </a:cubicBezTo>
                  <a:cubicBezTo>
                    <a:pt x="6" y="32"/>
                    <a:pt x="5" y="34"/>
                    <a:pt x="5" y="35"/>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4"/>
                    <a:pt x="5" y="44"/>
                    <a:pt x="5" y="44"/>
                  </a:cubicBezTo>
                  <a:cubicBezTo>
                    <a:pt x="5" y="45"/>
                    <a:pt x="5" y="45"/>
                    <a:pt x="5" y="46"/>
                  </a:cubicBezTo>
                  <a:cubicBezTo>
                    <a:pt x="6" y="49"/>
                    <a:pt x="6" y="52"/>
                    <a:pt x="7" y="55"/>
                  </a:cubicBezTo>
                  <a:cubicBezTo>
                    <a:pt x="7" y="57"/>
                    <a:pt x="8" y="60"/>
                    <a:pt x="9" y="63"/>
                  </a:cubicBezTo>
                  <a:cubicBezTo>
                    <a:pt x="11" y="67"/>
                    <a:pt x="12" y="70"/>
                    <a:pt x="14" y="74"/>
                  </a:cubicBezTo>
                  <a:cubicBezTo>
                    <a:pt x="16" y="77"/>
                    <a:pt x="18" y="80"/>
                    <a:pt x="20" y="83"/>
                  </a:cubicBezTo>
                  <a:cubicBezTo>
                    <a:pt x="20" y="83"/>
                    <a:pt x="20" y="83"/>
                    <a:pt x="20" y="83"/>
                  </a:cubicBezTo>
                  <a:cubicBezTo>
                    <a:pt x="21" y="84"/>
                    <a:pt x="21" y="84"/>
                    <a:pt x="21" y="84"/>
                  </a:cubicBezTo>
                  <a:cubicBezTo>
                    <a:pt x="21" y="84"/>
                    <a:pt x="21" y="84"/>
                    <a:pt x="21" y="84"/>
                  </a:cubicBezTo>
                  <a:cubicBezTo>
                    <a:pt x="22" y="85"/>
                    <a:pt x="23" y="87"/>
                    <a:pt x="24" y="88"/>
                  </a:cubicBezTo>
                  <a:cubicBezTo>
                    <a:pt x="25" y="89"/>
                    <a:pt x="26" y="90"/>
                    <a:pt x="27" y="91"/>
                  </a:cubicBezTo>
                  <a:cubicBezTo>
                    <a:pt x="28" y="91"/>
                    <a:pt x="28" y="91"/>
                    <a:pt x="28" y="92"/>
                  </a:cubicBezTo>
                  <a:cubicBezTo>
                    <a:pt x="28" y="92"/>
                    <a:pt x="29" y="92"/>
                    <a:pt x="29" y="92"/>
                  </a:cubicBezTo>
                  <a:cubicBezTo>
                    <a:pt x="29" y="92"/>
                    <a:pt x="29" y="92"/>
                    <a:pt x="29" y="92"/>
                  </a:cubicBezTo>
                  <a:cubicBezTo>
                    <a:pt x="29" y="98"/>
                    <a:pt x="29" y="98"/>
                    <a:pt x="29" y="98"/>
                  </a:cubicBezTo>
                  <a:cubicBezTo>
                    <a:pt x="28" y="97"/>
                    <a:pt x="27" y="97"/>
                    <a:pt x="27" y="96"/>
                  </a:cubicBezTo>
                  <a:cubicBezTo>
                    <a:pt x="26" y="96"/>
                    <a:pt x="26" y="96"/>
                    <a:pt x="25" y="96"/>
                  </a:cubicBezTo>
                  <a:cubicBezTo>
                    <a:pt x="25" y="95"/>
                    <a:pt x="25" y="95"/>
                    <a:pt x="24" y="95"/>
                  </a:cubicBezTo>
                  <a:cubicBezTo>
                    <a:pt x="23" y="94"/>
                    <a:pt x="22" y="92"/>
                    <a:pt x="20" y="91"/>
                  </a:cubicBezTo>
                  <a:cubicBezTo>
                    <a:pt x="19" y="90"/>
                    <a:pt x="18" y="88"/>
                    <a:pt x="17" y="87"/>
                  </a:cubicBezTo>
                  <a:cubicBezTo>
                    <a:pt x="17" y="87"/>
                    <a:pt x="17" y="87"/>
                    <a:pt x="17" y="87"/>
                  </a:cubicBezTo>
                  <a:cubicBezTo>
                    <a:pt x="17" y="87"/>
                    <a:pt x="17" y="87"/>
                    <a:pt x="17" y="87"/>
                  </a:cubicBezTo>
                  <a:cubicBezTo>
                    <a:pt x="17" y="86"/>
                    <a:pt x="17" y="86"/>
                    <a:pt x="17" y="86"/>
                  </a:cubicBezTo>
                  <a:cubicBezTo>
                    <a:pt x="17" y="86"/>
                    <a:pt x="17" y="86"/>
                    <a:pt x="17" y="86"/>
                  </a:cubicBezTo>
                  <a:cubicBezTo>
                    <a:pt x="14" y="83"/>
                    <a:pt x="12" y="79"/>
                    <a:pt x="10" y="76"/>
                  </a:cubicBezTo>
                  <a:cubicBezTo>
                    <a:pt x="8" y="72"/>
                    <a:pt x="6" y="68"/>
                    <a:pt x="5" y="64"/>
                  </a:cubicBezTo>
                  <a:cubicBezTo>
                    <a:pt x="4" y="62"/>
                    <a:pt x="3" y="59"/>
                    <a:pt x="2" y="56"/>
                  </a:cubicBezTo>
                  <a:cubicBezTo>
                    <a:pt x="1" y="53"/>
                    <a:pt x="1" y="50"/>
                    <a:pt x="1" y="47"/>
                  </a:cubicBezTo>
                  <a:cubicBezTo>
                    <a:pt x="0" y="44"/>
                    <a:pt x="0" y="44"/>
                    <a:pt x="0" y="44"/>
                  </a:cubicBezTo>
                  <a:cubicBezTo>
                    <a:pt x="0" y="43"/>
                    <a:pt x="0" y="43"/>
                    <a:pt x="0" y="43"/>
                  </a:cubicBezTo>
                  <a:cubicBezTo>
                    <a:pt x="0" y="43"/>
                    <a:pt x="0" y="43"/>
                    <a:pt x="0" y="42"/>
                  </a:cubicBezTo>
                  <a:cubicBezTo>
                    <a:pt x="0" y="37"/>
                    <a:pt x="0" y="37"/>
                    <a:pt x="0" y="37"/>
                  </a:cubicBezTo>
                  <a:cubicBezTo>
                    <a:pt x="0" y="37"/>
                    <a:pt x="0" y="37"/>
                    <a:pt x="0" y="37"/>
                  </a:cubicBezTo>
                  <a:cubicBezTo>
                    <a:pt x="0" y="37"/>
                    <a:pt x="0" y="37"/>
                    <a:pt x="0" y="37"/>
                  </a:cubicBezTo>
                  <a:cubicBezTo>
                    <a:pt x="0" y="36"/>
                    <a:pt x="0" y="36"/>
                    <a:pt x="0" y="36"/>
                  </a:cubicBezTo>
                  <a:cubicBezTo>
                    <a:pt x="0" y="36"/>
                    <a:pt x="0" y="36"/>
                    <a:pt x="0" y="36"/>
                  </a:cubicBezTo>
                  <a:cubicBezTo>
                    <a:pt x="0" y="35"/>
                    <a:pt x="0" y="35"/>
                    <a:pt x="1" y="34"/>
                  </a:cubicBezTo>
                  <a:cubicBezTo>
                    <a:pt x="1" y="33"/>
                    <a:pt x="1" y="32"/>
                    <a:pt x="1" y="30"/>
                  </a:cubicBezTo>
                  <a:cubicBezTo>
                    <a:pt x="2" y="26"/>
                    <a:pt x="3" y="23"/>
                    <a:pt x="5" y="19"/>
                  </a:cubicBezTo>
                  <a:cubicBezTo>
                    <a:pt x="6" y="16"/>
                    <a:pt x="9" y="12"/>
                    <a:pt x="12" y="9"/>
                  </a:cubicBezTo>
                  <a:cubicBezTo>
                    <a:pt x="12" y="9"/>
                    <a:pt x="12" y="9"/>
                    <a:pt x="13" y="8"/>
                  </a:cubicBezTo>
                  <a:cubicBezTo>
                    <a:pt x="13" y="8"/>
                    <a:pt x="13" y="8"/>
                    <a:pt x="13" y="8"/>
                  </a:cubicBezTo>
                  <a:cubicBezTo>
                    <a:pt x="13" y="8"/>
                    <a:pt x="14" y="8"/>
                    <a:pt x="14" y="7"/>
                  </a:cubicBezTo>
                  <a:cubicBezTo>
                    <a:pt x="14" y="7"/>
                    <a:pt x="14" y="7"/>
                    <a:pt x="14" y="7"/>
                  </a:cubicBezTo>
                  <a:cubicBezTo>
                    <a:pt x="16" y="5"/>
                    <a:pt x="19" y="4"/>
                    <a:pt x="22" y="3"/>
                  </a:cubicBezTo>
                  <a:cubicBezTo>
                    <a:pt x="24" y="2"/>
                    <a:pt x="27" y="1"/>
                    <a:pt x="29" y="1"/>
                  </a:cubicBezTo>
                  <a:cubicBezTo>
                    <a:pt x="29" y="5"/>
                    <a:pt x="29" y="5"/>
                    <a:pt x="29" y="5"/>
                  </a:cubicBezTo>
                  <a:cubicBezTo>
                    <a:pt x="27" y="6"/>
                    <a:pt x="25" y="6"/>
                    <a:pt x="24" y="7"/>
                  </a:cubicBezTo>
                  <a:cubicBezTo>
                    <a:pt x="21" y="8"/>
                    <a:pt x="19" y="9"/>
                    <a:pt x="17" y="11"/>
                  </a:cubicBezTo>
                  <a:cubicBezTo>
                    <a:pt x="17" y="11"/>
                    <a:pt x="17" y="11"/>
                    <a:pt x="17" y="11"/>
                  </a:cubicBezTo>
                  <a:cubicBezTo>
                    <a:pt x="17" y="11"/>
                    <a:pt x="16" y="12"/>
                    <a:pt x="16" y="12"/>
                  </a:cubicBezTo>
                  <a:cubicBezTo>
                    <a:pt x="16" y="12"/>
                    <a:pt x="16" y="12"/>
                    <a:pt x="16" y="12"/>
                  </a:cubicBezTo>
                  <a:cubicBezTo>
                    <a:pt x="16" y="12"/>
                    <a:pt x="15" y="13"/>
                    <a:pt x="15" y="13"/>
                  </a:cubicBezTo>
                  <a:close/>
                  <a:moveTo>
                    <a:pt x="29" y="92"/>
                  </a:moveTo>
                  <a:cubicBezTo>
                    <a:pt x="29" y="92"/>
                    <a:pt x="29" y="92"/>
                    <a:pt x="29" y="9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9" name="Freeform 19"/>
            <p:cNvSpPr>
              <a:spLocks noEditPoints="1"/>
            </p:cNvSpPr>
            <p:nvPr/>
          </p:nvSpPr>
          <p:spPr bwMode="auto">
            <a:xfrm>
              <a:off x="5842973" y="2461086"/>
              <a:ext cx="366831" cy="99389"/>
            </a:xfrm>
            <a:custGeom>
              <a:avLst/>
              <a:gdLst>
                <a:gd name="T0" fmla="*/ 139 w 143"/>
                <a:gd name="T1" fmla="*/ 5 h 38"/>
                <a:gd name="T2" fmla="*/ 131 w 143"/>
                <a:gd name="T3" fmla="*/ 5 h 38"/>
                <a:gd name="T4" fmla="*/ 131 w 143"/>
                <a:gd name="T5" fmla="*/ 23 h 38"/>
                <a:gd name="T6" fmla="*/ 128 w 143"/>
                <a:gd name="T7" fmla="*/ 25 h 38"/>
                <a:gd name="T8" fmla="*/ 71 w 143"/>
                <a:gd name="T9" fmla="*/ 25 h 38"/>
                <a:gd name="T10" fmla="*/ 71 w 143"/>
                <a:gd name="T11" fmla="*/ 21 h 38"/>
                <a:gd name="T12" fmla="*/ 126 w 143"/>
                <a:gd name="T13" fmla="*/ 21 h 38"/>
                <a:gd name="T14" fmla="*/ 126 w 143"/>
                <a:gd name="T15" fmla="*/ 2 h 38"/>
                <a:gd name="T16" fmla="*/ 128 w 143"/>
                <a:gd name="T17" fmla="*/ 0 h 38"/>
                <a:gd name="T18" fmla="*/ 141 w 143"/>
                <a:gd name="T19" fmla="*/ 0 h 38"/>
                <a:gd name="T20" fmla="*/ 143 w 143"/>
                <a:gd name="T21" fmla="*/ 2 h 38"/>
                <a:gd name="T22" fmla="*/ 143 w 143"/>
                <a:gd name="T23" fmla="*/ 36 h 38"/>
                <a:gd name="T24" fmla="*/ 141 w 143"/>
                <a:gd name="T25" fmla="*/ 38 h 38"/>
                <a:gd name="T26" fmla="*/ 71 w 143"/>
                <a:gd name="T27" fmla="*/ 38 h 38"/>
                <a:gd name="T28" fmla="*/ 71 w 143"/>
                <a:gd name="T29" fmla="*/ 33 h 38"/>
                <a:gd name="T30" fmla="*/ 139 w 143"/>
                <a:gd name="T31" fmla="*/ 33 h 38"/>
                <a:gd name="T32" fmla="*/ 139 w 143"/>
                <a:gd name="T33" fmla="*/ 5 h 38"/>
                <a:gd name="T34" fmla="*/ 71 w 143"/>
                <a:gd name="T35" fmla="*/ 25 h 38"/>
                <a:gd name="T36" fmla="*/ 15 w 143"/>
                <a:gd name="T37" fmla="*/ 25 h 38"/>
                <a:gd name="T38" fmla="*/ 12 w 143"/>
                <a:gd name="T39" fmla="*/ 23 h 38"/>
                <a:gd name="T40" fmla="*/ 12 w 143"/>
                <a:gd name="T41" fmla="*/ 5 h 38"/>
                <a:gd name="T42" fmla="*/ 4 w 143"/>
                <a:gd name="T43" fmla="*/ 5 h 38"/>
                <a:gd name="T44" fmla="*/ 4 w 143"/>
                <a:gd name="T45" fmla="*/ 33 h 38"/>
                <a:gd name="T46" fmla="*/ 71 w 143"/>
                <a:gd name="T47" fmla="*/ 33 h 38"/>
                <a:gd name="T48" fmla="*/ 71 w 143"/>
                <a:gd name="T49" fmla="*/ 38 h 38"/>
                <a:gd name="T50" fmla="*/ 2 w 143"/>
                <a:gd name="T51" fmla="*/ 38 h 38"/>
                <a:gd name="T52" fmla="*/ 0 w 143"/>
                <a:gd name="T53" fmla="*/ 36 h 38"/>
                <a:gd name="T54" fmla="*/ 0 w 143"/>
                <a:gd name="T55" fmla="*/ 3 h 38"/>
                <a:gd name="T56" fmla="*/ 2 w 143"/>
                <a:gd name="T57" fmla="*/ 1 h 38"/>
                <a:gd name="T58" fmla="*/ 15 w 143"/>
                <a:gd name="T59" fmla="*/ 1 h 38"/>
                <a:gd name="T60" fmla="*/ 17 w 143"/>
                <a:gd name="T61" fmla="*/ 3 h 38"/>
                <a:gd name="T62" fmla="*/ 17 w 143"/>
                <a:gd name="T63" fmla="*/ 21 h 38"/>
                <a:gd name="T64" fmla="*/ 71 w 143"/>
                <a:gd name="T65" fmla="*/ 21 h 38"/>
                <a:gd name="T66" fmla="*/ 71 w 143"/>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8">
                  <a:moveTo>
                    <a:pt x="139" y="5"/>
                  </a:moveTo>
                  <a:cubicBezTo>
                    <a:pt x="131" y="5"/>
                    <a:pt x="131" y="5"/>
                    <a:pt x="131" y="5"/>
                  </a:cubicBezTo>
                  <a:cubicBezTo>
                    <a:pt x="131" y="23"/>
                    <a:pt x="131" y="23"/>
                    <a:pt x="131" y="23"/>
                  </a:cubicBezTo>
                  <a:cubicBezTo>
                    <a:pt x="131" y="24"/>
                    <a:pt x="129" y="25"/>
                    <a:pt x="128" y="25"/>
                  </a:cubicBezTo>
                  <a:cubicBezTo>
                    <a:pt x="71" y="25"/>
                    <a:pt x="71" y="25"/>
                    <a:pt x="71" y="25"/>
                  </a:cubicBezTo>
                  <a:cubicBezTo>
                    <a:pt x="71" y="21"/>
                    <a:pt x="71" y="21"/>
                    <a:pt x="71" y="21"/>
                  </a:cubicBezTo>
                  <a:cubicBezTo>
                    <a:pt x="126" y="21"/>
                    <a:pt x="126" y="21"/>
                    <a:pt x="126" y="21"/>
                  </a:cubicBezTo>
                  <a:cubicBezTo>
                    <a:pt x="126" y="2"/>
                    <a:pt x="126" y="2"/>
                    <a:pt x="126" y="2"/>
                  </a:cubicBezTo>
                  <a:cubicBezTo>
                    <a:pt x="126" y="1"/>
                    <a:pt x="127" y="0"/>
                    <a:pt x="128" y="0"/>
                  </a:cubicBezTo>
                  <a:cubicBezTo>
                    <a:pt x="141" y="0"/>
                    <a:pt x="141" y="0"/>
                    <a:pt x="141" y="0"/>
                  </a:cubicBezTo>
                  <a:cubicBezTo>
                    <a:pt x="142" y="0"/>
                    <a:pt x="143" y="1"/>
                    <a:pt x="143" y="2"/>
                  </a:cubicBezTo>
                  <a:cubicBezTo>
                    <a:pt x="143" y="36"/>
                    <a:pt x="143" y="36"/>
                    <a:pt x="143" y="36"/>
                  </a:cubicBezTo>
                  <a:cubicBezTo>
                    <a:pt x="143" y="37"/>
                    <a:pt x="142" y="38"/>
                    <a:pt x="141" y="38"/>
                  </a:cubicBezTo>
                  <a:cubicBezTo>
                    <a:pt x="71" y="38"/>
                    <a:pt x="71" y="38"/>
                    <a:pt x="71" y="38"/>
                  </a:cubicBezTo>
                  <a:cubicBezTo>
                    <a:pt x="71" y="33"/>
                    <a:pt x="71" y="33"/>
                    <a:pt x="71" y="33"/>
                  </a:cubicBezTo>
                  <a:cubicBezTo>
                    <a:pt x="139" y="33"/>
                    <a:pt x="139" y="33"/>
                    <a:pt x="139" y="33"/>
                  </a:cubicBezTo>
                  <a:lnTo>
                    <a:pt x="139" y="5"/>
                  </a:lnTo>
                  <a:close/>
                  <a:moveTo>
                    <a:pt x="71" y="25"/>
                  </a:moveTo>
                  <a:cubicBezTo>
                    <a:pt x="15" y="25"/>
                    <a:pt x="15" y="25"/>
                    <a:pt x="15" y="25"/>
                  </a:cubicBezTo>
                  <a:cubicBezTo>
                    <a:pt x="13" y="25"/>
                    <a:pt x="12" y="24"/>
                    <a:pt x="12" y="23"/>
                  </a:cubicBezTo>
                  <a:cubicBezTo>
                    <a:pt x="12" y="5"/>
                    <a:pt x="12" y="5"/>
                    <a:pt x="12" y="5"/>
                  </a:cubicBezTo>
                  <a:cubicBezTo>
                    <a:pt x="4" y="5"/>
                    <a:pt x="4" y="5"/>
                    <a:pt x="4" y="5"/>
                  </a:cubicBezTo>
                  <a:cubicBezTo>
                    <a:pt x="4" y="33"/>
                    <a:pt x="4" y="33"/>
                    <a:pt x="4" y="33"/>
                  </a:cubicBezTo>
                  <a:cubicBezTo>
                    <a:pt x="71" y="33"/>
                    <a:pt x="71" y="33"/>
                    <a:pt x="71" y="33"/>
                  </a:cubicBezTo>
                  <a:cubicBezTo>
                    <a:pt x="71" y="38"/>
                    <a:pt x="71" y="38"/>
                    <a:pt x="71" y="38"/>
                  </a:cubicBezTo>
                  <a:cubicBezTo>
                    <a:pt x="2" y="38"/>
                    <a:pt x="2" y="38"/>
                    <a:pt x="2" y="38"/>
                  </a:cubicBezTo>
                  <a:cubicBezTo>
                    <a:pt x="1" y="38"/>
                    <a:pt x="0" y="37"/>
                    <a:pt x="0" y="36"/>
                  </a:cubicBezTo>
                  <a:cubicBezTo>
                    <a:pt x="0" y="3"/>
                    <a:pt x="0" y="3"/>
                    <a:pt x="0" y="3"/>
                  </a:cubicBezTo>
                  <a:cubicBezTo>
                    <a:pt x="0" y="2"/>
                    <a:pt x="1" y="1"/>
                    <a:pt x="2" y="1"/>
                  </a:cubicBezTo>
                  <a:cubicBezTo>
                    <a:pt x="15" y="1"/>
                    <a:pt x="15" y="1"/>
                    <a:pt x="15" y="1"/>
                  </a:cubicBezTo>
                  <a:cubicBezTo>
                    <a:pt x="16" y="1"/>
                    <a:pt x="17" y="2"/>
                    <a:pt x="17" y="3"/>
                  </a:cubicBezTo>
                  <a:cubicBezTo>
                    <a:pt x="17" y="21"/>
                    <a:pt x="17" y="21"/>
                    <a:pt x="17" y="21"/>
                  </a:cubicBezTo>
                  <a:cubicBezTo>
                    <a:pt x="71" y="21"/>
                    <a:pt x="71" y="21"/>
                    <a:pt x="71" y="21"/>
                  </a:cubicBezTo>
                  <a:lnTo>
                    <a:pt x="71" y="2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0" name="Freeform 22"/>
            <p:cNvSpPr>
              <a:spLocks noEditPoints="1"/>
            </p:cNvSpPr>
            <p:nvPr/>
          </p:nvSpPr>
          <p:spPr bwMode="auto">
            <a:xfrm>
              <a:off x="6365211" y="2211712"/>
              <a:ext cx="327077" cy="198776"/>
            </a:xfrm>
            <a:custGeom>
              <a:avLst/>
              <a:gdLst>
                <a:gd name="T0" fmla="*/ 73 w 127"/>
                <a:gd name="T1" fmla="*/ 7 h 77"/>
                <a:gd name="T2" fmla="*/ 73 w 127"/>
                <a:gd name="T3" fmla="*/ 15 h 77"/>
                <a:gd name="T4" fmla="*/ 71 w 127"/>
                <a:gd name="T5" fmla="*/ 17 h 77"/>
                <a:gd name="T6" fmla="*/ 63 w 127"/>
                <a:gd name="T7" fmla="*/ 17 h 77"/>
                <a:gd name="T8" fmla="*/ 63 w 127"/>
                <a:gd name="T9" fmla="*/ 13 h 77"/>
                <a:gd name="T10" fmla="*/ 69 w 127"/>
                <a:gd name="T11" fmla="*/ 12 h 77"/>
                <a:gd name="T12" fmla="*/ 69 w 127"/>
                <a:gd name="T13" fmla="*/ 2 h 77"/>
                <a:gd name="T14" fmla="*/ 69 w 127"/>
                <a:gd name="T15" fmla="*/ 2 h 77"/>
                <a:gd name="T16" fmla="*/ 69 w 127"/>
                <a:gd name="T17" fmla="*/ 1 h 77"/>
                <a:gd name="T18" fmla="*/ 72 w 127"/>
                <a:gd name="T19" fmla="*/ 0 h 77"/>
                <a:gd name="T20" fmla="*/ 126 w 127"/>
                <a:gd name="T21" fmla="*/ 36 h 77"/>
                <a:gd name="T22" fmla="*/ 127 w 127"/>
                <a:gd name="T23" fmla="*/ 36 h 77"/>
                <a:gd name="T24" fmla="*/ 126 w 127"/>
                <a:gd name="T25" fmla="*/ 40 h 77"/>
                <a:gd name="T26" fmla="*/ 73 w 127"/>
                <a:gd name="T27" fmla="*/ 75 h 77"/>
                <a:gd name="T28" fmla="*/ 71 w 127"/>
                <a:gd name="T29" fmla="*/ 75 h 77"/>
                <a:gd name="T30" fmla="*/ 69 w 127"/>
                <a:gd name="T31" fmla="*/ 73 h 77"/>
                <a:gd name="T32" fmla="*/ 69 w 127"/>
                <a:gd name="T33" fmla="*/ 63 h 77"/>
                <a:gd name="T34" fmla="*/ 63 w 127"/>
                <a:gd name="T35" fmla="*/ 63 h 77"/>
                <a:gd name="T36" fmla="*/ 63 w 127"/>
                <a:gd name="T37" fmla="*/ 58 h 77"/>
                <a:gd name="T38" fmla="*/ 71 w 127"/>
                <a:gd name="T39" fmla="*/ 58 h 77"/>
                <a:gd name="T40" fmla="*/ 73 w 127"/>
                <a:gd name="T41" fmla="*/ 61 h 77"/>
                <a:gd name="T42" fmla="*/ 73 w 127"/>
                <a:gd name="T43" fmla="*/ 68 h 77"/>
                <a:gd name="T44" fmla="*/ 120 w 127"/>
                <a:gd name="T45" fmla="*/ 38 h 77"/>
                <a:gd name="T46" fmla="*/ 73 w 127"/>
                <a:gd name="T47" fmla="*/ 7 h 77"/>
                <a:gd name="T48" fmla="*/ 63 w 127"/>
                <a:gd name="T49" fmla="*/ 17 h 77"/>
                <a:gd name="T50" fmla="*/ 5 w 127"/>
                <a:gd name="T51" fmla="*/ 70 h 77"/>
                <a:gd name="T52" fmla="*/ 63 w 127"/>
                <a:gd name="T53" fmla="*/ 58 h 77"/>
                <a:gd name="T54" fmla="*/ 63 w 127"/>
                <a:gd name="T55" fmla="*/ 63 h 77"/>
                <a:gd name="T56" fmla="*/ 4 w 127"/>
                <a:gd name="T57" fmla="*/ 76 h 77"/>
                <a:gd name="T58" fmla="*/ 2 w 127"/>
                <a:gd name="T59" fmla="*/ 77 h 77"/>
                <a:gd name="T60" fmla="*/ 0 w 127"/>
                <a:gd name="T61" fmla="*/ 74 h 77"/>
                <a:gd name="T62" fmla="*/ 63 w 127"/>
                <a:gd name="T63" fmla="*/ 13 h 77"/>
                <a:gd name="T64" fmla="*/ 63 w 127"/>
                <a:gd name="T65"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73" y="7"/>
                  </a:moveTo>
                  <a:cubicBezTo>
                    <a:pt x="73" y="15"/>
                    <a:pt x="73" y="15"/>
                    <a:pt x="73" y="15"/>
                  </a:cubicBezTo>
                  <a:cubicBezTo>
                    <a:pt x="73" y="16"/>
                    <a:pt x="72" y="17"/>
                    <a:pt x="71" y="17"/>
                  </a:cubicBezTo>
                  <a:cubicBezTo>
                    <a:pt x="68" y="17"/>
                    <a:pt x="65" y="17"/>
                    <a:pt x="63" y="17"/>
                  </a:cubicBezTo>
                  <a:cubicBezTo>
                    <a:pt x="63" y="13"/>
                    <a:pt x="63" y="13"/>
                    <a:pt x="63" y="13"/>
                  </a:cubicBezTo>
                  <a:cubicBezTo>
                    <a:pt x="65" y="12"/>
                    <a:pt x="67" y="12"/>
                    <a:pt x="69" y="12"/>
                  </a:cubicBezTo>
                  <a:cubicBezTo>
                    <a:pt x="69" y="2"/>
                    <a:pt x="69" y="2"/>
                    <a:pt x="69" y="2"/>
                  </a:cubicBezTo>
                  <a:cubicBezTo>
                    <a:pt x="69" y="2"/>
                    <a:pt x="69" y="2"/>
                    <a:pt x="69" y="2"/>
                  </a:cubicBezTo>
                  <a:cubicBezTo>
                    <a:pt x="69" y="2"/>
                    <a:pt x="69" y="1"/>
                    <a:pt x="69" y="1"/>
                  </a:cubicBezTo>
                  <a:cubicBezTo>
                    <a:pt x="70" y="0"/>
                    <a:pt x="71" y="0"/>
                    <a:pt x="72" y="0"/>
                  </a:cubicBezTo>
                  <a:cubicBezTo>
                    <a:pt x="126" y="36"/>
                    <a:pt x="126" y="36"/>
                    <a:pt x="126" y="36"/>
                  </a:cubicBezTo>
                  <a:cubicBezTo>
                    <a:pt x="126" y="36"/>
                    <a:pt x="126" y="36"/>
                    <a:pt x="127" y="36"/>
                  </a:cubicBezTo>
                  <a:cubicBezTo>
                    <a:pt x="127" y="37"/>
                    <a:pt x="127" y="39"/>
                    <a:pt x="126" y="40"/>
                  </a:cubicBezTo>
                  <a:cubicBezTo>
                    <a:pt x="73" y="75"/>
                    <a:pt x="73" y="75"/>
                    <a:pt x="73" y="75"/>
                  </a:cubicBezTo>
                  <a:cubicBezTo>
                    <a:pt x="72" y="75"/>
                    <a:pt x="72" y="75"/>
                    <a:pt x="71" y="75"/>
                  </a:cubicBezTo>
                  <a:cubicBezTo>
                    <a:pt x="70" y="75"/>
                    <a:pt x="69" y="74"/>
                    <a:pt x="69" y="73"/>
                  </a:cubicBezTo>
                  <a:cubicBezTo>
                    <a:pt x="69" y="63"/>
                    <a:pt x="69" y="63"/>
                    <a:pt x="69" y="63"/>
                  </a:cubicBezTo>
                  <a:cubicBezTo>
                    <a:pt x="67" y="63"/>
                    <a:pt x="65" y="63"/>
                    <a:pt x="63" y="63"/>
                  </a:cubicBezTo>
                  <a:cubicBezTo>
                    <a:pt x="63" y="58"/>
                    <a:pt x="63" y="58"/>
                    <a:pt x="63" y="58"/>
                  </a:cubicBezTo>
                  <a:cubicBezTo>
                    <a:pt x="65" y="58"/>
                    <a:pt x="68" y="58"/>
                    <a:pt x="71" y="58"/>
                  </a:cubicBezTo>
                  <a:cubicBezTo>
                    <a:pt x="72" y="58"/>
                    <a:pt x="73" y="59"/>
                    <a:pt x="73" y="61"/>
                  </a:cubicBezTo>
                  <a:cubicBezTo>
                    <a:pt x="73" y="68"/>
                    <a:pt x="73" y="68"/>
                    <a:pt x="73" y="68"/>
                  </a:cubicBezTo>
                  <a:cubicBezTo>
                    <a:pt x="120" y="38"/>
                    <a:pt x="120" y="38"/>
                    <a:pt x="120" y="38"/>
                  </a:cubicBezTo>
                  <a:lnTo>
                    <a:pt x="73" y="7"/>
                  </a:lnTo>
                  <a:close/>
                  <a:moveTo>
                    <a:pt x="63" y="17"/>
                  </a:moveTo>
                  <a:cubicBezTo>
                    <a:pt x="21" y="21"/>
                    <a:pt x="9" y="57"/>
                    <a:pt x="5" y="70"/>
                  </a:cubicBezTo>
                  <a:cubicBezTo>
                    <a:pt x="13" y="66"/>
                    <a:pt x="31" y="59"/>
                    <a:pt x="63" y="58"/>
                  </a:cubicBezTo>
                  <a:cubicBezTo>
                    <a:pt x="63" y="63"/>
                    <a:pt x="63" y="63"/>
                    <a:pt x="63" y="63"/>
                  </a:cubicBezTo>
                  <a:cubicBezTo>
                    <a:pt x="22" y="64"/>
                    <a:pt x="5" y="75"/>
                    <a:pt x="4" y="76"/>
                  </a:cubicBezTo>
                  <a:cubicBezTo>
                    <a:pt x="3" y="77"/>
                    <a:pt x="2" y="77"/>
                    <a:pt x="2" y="77"/>
                  </a:cubicBezTo>
                  <a:cubicBezTo>
                    <a:pt x="0" y="76"/>
                    <a:pt x="0" y="75"/>
                    <a:pt x="0" y="74"/>
                  </a:cubicBezTo>
                  <a:cubicBezTo>
                    <a:pt x="0" y="74"/>
                    <a:pt x="7" y="18"/>
                    <a:pt x="63" y="13"/>
                  </a:cubicBezTo>
                  <a:lnTo>
                    <a:pt x="63" y="1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1" name="Freeform 23"/>
            <p:cNvSpPr>
              <a:spLocks noEditPoints="1"/>
            </p:cNvSpPr>
            <p:nvPr/>
          </p:nvSpPr>
          <p:spPr bwMode="auto">
            <a:xfrm>
              <a:off x="6330876" y="2376155"/>
              <a:ext cx="327077" cy="198776"/>
            </a:xfrm>
            <a:custGeom>
              <a:avLst/>
              <a:gdLst>
                <a:gd name="T0" fmla="*/ 64 w 127"/>
                <a:gd name="T1" fmla="*/ 60 h 77"/>
                <a:gd name="T2" fmla="*/ 121 w 127"/>
                <a:gd name="T3" fmla="*/ 7 h 77"/>
                <a:gd name="T4" fmla="*/ 64 w 127"/>
                <a:gd name="T5" fmla="*/ 18 h 77"/>
                <a:gd name="T6" fmla="*/ 64 w 127"/>
                <a:gd name="T7" fmla="*/ 14 h 77"/>
                <a:gd name="T8" fmla="*/ 123 w 127"/>
                <a:gd name="T9" fmla="*/ 1 h 77"/>
                <a:gd name="T10" fmla="*/ 125 w 127"/>
                <a:gd name="T11" fmla="*/ 0 h 77"/>
                <a:gd name="T12" fmla="*/ 127 w 127"/>
                <a:gd name="T13" fmla="*/ 3 h 77"/>
                <a:gd name="T14" fmla="*/ 64 w 127"/>
                <a:gd name="T15" fmla="*/ 64 h 77"/>
                <a:gd name="T16" fmla="*/ 64 w 127"/>
                <a:gd name="T17" fmla="*/ 60 h 77"/>
                <a:gd name="T18" fmla="*/ 54 w 127"/>
                <a:gd name="T19" fmla="*/ 70 h 77"/>
                <a:gd name="T20" fmla="*/ 54 w 127"/>
                <a:gd name="T21" fmla="*/ 62 h 77"/>
                <a:gd name="T22" fmla="*/ 56 w 127"/>
                <a:gd name="T23" fmla="*/ 60 h 77"/>
                <a:gd name="T24" fmla="*/ 64 w 127"/>
                <a:gd name="T25" fmla="*/ 60 h 77"/>
                <a:gd name="T26" fmla="*/ 64 w 127"/>
                <a:gd name="T27" fmla="*/ 64 h 77"/>
                <a:gd name="T28" fmla="*/ 59 w 127"/>
                <a:gd name="T29" fmla="*/ 65 h 77"/>
                <a:gd name="T30" fmla="*/ 59 w 127"/>
                <a:gd name="T31" fmla="*/ 75 h 77"/>
                <a:gd name="T32" fmla="*/ 59 w 127"/>
                <a:gd name="T33" fmla="*/ 75 h 77"/>
                <a:gd name="T34" fmla="*/ 58 w 127"/>
                <a:gd name="T35" fmla="*/ 76 h 77"/>
                <a:gd name="T36" fmla="*/ 55 w 127"/>
                <a:gd name="T37" fmla="*/ 76 h 77"/>
                <a:gd name="T38" fmla="*/ 2 w 127"/>
                <a:gd name="T39" fmla="*/ 41 h 77"/>
                <a:gd name="T40" fmla="*/ 1 w 127"/>
                <a:gd name="T41" fmla="*/ 41 h 77"/>
                <a:gd name="T42" fmla="*/ 2 w 127"/>
                <a:gd name="T43" fmla="*/ 37 h 77"/>
                <a:gd name="T44" fmla="*/ 55 w 127"/>
                <a:gd name="T45" fmla="*/ 2 h 77"/>
                <a:gd name="T46" fmla="*/ 56 w 127"/>
                <a:gd name="T47" fmla="*/ 2 h 77"/>
                <a:gd name="T48" fmla="*/ 59 w 127"/>
                <a:gd name="T49" fmla="*/ 4 h 77"/>
                <a:gd name="T50" fmla="*/ 59 w 127"/>
                <a:gd name="T51" fmla="*/ 14 h 77"/>
                <a:gd name="T52" fmla="*/ 64 w 127"/>
                <a:gd name="T53" fmla="*/ 14 h 77"/>
                <a:gd name="T54" fmla="*/ 64 w 127"/>
                <a:gd name="T55" fmla="*/ 18 h 77"/>
                <a:gd name="T56" fmla="*/ 56 w 127"/>
                <a:gd name="T57" fmla="*/ 19 h 77"/>
                <a:gd name="T58" fmla="*/ 54 w 127"/>
                <a:gd name="T59" fmla="*/ 16 h 77"/>
                <a:gd name="T60" fmla="*/ 54 w 127"/>
                <a:gd name="T61" fmla="*/ 8 h 77"/>
                <a:gd name="T62" fmla="*/ 7 w 127"/>
                <a:gd name="T63" fmla="*/ 39 h 77"/>
                <a:gd name="T64" fmla="*/ 54 w 127"/>
                <a:gd name="T6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64" y="60"/>
                  </a:moveTo>
                  <a:cubicBezTo>
                    <a:pt x="107" y="56"/>
                    <a:pt x="118" y="20"/>
                    <a:pt x="121" y="7"/>
                  </a:cubicBezTo>
                  <a:cubicBezTo>
                    <a:pt x="114" y="11"/>
                    <a:pt x="96" y="17"/>
                    <a:pt x="64" y="18"/>
                  </a:cubicBezTo>
                  <a:cubicBezTo>
                    <a:pt x="64" y="14"/>
                    <a:pt x="64" y="14"/>
                    <a:pt x="64" y="14"/>
                  </a:cubicBezTo>
                  <a:cubicBezTo>
                    <a:pt x="106" y="12"/>
                    <a:pt x="122" y="1"/>
                    <a:pt x="123" y="1"/>
                  </a:cubicBezTo>
                  <a:cubicBezTo>
                    <a:pt x="124" y="0"/>
                    <a:pt x="124" y="0"/>
                    <a:pt x="125" y="0"/>
                  </a:cubicBezTo>
                  <a:cubicBezTo>
                    <a:pt x="126" y="0"/>
                    <a:pt x="127" y="2"/>
                    <a:pt x="127" y="3"/>
                  </a:cubicBezTo>
                  <a:cubicBezTo>
                    <a:pt x="127" y="3"/>
                    <a:pt x="120" y="59"/>
                    <a:pt x="64" y="64"/>
                  </a:cubicBezTo>
                  <a:lnTo>
                    <a:pt x="64" y="60"/>
                  </a:lnTo>
                  <a:close/>
                  <a:moveTo>
                    <a:pt x="54" y="70"/>
                  </a:moveTo>
                  <a:cubicBezTo>
                    <a:pt x="54" y="62"/>
                    <a:pt x="54" y="62"/>
                    <a:pt x="54" y="62"/>
                  </a:cubicBezTo>
                  <a:cubicBezTo>
                    <a:pt x="54" y="61"/>
                    <a:pt x="55" y="60"/>
                    <a:pt x="56" y="60"/>
                  </a:cubicBezTo>
                  <a:cubicBezTo>
                    <a:pt x="59" y="60"/>
                    <a:pt x="62" y="60"/>
                    <a:pt x="64" y="60"/>
                  </a:cubicBezTo>
                  <a:cubicBezTo>
                    <a:pt x="64" y="64"/>
                    <a:pt x="64" y="64"/>
                    <a:pt x="64" y="64"/>
                  </a:cubicBezTo>
                  <a:cubicBezTo>
                    <a:pt x="63" y="64"/>
                    <a:pt x="61" y="65"/>
                    <a:pt x="59" y="65"/>
                  </a:cubicBezTo>
                  <a:cubicBezTo>
                    <a:pt x="59" y="75"/>
                    <a:pt x="59" y="75"/>
                    <a:pt x="59" y="75"/>
                  </a:cubicBezTo>
                  <a:cubicBezTo>
                    <a:pt x="59" y="75"/>
                    <a:pt x="59" y="75"/>
                    <a:pt x="59" y="75"/>
                  </a:cubicBezTo>
                  <a:cubicBezTo>
                    <a:pt x="59" y="75"/>
                    <a:pt x="59" y="75"/>
                    <a:pt x="58" y="76"/>
                  </a:cubicBezTo>
                  <a:cubicBezTo>
                    <a:pt x="58" y="77"/>
                    <a:pt x="56" y="77"/>
                    <a:pt x="55" y="76"/>
                  </a:cubicBezTo>
                  <a:cubicBezTo>
                    <a:pt x="2" y="41"/>
                    <a:pt x="2" y="41"/>
                    <a:pt x="2" y="41"/>
                  </a:cubicBezTo>
                  <a:cubicBezTo>
                    <a:pt x="1" y="41"/>
                    <a:pt x="1" y="41"/>
                    <a:pt x="1" y="41"/>
                  </a:cubicBezTo>
                  <a:cubicBezTo>
                    <a:pt x="0" y="39"/>
                    <a:pt x="1" y="38"/>
                    <a:pt x="2" y="37"/>
                  </a:cubicBezTo>
                  <a:cubicBezTo>
                    <a:pt x="55" y="2"/>
                    <a:pt x="55" y="2"/>
                    <a:pt x="55" y="2"/>
                  </a:cubicBezTo>
                  <a:cubicBezTo>
                    <a:pt x="55" y="2"/>
                    <a:pt x="56" y="2"/>
                    <a:pt x="56" y="2"/>
                  </a:cubicBezTo>
                  <a:cubicBezTo>
                    <a:pt x="58" y="2"/>
                    <a:pt x="59" y="3"/>
                    <a:pt x="59" y="4"/>
                  </a:cubicBezTo>
                  <a:cubicBezTo>
                    <a:pt x="59" y="14"/>
                    <a:pt x="59" y="14"/>
                    <a:pt x="59" y="14"/>
                  </a:cubicBezTo>
                  <a:cubicBezTo>
                    <a:pt x="61" y="14"/>
                    <a:pt x="63" y="14"/>
                    <a:pt x="64" y="14"/>
                  </a:cubicBezTo>
                  <a:cubicBezTo>
                    <a:pt x="64" y="18"/>
                    <a:pt x="64" y="18"/>
                    <a:pt x="64" y="18"/>
                  </a:cubicBezTo>
                  <a:cubicBezTo>
                    <a:pt x="62" y="19"/>
                    <a:pt x="59" y="19"/>
                    <a:pt x="56" y="19"/>
                  </a:cubicBezTo>
                  <a:cubicBezTo>
                    <a:pt x="55" y="19"/>
                    <a:pt x="54" y="17"/>
                    <a:pt x="54" y="16"/>
                  </a:cubicBezTo>
                  <a:cubicBezTo>
                    <a:pt x="54" y="8"/>
                    <a:pt x="54" y="8"/>
                    <a:pt x="54" y="8"/>
                  </a:cubicBezTo>
                  <a:cubicBezTo>
                    <a:pt x="7" y="39"/>
                    <a:pt x="7" y="39"/>
                    <a:pt x="7" y="39"/>
                  </a:cubicBezTo>
                  <a:lnTo>
                    <a:pt x="54" y="7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2" name="Freeform 29"/>
            <p:cNvSpPr>
              <a:spLocks noEditPoints="1"/>
            </p:cNvSpPr>
            <p:nvPr/>
          </p:nvSpPr>
          <p:spPr bwMode="auto">
            <a:xfrm>
              <a:off x="6529651" y="1852110"/>
              <a:ext cx="415622" cy="388516"/>
            </a:xfrm>
            <a:custGeom>
              <a:avLst/>
              <a:gdLst>
                <a:gd name="T0" fmla="*/ 103 w 162"/>
                <a:gd name="T1" fmla="*/ 56 h 151"/>
                <a:gd name="T2" fmla="*/ 125 w 162"/>
                <a:gd name="T3" fmla="*/ 50 h 151"/>
                <a:gd name="T4" fmla="*/ 139 w 162"/>
                <a:gd name="T5" fmla="*/ 55 h 151"/>
                <a:gd name="T6" fmla="*/ 150 w 162"/>
                <a:gd name="T7" fmla="*/ 60 h 151"/>
                <a:gd name="T8" fmla="*/ 155 w 162"/>
                <a:gd name="T9" fmla="*/ 59 h 151"/>
                <a:gd name="T10" fmla="*/ 154 w 162"/>
                <a:gd name="T11" fmla="*/ 37 h 151"/>
                <a:gd name="T12" fmla="*/ 154 w 162"/>
                <a:gd name="T13" fmla="*/ 37 h 151"/>
                <a:gd name="T14" fmla="*/ 137 w 162"/>
                <a:gd name="T15" fmla="*/ 12 h 151"/>
                <a:gd name="T16" fmla="*/ 108 w 162"/>
                <a:gd name="T17" fmla="*/ 7 h 151"/>
                <a:gd name="T18" fmla="*/ 107 w 162"/>
                <a:gd name="T19" fmla="*/ 7 h 151"/>
                <a:gd name="T20" fmla="*/ 89 w 162"/>
                <a:gd name="T21" fmla="*/ 16 h 151"/>
                <a:gd name="T22" fmla="*/ 81 w 162"/>
                <a:gd name="T23" fmla="*/ 19 h 151"/>
                <a:gd name="T24" fmla="*/ 86 w 162"/>
                <a:gd name="T25" fmla="*/ 13 h 151"/>
                <a:gd name="T26" fmla="*/ 106 w 162"/>
                <a:gd name="T27" fmla="*/ 2 h 151"/>
                <a:gd name="T28" fmla="*/ 106 w 162"/>
                <a:gd name="T29" fmla="*/ 2 h 151"/>
                <a:gd name="T30" fmla="*/ 106 w 162"/>
                <a:gd name="T31" fmla="*/ 2 h 151"/>
                <a:gd name="T32" fmla="*/ 140 w 162"/>
                <a:gd name="T33" fmla="*/ 8 h 151"/>
                <a:gd name="T34" fmla="*/ 159 w 162"/>
                <a:gd name="T35" fmla="*/ 36 h 151"/>
                <a:gd name="T36" fmla="*/ 159 w 162"/>
                <a:gd name="T37" fmla="*/ 36 h 151"/>
                <a:gd name="T38" fmla="*/ 160 w 162"/>
                <a:gd name="T39" fmla="*/ 61 h 151"/>
                <a:gd name="T40" fmla="*/ 160 w 162"/>
                <a:gd name="T41" fmla="*/ 61 h 151"/>
                <a:gd name="T42" fmla="*/ 152 w 162"/>
                <a:gd name="T43" fmla="*/ 65 h 151"/>
                <a:gd name="T44" fmla="*/ 147 w 162"/>
                <a:gd name="T45" fmla="*/ 67 h 151"/>
                <a:gd name="T46" fmla="*/ 147 w 162"/>
                <a:gd name="T47" fmla="*/ 67 h 151"/>
                <a:gd name="T48" fmla="*/ 137 w 162"/>
                <a:gd name="T49" fmla="*/ 59 h 151"/>
                <a:gd name="T50" fmla="*/ 125 w 162"/>
                <a:gd name="T51" fmla="*/ 54 h 151"/>
                <a:gd name="T52" fmla="*/ 106 w 162"/>
                <a:gd name="T53" fmla="*/ 60 h 151"/>
                <a:gd name="T54" fmla="*/ 97 w 162"/>
                <a:gd name="T55" fmla="*/ 74 h 151"/>
                <a:gd name="T56" fmla="*/ 100 w 162"/>
                <a:gd name="T57" fmla="*/ 103 h 151"/>
                <a:gd name="T58" fmla="*/ 120 w 162"/>
                <a:gd name="T59" fmla="*/ 132 h 151"/>
                <a:gd name="T60" fmla="*/ 112 w 162"/>
                <a:gd name="T61" fmla="*/ 143 h 151"/>
                <a:gd name="T62" fmla="*/ 103 w 162"/>
                <a:gd name="T63" fmla="*/ 150 h 151"/>
                <a:gd name="T64" fmla="*/ 81 w 162"/>
                <a:gd name="T65" fmla="*/ 144 h 151"/>
                <a:gd name="T66" fmla="*/ 101 w 162"/>
                <a:gd name="T67" fmla="*/ 146 h 151"/>
                <a:gd name="T68" fmla="*/ 115 w 162"/>
                <a:gd name="T69" fmla="*/ 133 h 151"/>
                <a:gd name="T70" fmla="*/ 92 w 162"/>
                <a:gd name="T71" fmla="*/ 73 h 151"/>
                <a:gd name="T72" fmla="*/ 78 w 162"/>
                <a:gd name="T73" fmla="*/ 34 h 151"/>
                <a:gd name="T74" fmla="*/ 74 w 162"/>
                <a:gd name="T75" fmla="*/ 34 h 151"/>
                <a:gd name="T76" fmla="*/ 37 w 162"/>
                <a:gd name="T77" fmla="*/ 23 h 151"/>
                <a:gd name="T78" fmla="*/ 7 w 162"/>
                <a:gd name="T79" fmla="*/ 69 h 151"/>
                <a:gd name="T80" fmla="*/ 7 w 162"/>
                <a:gd name="T81" fmla="*/ 70 h 151"/>
                <a:gd name="T82" fmla="*/ 81 w 162"/>
                <a:gd name="T83" fmla="*/ 144 h 151"/>
                <a:gd name="T84" fmla="*/ 8 w 162"/>
                <a:gd name="T85" fmla="*/ 37 h 151"/>
                <a:gd name="T86" fmla="*/ 59 w 162"/>
                <a:gd name="T87" fmla="*/ 19 h 151"/>
                <a:gd name="T88" fmla="*/ 81 w 162"/>
                <a:gd name="T8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51">
                  <a:moveTo>
                    <a:pt x="92" y="73"/>
                  </a:moveTo>
                  <a:cubicBezTo>
                    <a:pt x="94" y="66"/>
                    <a:pt x="98" y="60"/>
                    <a:pt x="103" y="56"/>
                  </a:cubicBezTo>
                  <a:cubicBezTo>
                    <a:pt x="108" y="52"/>
                    <a:pt x="115" y="49"/>
                    <a:pt x="122" y="49"/>
                  </a:cubicBezTo>
                  <a:cubicBezTo>
                    <a:pt x="123" y="49"/>
                    <a:pt x="124" y="49"/>
                    <a:pt x="125" y="50"/>
                  </a:cubicBezTo>
                  <a:cubicBezTo>
                    <a:pt x="126" y="50"/>
                    <a:pt x="127" y="50"/>
                    <a:pt x="128" y="50"/>
                  </a:cubicBezTo>
                  <a:cubicBezTo>
                    <a:pt x="132" y="51"/>
                    <a:pt x="136" y="53"/>
                    <a:pt x="139" y="55"/>
                  </a:cubicBezTo>
                  <a:cubicBezTo>
                    <a:pt x="142" y="57"/>
                    <a:pt x="144" y="59"/>
                    <a:pt x="146" y="62"/>
                  </a:cubicBezTo>
                  <a:cubicBezTo>
                    <a:pt x="148" y="61"/>
                    <a:pt x="149" y="61"/>
                    <a:pt x="150" y="60"/>
                  </a:cubicBezTo>
                  <a:cubicBezTo>
                    <a:pt x="150" y="60"/>
                    <a:pt x="150" y="60"/>
                    <a:pt x="150" y="60"/>
                  </a:cubicBezTo>
                  <a:cubicBezTo>
                    <a:pt x="152" y="60"/>
                    <a:pt x="153" y="59"/>
                    <a:pt x="155" y="59"/>
                  </a:cubicBezTo>
                  <a:cubicBezTo>
                    <a:pt x="157" y="45"/>
                    <a:pt x="154" y="37"/>
                    <a:pt x="154" y="37"/>
                  </a:cubicBezTo>
                  <a:cubicBezTo>
                    <a:pt x="154" y="37"/>
                    <a:pt x="154" y="37"/>
                    <a:pt x="154" y="37"/>
                  </a:cubicBezTo>
                  <a:cubicBezTo>
                    <a:pt x="154" y="37"/>
                    <a:pt x="154" y="37"/>
                    <a:pt x="154" y="37"/>
                  </a:cubicBezTo>
                  <a:cubicBezTo>
                    <a:pt x="154" y="37"/>
                    <a:pt x="154" y="37"/>
                    <a:pt x="154" y="37"/>
                  </a:cubicBezTo>
                  <a:cubicBezTo>
                    <a:pt x="154" y="37"/>
                    <a:pt x="154" y="37"/>
                    <a:pt x="154" y="37"/>
                  </a:cubicBezTo>
                  <a:cubicBezTo>
                    <a:pt x="152" y="26"/>
                    <a:pt x="145" y="18"/>
                    <a:pt x="137" y="12"/>
                  </a:cubicBezTo>
                  <a:cubicBezTo>
                    <a:pt x="129" y="7"/>
                    <a:pt x="118" y="5"/>
                    <a:pt x="108" y="7"/>
                  </a:cubicBezTo>
                  <a:cubicBezTo>
                    <a:pt x="108" y="7"/>
                    <a:pt x="108" y="7"/>
                    <a:pt x="108" y="7"/>
                  </a:cubicBezTo>
                  <a:cubicBezTo>
                    <a:pt x="108" y="7"/>
                    <a:pt x="108" y="7"/>
                    <a:pt x="108" y="7"/>
                  </a:cubicBezTo>
                  <a:cubicBezTo>
                    <a:pt x="107" y="7"/>
                    <a:pt x="107" y="7"/>
                    <a:pt x="107" y="7"/>
                  </a:cubicBezTo>
                  <a:cubicBezTo>
                    <a:pt x="100" y="9"/>
                    <a:pt x="94" y="12"/>
                    <a:pt x="89" y="16"/>
                  </a:cubicBezTo>
                  <a:cubicBezTo>
                    <a:pt x="89" y="16"/>
                    <a:pt x="89" y="16"/>
                    <a:pt x="89" y="16"/>
                  </a:cubicBezTo>
                  <a:cubicBezTo>
                    <a:pt x="86" y="20"/>
                    <a:pt x="83" y="23"/>
                    <a:pt x="81" y="28"/>
                  </a:cubicBezTo>
                  <a:cubicBezTo>
                    <a:pt x="81" y="19"/>
                    <a:pt x="81" y="19"/>
                    <a:pt x="81" y="19"/>
                  </a:cubicBezTo>
                  <a:cubicBezTo>
                    <a:pt x="82" y="17"/>
                    <a:pt x="84" y="15"/>
                    <a:pt x="86" y="13"/>
                  </a:cubicBezTo>
                  <a:cubicBezTo>
                    <a:pt x="86" y="13"/>
                    <a:pt x="86" y="13"/>
                    <a:pt x="86" y="13"/>
                  </a:cubicBezTo>
                  <a:cubicBezTo>
                    <a:pt x="86" y="13"/>
                    <a:pt x="86" y="13"/>
                    <a:pt x="86" y="13"/>
                  </a:cubicBezTo>
                  <a:cubicBezTo>
                    <a:pt x="92" y="8"/>
                    <a:pt x="98" y="4"/>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18" y="0"/>
                    <a:pt x="130" y="2"/>
                    <a:pt x="140" y="8"/>
                  </a:cubicBezTo>
                  <a:cubicBezTo>
                    <a:pt x="149" y="14"/>
                    <a:pt x="156" y="24"/>
                    <a:pt x="159" y="36"/>
                  </a:cubicBezTo>
                  <a:cubicBezTo>
                    <a:pt x="159" y="36"/>
                    <a:pt x="159" y="36"/>
                    <a:pt x="159" y="36"/>
                  </a:cubicBezTo>
                  <a:cubicBezTo>
                    <a:pt x="159" y="36"/>
                    <a:pt x="159" y="36"/>
                    <a:pt x="159" y="36"/>
                  </a:cubicBezTo>
                  <a:cubicBezTo>
                    <a:pt x="159" y="36"/>
                    <a:pt x="159" y="36"/>
                    <a:pt x="159" y="36"/>
                  </a:cubicBezTo>
                  <a:cubicBezTo>
                    <a:pt x="159" y="36"/>
                    <a:pt x="159" y="36"/>
                    <a:pt x="159" y="36"/>
                  </a:cubicBezTo>
                  <a:cubicBezTo>
                    <a:pt x="159" y="37"/>
                    <a:pt x="162" y="46"/>
                    <a:pt x="160" y="61"/>
                  </a:cubicBezTo>
                  <a:cubicBezTo>
                    <a:pt x="160" y="61"/>
                    <a:pt x="160" y="61"/>
                    <a:pt x="160" y="61"/>
                  </a:cubicBezTo>
                  <a:cubicBezTo>
                    <a:pt x="160" y="61"/>
                    <a:pt x="160" y="61"/>
                    <a:pt x="160" y="61"/>
                  </a:cubicBezTo>
                  <a:cubicBezTo>
                    <a:pt x="159" y="62"/>
                    <a:pt x="159" y="63"/>
                    <a:pt x="158" y="63"/>
                  </a:cubicBezTo>
                  <a:cubicBezTo>
                    <a:pt x="156" y="64"/>
                    <a:pt x="154" y="64"/>
                    <a:pt x="152" y="65"/>
                  </a:cubicBezTo>
                  <a:cubicBezTo>
                    <a:pt x="152" y="65"/>
                    <a:pt x="152" y="65"/>
                    <a:pt x="152" y="65"/>
                  </a:cubicBezTo>
                  <a:cubicBezTo>
                    <a:pt x="150" y="65"/>
                    <a:pt x="148" y="66"/>
                    <a:pt x="147" y="67"/>
                  </a:cubicBezTo>
                  <a:cubicBezTo>
                    <a:pt x="147" y="67"/>
                    <a:pt x="147" y="67"/>
                    <a:pt x="147" y="67"/>
                  </a:cubicBezTo>
                  <a:cubicBezTo>
                    <a:pt x="147" y="67"/>
                    <a:pt x="147" y="67"/>
                    <a:pt x="147" y="67"/>
                  </a:cubicBezTo>
                  <a:cubicBezTo>
                    <a:pt x="146" y="68"/>
                    <a:pt x="144" y="68"/>
                    <a:pt x="143" y="66"/>
                  </a:cubicBezTo>
                  <a:cubicBezTo>
                    <a:pt x="142" y="64"/>
                    <a:pt x="139" y="61"/>
                    <a:pt x="137" y="59"/>
                  </a:cubicBezTo>
                  <a:cubicBezTo>
                    <a:pt x="134" y="57"/>
                    <a:pt x="131" y="56"/>
                    <a:pt x="127" y="55"/>
                  </a:cubicBezTo>
                  <a:cubicBezTo>
                    <a:pt x="126" y="55"/>
                    <a:pt x="125" y="54"/>
                    <a:pt x="125" y="54"/>
                  </a:cubicBezTo>
                  <a:cubicBezTo>
                    <a:pt x="124" y="54"/>
                    <a:pt x="123" y="54"/>
                    <a:pt x="122" y="54"/>
                  </a:cubicBezTo>
                  <a:cubicBezTo>
                    <a:pt x="116" y="54"/>
                    <a:pt x="110" y="56"/>
                    <a:pt x="106" y="60"/>
                  </a:cubicBezTo>
                  <a:cubicBezTo>
                    <a:pt x="101" y="63"/>
                    <a:pt x="98" y="68"/>
                    <a:pt x="97" y="74"/>
                  </a:cubicBezTo>
                  <a:cubicBezTo>
                    <a:pt x="97" y="74"/>
                    <a:pt x="97" y="74"/>
                    <a:pt x="97" y="74"/>
                  </a:cubicBezTo>
                  <a:cubicBezTo>
                    <a:pt x="97" y="74"/>
                    <a:pt x="97" y="74"/>
                    <a:pt x="97" y="74"/>
                  </a:cubicBezTo>
                  <a:cubicBezTo>
                    <a:pt x="96" y="76"/>
                    <a:pt x="94" y="87"/>
                    <a:pt x="100" y="103"/>
                  </a:cubicBezTo>
                  <a:cubicBezTo>
                    <a:pt x="104" y="111"/>
                    <a:pt x="110" y="121"/>
                    <a:pt x="120" y="131"/>
                  </a:cubicBezTo>
                  <a:cubicBezTo>
                    <a:pt x="120" y="132"/>
                    <a:pt x="120" y="132"/>
                    <a:pt x="120" y="132"/>
                  </a:cubicBezTo>
                  <a:cubicBezTo>
                    <a:pt x="121" y="132"/>
                    <a:pt x="121" y="134"/>
                    <a:pt x="120" y="135"/>
                  </a:cubicBezTo>
                  <a:cubicBezTo>
                    <a:pt x="117" y="137"/>
                    <a:pt x="115" y="140"/>
                    <a:pt x="112" y="143"/>
                  </a:cubicBezTo>
                  <a:cubicBezTo>
                    <a:pt x="109" y="145"/>
                    <a:pt x="106" y="148"/>
                    <a:pt x="103" y="150"/>
                  </a:cubicBezTo>
                  <a:cubicBezTo>
                    <a:pt x="103" y="150"/>
                    <a:pt x="103" y="150"/>
                    <a:pt x="103" y="150"/>
                  </a:cubicBezTo>
                  <a:cubicBezTo>
                    <a:pt x="103" y="151"/>
                    <a:pt x="102" y="151"/>
                    <a:pt x="101" y="151"/>
                  </a:cubicBezTo>
                  <a:cubicBezTo>
                    <a:pt x="94" y="149"/>
                    <a:pt x="87" y="147"/>
                    <a:pt x="81" y="144"/>
                  </a:cubicBezTo>
                  <a:cubicBezTo>
                    <a:pt x="81" y="139"/>
                    <a:pt x="81" y="139"/>
                    <a:pt x="81" y="139"/>
                  </a:cubicBezTo>
                  <a:cubicBezTo>
                    <a:pt x="87" y="142"/>
                    <a:pt x="94" y="144"/>
                    <a:pt x="101" y="146"/>
                  </a:cubicBezTo>
                  <a:cubicBezTo>
                    <a:pt x="104" y="143"/>
                    <a:pt x="106" y="141"/>
                    <a:pt x="109" y="139"/>
                  </a:cubicBezTo>
                  <a:cubicBezTo>
                    <a:pt x="111" y="137"/>
                    <a:pt x="113" y="135"/>
                    <a:pt x="115" y="133"/>
                  </a:cubicBezTo>
                  <a:cubicBezTo>
                    <a:pt x="105" y="123"/>
                    <a:pt x="99" y="113"/>
                    <a:pt x="96" y="105"/>
                  </a:cubicBezTo>
                  <a:cubicBezTo>
                    <a:pt x="89" y="87"/>
                    <a:pt x="92" y="75"/>
                    <a:pt x="92" y="73"/>
                  </a:cubicBezTo>
                  <a:close/>
                  <a:moveTo>
                    <a:pt x="81" y="28"/>
                  </a:moveTo>
                  <a:cubicBezTo>
                    <a:pt x="80" y="30"/>
                    <a:pt x="79" y="32"/>
                    <a:pt x="78" y="34"/>
                  </a:cubicBezTo>
                  <a:cubicBezTo>
                    <a:pt x="78" y="35"/>
                    <a:pt x="77" y="36"/>
                    <a:pt x="75" y="35"/>
                  </a:cubicBezTo>
                  <a:cubicBezTo>
                    <a:pt x="75" y="35"/>
                    <a:pt x="75" y="35"/>
                    <a:pt x="74" y="34"/>
                  </a:cubicBezTo>
                  <a:cubicBezTo>
                    <a:pt x="70" y="29"/>
                    <a:pt x="64" y="26"/>
                    <a:pt x="57" y="24"/>
                  </a:cubicBezTo>
                  <a:cubicBezTo>
                    <a:pt x="51" y="22"/>
                    <a:pt x="44" y="21"/>
                    <a:pt x="37" y="23"/>
                  </a:cubicBezTo>
                  <a:cubicBezTo>
                    <a:pt x="26" y="25"/>
                    <a:pt x="18" y="31"/>
                    <a:pt x="12" y="40"/>
                  </a:cubicBezTo>
                  <a:cubicBezTo>
                    <a:pt x="7" y="48"/>
                    <a:pt x="5" y="59"/>
                    <a:pt x="7" y="69"/>
                  </a:cubicBezTo>
                  <a:cubicBezTo>
                    <a:pt x="7" y="70"/>
                    <a:pt x="7" y="70"/>
                    <a:pt x="7" y="70"/>
                  </a:cubicBezTo>
                  <a:cubicBezTo>
                    <a:pt x="7" y="70"/>
                    <a:pt x="7" y="70"/>
                    <a:pt x="7" y="70"/>
                  </a:cubicBezTo>
                  <a:cubicBezTo>
                    <a:pt x="7" y="70"/>
                    <a:pt x="14" y="114"/>
                    <a:pt x="81" y="139"/>
                  </a:cubicBezTo>
                  <a:cubicBezTo>
                    <a:pt x="81" y="144"/>
                    <a:pt x="81" y="144"/>
                    <a:pt x="81" y="144"/>
                  </a:cubicBezTo>
                  <a:cubicBezTo>
                    <a:pt x="10" y="118"/>
                    <a:pt x="2" y="71"/>
                    <a:pt x="2" y="70"/>
                  </a:cubicBezTo>
                  <a:cubicBezTo>
                    <a:pt x="0" y="59"/>
                    <a:pt x="2" y="47"/>
                    <a:pt x="8" y="37"/>
                  </a:cubicBezTo>
                  <a:cubicBezTo>
                    <a:pt x="14" y="28"/>
                    <a:pt x="24" y="21"/>
                    <a:pt x="36" y="18"/>
                  </a:cubicBezTo>
                  <a:cubicBezTo>
                    <a:pt x="44" y="16"/>
                    <a:pt x="52" y="17"/>
                    <a:pt x="59" y="19"/>
                  </a:cubicBezTo>
                  <a:cubicBezTo>
                    <a:pt x="65" y="21"/>
                    <a:pt x="70" y="24"/>
                    <a:pt x="75" y="29"/>
                  </a:cubicBezTo>
                  <a:cubicBezTo>
                    <a:pt x="77" y="25"/>
                    <a:pt x="79" y="22"/>
                    <a:pt x="81" y="19"/>
                  </a:cubicBezTo>
                  <a:lnTo>
                    <a:pt x="81" y="2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3" name="Freeform 30"/>
            <p:cNvSpPr>
              <a:spLocks noEditPoints="1"/>
            </p:cNvSpPr>
            <p:nvPr/>
          </p:nvSpPr>
          <p:spPr bwMode="auto">
            <a:xfrm>
              <a:off x="6760953" y="1991252"/>
              <a:ext cx="249372" cy="218653"/>
            </a:xfrm>
            <a:custGeom>
              <a:avLst/>
              <a:gdLst>
                <a:gd name="T0" fmla="*/ 75 w 97"/>
                <a:gd name="T1" fmla="*/ 14 h 85"/>
                <a:gd name="T2" fmla="*/ 73 w 97"/>
                <a:gd name="T3" fmla="*/ 14 h 85"/>
                <a:gd name="T4" fmla="*/ 71 w 97"/>
                <a:gd name="T5" fmla="*/ 14 h 85"/>
                <a:gd name="T6" fmla="*/ 69 w 97"/>
                <a:gd name="T7" fmla="*/ 14 h 85"/>
                <a:gd name="T8" fmla="*/ 69 w 97"/>
                <a:gd name="T9" fmla="*/ 14 h 85"/>
                <a:gd name="T10" fmla="*/ 67 w 97"/>
                <a:gd name="T11" fmla="*/ 14 h 85"/>
                <a:gd name="T12" fmla="*/ 61 w 97"/>
                <a:gd name="T13" fmla="*/ 16 h 85"/>
                <a:gd name="T14" fmla="*/ 56 w 97"/>
                <a:gd name="T15" fmla="*/ 20 h 85"/>
                <a:gd name="T16" fmla="*/ 52 w 97"/>
                <a:gd name="T17" fmla="*/ 21 h 85"/>
                <a:gd name="T18" fmla="*/ 52 w 97"/>
                <a:gd name="T19" fmla="*/ 20 h 85"/>
                <a:gd name="T20" fmla="*/ 52 w 97"/>
                <a:gd name="T21" fmla="*/ 20 h 85"/>
                <a:gd name="T22" fmla="*/ 51 w 97"/>
                <a:gd name="T23" fmla="*/ 18 h 85"/>
                <a:gd name="T24" fmla="*/ 51 w 97"/>
                <a:gd name="T25" fmla="*/ 9 h 85"/>
                <a:gd name="T26" fmla="*/ 55 w 97"/>
                <a:gd name="T27" fmla="*/ 15 h 85"/>
                <a:gd name="T28" fmla="*/ 58 w 97"/>
                <a:gd name="T29" fmla="*/ 12 h 85"/>
                <a:gd name="T30" fmla="*/ 66 w 97"/>
                <a:gd name="T31" fmla="*/ 9 h 85"/>
                <a:gd name="T32" fmla="*/ 68 w 97"/>
                <a:gd name="T33" fmla="*/ 9 h 85"/>
                <a:gd name="T34" fmla="*/ 68 w 97"/>
                <a:gd name="T35" fmla="*/ 9 h 85"/>
                <a:gd name="T36" fmla="*/ 71 w 97"/>
                <a:gd name="T37" fmla="*/ 9 h 85"/>
                <a:gd name="T38" fmla="*/ 74 w 97"/>
                <a:gd name="T39" fmla="*/ 9 h 85"/>
                <a:gd name="T40" fmla="*/ 76 w 97"/>
                <a:gd name="T41" fmla="*/ 10 h 85"/>
                <a:gd name="T42" fmla="*/ 76 w 97"/>
                <a:gd name="T43" fmla="*/ 10 h 85"/>
                <a:gd name="T44" fmla="*/ 92 w 97"/>
                <a:gd name="T45" fmla="*/ 21 h 85"/>
                <a:gd name="T46" fmla="*/ 96 w 97"/>
                <a:gd name="T47" fmla="*/ 40 h 85"/>
                <a:gd name="T48" fmla="*/ 96 w 97"/>
                <a:gd name="T49" fmla="*/ 40 h 85"/>
                <a:gd name="T50" fmla="*/ 51 w 97"/>
                <a:gd name="T51" fmla="*/ 82 h 85"/>
                <a:gd name="T52" fmla="*/ 51 w 97"/>
                <a:gd name="T53" fmla="*/ 77 h 85"/>
                <a:gd name="T54" fmla="*/ 91 w 97"/>
                <a:gd name="T55" fmla="*/ 39 h 85"/>
                <a:gd name="T56" fmla="*/ 91 w 97"/>
                <a:gd name="T57" fmla="*/ 39 h 85"/>
                <a:gd name="T58" fmla="*/ 88 w 97"/>
                <a:gd name="T59" fmla="*/ 23 h 85"/>
                <a:gd name="T60" fmla="*/ 75 w 97"/>
                <a:gd name="T61" fmla="*/ 14 h 85"/>
                <a:gd name="T62" fmla="*/ 75 w 97"/>
                <a:gd name="T63" fmla="*/ 14 h 85"/>
                <a:gd name="T64" fmla="*/ 51 w 97"/>
                <a:gd name="T65" fmla="*/ 18 h 85"/>
                <a:gd name="T66" fmla="*/ 46 w 97"/>
                <a:gd name="T67" fmla="*/ 10 h 85"/>
                <a:gd name="T68" fmla="*/ 36 w 97"/>
                <a:gd name="T69" fmla="*/ 5 h 85"/>
                <a:gd name="T70" fmla="*/ 36 w 97"/>
                <a:gd name="T71" fmla="*/ 5 h 85"/>
                <a:gd name="T72" fmla="*/ 36 w 97"/>
                <a:gd name="T73" fmla="*/ 5 h 85"/>
                <a:gd name="T74" fmla="*/ 34 w 97"/>
                <a:gd name="T75" fmla="*/ 5 h 85"/>
                <a:gd name="T76" fmla="*/ 32 w 97"/>
                <a:gd name="T77" fmla="*/ 5 h 85"/>
                <a:gd name="T78" fmla="*/ 19 w 97"/>
                <a:gd name="T79" fmla="*/ 9 h 85"/>
                <a:gd name="T80" fmla="*/ 11 w 97"/>
                <a:gd name="T81" fmla="*/ 21 h 85"/>
                <a:gd name="T82" fmla="*/ 11 w 97"/>
                <a:gd name="T83" fmla="*/ 21 h 85"/>
                <a:gd name="T84" fmla="*/ 33 w 97"/>
                <a:gd name="T85" fmla="*/ 74 h 85"/>
                <a:gd name="T86" fmla="*/ 37 w 97"/>
                <a:gd name="T87" fmla="*/ 78 h 85"/>
                <a:gd name="T88" fmla="*/ 40 w 97"/>
                <a:gd name="T89" fmla="*/ 80 h 85"/>
                <a:gd name="T90" fmla="*/ 51 w 97"/>
                <a:gd name="T91" fmla="*/ 77 h 85"/>
                <a:gd name="T92" fmla="*/ 51 w 97"/>
                <a:gd name="T93" fmla="*/ 82 h 85"/>
                <a:gd name="T94" fmla="*/ 40 w 97"/>
                <a:gd name="T95" fmla="*/ 85 h 85"/>
                <a:gd name="T96" fmla="*/ 40 w 97"/>
                <a:gd name="T97" fmla="*/ 85 h 85"/>
                <a:gd name="T98" fmla="*/ 40 w 97"/>
                <a:gd name="T99" fmla="*/ 85 h 85"/>
                <a:gd name="T100" fmla="*/ 38 w 97"/>
                <a:gd name="T101" fmla="*/ 85 h 85"/>
                <a:gd name="T102" fmla="*/ 34 w 97"/>
                <a:gd name="T103" fmla="*/ 81 h 85"/>
                <a:gd name="T104" fmla="*/ 30 w 97"/>
                <a:gd name="T105" fmla="*/ 78 h 85"/>
                <a:gd name="T106" fmla="*/ 7 w 97"/>
                <a:gd name="T107" fmla="*/ 20 h 85"/>
                <a:gd name="T108" fmla="*/ 7 w 97"/>
                <a:gd name="T109" fmla="*/ 20 h 85"/>
                <a:gd name="T110" fmla="*/ 16 w 97"/>
                <a:gd name="T111" fmla="*/ 6 h 85"/>
                <a:gd name="T112" fmla="*/ 32 w 97"/>
                <a:gd name="T113" fmla="*/ 0 h 85"/>
                <a:gd name="T114" fmla="*/ 35 w 97"/>
                <a:gd name="T115" fmla="*/ 0 h 85"/>
                <a:gd name="T116" fmla="*/ 37 w 97"/>
                <a:gd name="T117" fmla="*/ 1 h 85"/>
                <a:gd name="T118" fmla="*/ 37 w 97"/>
                <a:gd name="T119" fmla="*/ 1 h 85"/>
                <a:gd name="T120" fmla="*/ 49 w 97"/>
                <a:gd name="T121" fmla="*/ 7 h 85"/>
                <a:gd name="T122" fmla="*/ 51 w 97"/>
                <a:gd name="T123" fmla="*/ 9 h 85"/>
                <a:gd name="T124" fmla="*/ 51 w 97"/>
                <a:gd name="T125"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85">
                  <a:moveTo>
                    <a:pt x="75" y="14"/>
                  </a:moveTo>
                  <a:cubicBezTo>
                    <a:pt x="75" y="14"/>
                    <a:pt x="74" y="14"/>
                    <a:pt x="73" y="14"/>
                  </a:cubicBezTo>
                  <a:cubicBezTo>
                    <a:pt x="72" y="14"/>
                    <a:pt x="72" y="14"/>
                    <a:pt x="71" y="14"/>
                  </a:cubicBezTo>
                  <a:cubicBezTo>
                    <a:pt x="70" y="14"/>
                    <a:pt x="69" y="14"/>
                    <a:pt x="69" y="14"/>
                  </a:cubicBezTo>
                  <a:cubicBezTo>
                    <a:pt x="69" y="14"/>
                    <a:pt x="69" y="14"/>
                    <a:pt x="69" y="14"/>
                  </a:cubicBezTo>
                  <a:cubicBezTo>
                    <a:pt x="68" y="14"/>
                    <a:pt x="68" y="14"/>
                    <a:pt x="67" y="14"/>
                  </a:cubicBezTo>
                  <a:cubicBezTo>
                    <a:pt x="65" y="15"/>
                    <a:pt x="63" y="15"/>
                    <a:pt x="61" y="16"/>
                  </a:cubicBezTo>
                  <a:cubicBezTo>
                    <a:pt x="59" y="18"/>
                    <a:pt x="57" y="19"/>
                    <a:pt x="56" y="20"/>
                  </a:cubicBezTo>
                  <a:cubicBezTo>
                    <a:pt x="55" y="21"/>
                    <a:pt x="53" y="22"/>
                    <a:pt x="52" y="21"/>
                  </a:cubicBezTo>
                  <a:cubicBezTo>
                    <a:pt x="52" y="20"/>
                    <a:pt x="52" y="20"/>
                    <a:pt x="52" y="20"/>
                  </a:cubicBezTo>
                  <a:cubicBezTo>
                    <a:pt x="52" y="20"/>
                    <a:pt x="52" y="20"/>
                    <a:pt x="52" y="20"/>
                  </a:cubicBezTo>
                  <a:cubicBezTo>
                    <a:pt x="51" y="19"/>
                    <a:pt x="51" y="19"/>
                    <a:pt x="51" y="18"/>
                  </a:cubicBezTo>
                  <a:cubicBezTo>
                    <a:pt x="51" y="9"/>
                    <a:pt x="51" y="9"/>
                    <a:pt x="51" y="9"/>
                  </a:cubicBezTo>
                  <a:cubicBezTo>
                    <a:pt x="53" y="11"/>
                    <a:pt x="54" y="13"/>
                    <a:pt x="55" y="15"/>
                  </a:cubicBezTo>
                  <a:cubicBezTo>
                    <a:pt x="56" y="14"/>
                    <a:pt x="57" y="13"/>
                    <a:pt x="58" y="12"/>
                  </a:cubicBezTo>
                  <a:cubicBezTo>
                    <a:pt x="61" y="11"/>
                    <a:pt x="63" y="10"/>
                    <a:pt x="66" y="9"/>
                  </a:cubicBezTo>
                  <a:cubicBezTo>
                    <a:pt x="67" y="9"/>
                    <a:pt x="67" y="9"/>
                    <a:pt x="68" y="9"/>
                  </a:cubicBezTo>
                  <a:cubicBezTo>
                    <a:pt x="68" y="9"/>
                    <a:pt x="68" y="9"/>
                    <a:pt x="68" y="9"/>
                  </a:cubicBezTo>
                  <a:cubicBezTo>
                    <a:pt x="69" y="9"/>
                    <a:pt x="70" y="9"/>
                    <a:pt x="71" y="9"/>
                  </a:cubicBezTo>
                  <a:cubicBezTo>
                    <a:pt x="72" y="9"/>
                    <a:pt x="73" y="9"/>
                    <a:pt x="74" y="9"/>
                  </a:cubicBezTo>
                  <a:cubicBezTo>
                    <a:pt x="75" y="9"/>
                    <a:pt x="76" y="9"/>
                    <a:pt x="76" y="10"/>
                  </a:cubicBezTo>
                  <a:cubicBezTo>
                    <a:pt x="76" y="10"/>
                    <a:pt x="76" y="10"/>
                    <a:pt x="76" y="10"/>
                  </a:cubicBezTo>
                  <a:cubicBezTo>
                    <a:pt x="83" y="11"/>
                    <a:pt x="89" y="15"/>
                    <a:pt x="92" y="21"/>
                  </a:cubicBezTo>
                  <a:cubicBezTo>
                    <a:pt x="96" y="26"/>
                    <a:pt x="97" y="33"/>
                    <a:pt x="96" y="40"/>
                  </a:cubicBezTo>
                  <a:cubicBezTo>
                    <a:pt x="96" y="40"/>
                    <a:pt x="96" y="40"/>
                    <a:pt x="96" y="40"/>
                  </a:cubicBezTo>
                  <a:cubicBezTo>
                    <a:pt x="96" y="40"/>
                    <a:pt x="91" y="67"/>
                    <a:pt x="51" y="82"/>
                  </a:cubicBezTo>
                  <a:cubicBezTo>
                    <a:pt x="51" y="77"/>
                    <a:pt x="51" y="77"/>
                    <a:pt x="51" y="77"/>
                  </a:cubicBezTo>
                  <a:cubicBezTo>
                    <a:pt x="87" y="63"/>
                    <a:pt x="91" y="39"/>
                    <a:pt x="91" y="39"/>
                  </a:cubicBezTo>
                  <a:cubicBezTo>
                    <a:pt x="91" y="39"/>
                    <a:pt x="91" y="39"/>
                    <a:pt x="91" y="39"/>
                  </a:cubicBezTo>
                  <a:cubicBezTo>
                    <a:pt x="92" y="33"/>
                    <a:pt x="91" y="28"/>
                    <a:pt x="88" y="23"/>
                  </a:cubicBezTo>
                  <a:cubicBezTo>
                    <a:pt x="86" y="19"/>
                    <a:pt x="81" y="16"/>
                    <a:pt x="75" y="14"/>
                  </a:cubicBezTo>
                  <a:cubicBezTo>
                    <a:pt x="75" y="14"/>
                    <a:pt x="75" y="14"/>
                    <a:pt x="75" y="14"/>
                  </a:cubicBezTo>
                  <a:close/>
                  <a:moveTo>
                    <a:pt x="51" y="18"/>
                  </a:moveTo>
                  <a:cubicBezTo>
                    <a:pt x="50" y="15"/>
                    <a:pt x="48" y="13"/>
                    <a:pt x="46" y="10"/>
                  </a:cubicBezTo>
                  <a:cubicBezTo>
                    <a:pt x="43" y="8"/>
                    <a:pt x="40" y="6"/>
                    <a:pt x="36" y="5"/>
                  </a:cubicBezTo>
                  <a:cubicBezTo>
                    <a:pt x="36" y="5"/>
                    <a:pt x="36" y="5"/>
                    <a:pt x="36" y="5"/>
                  </a:cubicBezTo>
                  <a:cubicBezTo>
                    <a:pt x="36" y="5"/>
                    <a:pt x="36" y="5"/>
                    <a:pt x="36" y="5"/>
                  </a:cubicBezTo>
                  <a:cubicBezTo>
                    <a:pt x="36" y="5"/>
                    <a:pt x="35" y="5"/>
                    <a:pt x="34" y="5"/>
                  </a:cubicBezTo>
                  <a:cubicBezTo>
                    <a:pt x="33" y="5"/>
                    <a:pt x="32" y="5"/>
                    <a:pt x="32" y="5"/>
                  </a:cubicBezTo>
                  <a:cubicBezTo>
                    <a:pt x="27" y="5"/>
                    <a:pt x="22" y="7"/>
                    <a:pt x="19" y="9"/>
                  </a:cubicBezTo>
                  <a:cubicBezTo>
                    <a:pt x="15" y="12"/>
                    <a:pt x="13" y="16"/>
                    <a:pt x="11" y="21"/>
                  </a:cubicBezTo>
                  <a:cubicBezTo>
                    <a:pt x="11" y="21"/>
                    <a:pt x="11" y="21"/>
                    <a:pt x="11" y="21"/>
                  </a:cubicBezTo>
                  <a:cubicBezTo>
                    <a:pt x="11" y="23"/>
                    <a:pt x="5" y="47"/>
                    <a:pt x="33" y="74"/>
                  </a:cubicBezTo>
                  <a:cubicBezTo>
                    <a:pt x="34" y="75"/>
                    <a:pt x="36" y="76"/>
                    <a:pt x="37" y="78"/>
                  </a:cubicBezTo>
                  <a:cubicBezTo>
                    <a:pt x="38" y="79"/>
                    <a:pt x="39" y="79"/>
                    <a:pt x="40" y="80"/>
                  </a:cubicBezTo>
                  <a:cubicBezTo>
                    <a:pt x="44" y="79"/>
                    <a:pt x="48" y="78"/>
                    <a:pt x="51" y="77"/>
                  </a:cubicBezTo>
                  <a:cubicBezTo>
                    <a:pt x="51" y="82"/>
                    <a:pt x="51" y="82"/>
                    <a:pt x="51" y="82"/>
                  </a:cubicBezTo>
                  <a:cubicBezTo>
                    <a:pt x="48" y="83"/>
                    <a:pt x="44" y="84"/>
                    <a:pt x="40" y="85"/>
                  </a:cubicBezTo>
                  <a:cubicBezTo>
                    <a:pt x="40" y="85"/>
                    <a:pt x="40" y="85"/>
                    <a:pt x="40" y="85"/>
                  </a:cubicBezTo>
                  <a:cubicBezTo>
                    <a:pt x="40" y="85"/>
                    <a:pt x="40" y="85"/>
                    <a:pt x="40" y="85"/>
                  </a:cubicBezTo>
                  <a:cubicBezTo>
                    <a:pt x="39" y="85"/>
                    <a:pt x="38" y="85"/>
                    <a:pt x="38" y="85"/>
                  </a:cubicBezTo>
                  <a:cubicBezTo>
                    <a:pt x="36" y="83"/>
                    <a:pt x="35" y="82"/>
                    <a:pt x="34" y="81"/>
                  </a:cubicBezTo>
                  <a:cubicBezTo>
                    <a:pt x="32" y="80"/>
                    <a:pt x="31" y="79"/>
                    <a:pt x="30" y="78"/>
                  </a:cubicBezTo>
                  <a:cubicBezTo>
                    <a:pt x="0" y="48"/>
                    <a:pt x="6" y="22"/>
                    <a:pt x="7" y="20"/>
                  </a:cubicBezTo>
                  <a:cubicBezTo>
                    <a:pt x="7" y="20"/>
                    <a:pt x="7" y="20"/>
                    <a:pt x="7" y="20"/>
                  </a:cubicBezTo>
                  <a:cubicBezTo>
                    <a:pt x="8" y="14"/>
                    <a:pt x="11" y="9"/>
                    <a:pt x="16" y="6"/>
                  </a:cubicBezTo>
                  <a:cubicBezTo>
                    <a:pt x="20" y="2"/>
                    <a:pt x="26" y="0"/>
                    <a:pt x="32" y="0"/>
                  </a:cubicBezTo>
                  <a:cubicBezTo>
                    <a:pt x="33" y="0"/>
                    <a:pt x="34" y="0"/>
                    <a:pt x="35" y="0"/>
                  </a:cubicBezTo>
                  <a:cubicBezTo>
                    <a:pt x="35" y="0"/>
                    <a:pt x="36" y="1"/>
                    <a:pt x="37" y="1"/>
                  </a:cubicBezTo>
                  <a:cubicBezTo>
                    <a:pt x="37" y="1"/>
                    <a:pt x="37" y="1"/>
                    <a:pt x="37" y="1"/>
                  </a:cubicBezTo>
                  <a:cubicBezTo>
                    <a:pt x="42" y="2"/>
                    <a:pt x="46" y="4"/>
                    <a:pt x="49" y="7"/>
                  </a:cubicBezTo>
                  <a:cubicBezTo>
                    <a:pt x="50" y="8"/>
                    <a:pt x="50" y="8"/>
                    <a:pt x="51" y="9"/>
                  </a:cubicBezTo>
                  <a:lnTo>
                    <a:pt x="51" y="1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4" name="Freeform 32"/>
            <p:cNvSpPr>
              <a:spLocks noEditPoints="1"/>
            </p:cNvSpPr>
            <p:nvPr/>
          </p:nvSpPr>
          <p:spPr bwMode="auto">
            <a:xfrm>
              <a:off x="6871184" y="1544912"/>
              <a:ext cx="440921" cy="240339"/>
            </a:xfrm>
            <a:custGeom>
              <a:avLst/>
              <a:gdLst>
                <a:gd name="T0" fmla="*/ 137 w 171"/>
                <a:gd name="T1" fmla="*/ 4 h 93"/>
                <a:gd name="T2" fmla="*/ 128 w 171"/>
                <a:gd name="T3" fmla="*/ 50 h 93"/>
                <a:gd name="T4" fmla="*/ 86 w 171"/>
                <a:gd name="T5" fmla="*/ 48 h 93"/>
                <a:gd name="T6" fmla="*/ 127 w 171"/>
                <a:gd name="T7" fmla="*/ 3 h 93"/>
                <a:gd name="T8" fmla="*/ 158 w 171"/>
                <a:gd name="T9" fmla="*/ 0 h 93"/>
                <a:gd name="T10" fmla="*/ 171 w 171"/>
                <a:gd name="T11" fmla="*/ 68 h 93"/>
                <a:gd name="T12" fmla="*/ 168 w 171"/>
                <a:gd name="T13" fmla="*/ 81 h 93"/>
                <a:gd name="T14" fmla="*/ 154 w 171"/>
                <a:gd name="T15" fmla="*/ 88 h 93"/>
                <a:gd name="T16" fmla="*/ 146 w 171"/>
                <a:gd name="T17" fmla="*/ 93 h 93"/>
                <a:gd name="T18" fmla="*/ 136 w 171"/>
                <a:gd name="T19" fmla="*/ 90 h 93"/>
                <a:gd name="T20" fmla="*/ 134 w 171"/>
                <a:gd name="T21" fmla="*/ 86 h 93"/>
                <a:gd name="T22" fmla="*/ 136 w 171"/>
                <a:gd name="T23" fmla="*/ 81 h 93"/>
                <a:gd name="T24" fmla="*/ 139 w 171"/>
                <a:gd name="T25" fmla="*/ 85 h 93"/>
                <a:gd name="T26" fmla="*/ 139 w 171"/>
                <a:gd name="T27" fmla="*/ 86 h 93"/>
                <a:gd name="T28" fmla="*/ 140 w 171"/>
                <a:gd name="T29" fmla="*/ 87 h 93"/>
                <a:gd name="T30" fmla="*/ 146 w 171"/>
                <a:gd name="T31" fmla="*/ 88 h 93"/>
                <a:gd name="T32" fmla="*/ 150 w 171"/>
                <a:gd name="T33" fmla="*/ 86 h 93"/>
                <a:gd name="T34" fmla="*/ 151 w 171"/>
                <a:gd name="T35" fmla="*/ 85 h 93"/>
                <a:gd name="T36" fmla="*/ 153 w 171"/>
                <a:gd name="T37" fmla="*/ 81 h 93"/>
                <a:gd name="T38" fmla="*/ 164 w 171"/>
                <a:gd name="T39" fmla="*/ 78 h 93"/>
                <a:gd name="T40" fmla="*/ 165 w 171"/>
                <a:gd name="T41" fmla="*/ 6 h 93"/>
                <a:gd name="T42" fmla="*/ 46 w 171"/>
                <a:gd name="T43" fmla="*/ 53 h 93"/>
                <a:gd name="T44" fmla="*/ 41 w 171"/>
                <a:gd name="T45" fmla="*/ 6 h 93"/>
                <a:gd name="T46" fmla="*/ 25 w 171"/>
                <a:gd name="T47" fmla="*/ 4 h 93"/>
                <a:gd name="T48" fmla="*/ 7 w 171"/>
                <a:gd name="T49" fmla="*/ 6 h 93"/>
                <a:gd name="T50" fmla="*/ 9 w 171"/>
                <a:gd name="T51" fmla="*/ 77 h 93"/>
                <a:gd name="T52" fmla="*/ 21 w 171"/>
                <a:gd name="T53" fmla="*/ 84 h 93"/>
                <a:gd name="T54" fmla="*/ 21 w 171"/>
                <a:gd name="T55" fmla="*/ 86 h 93"/>
                <a:gd name="T56" fmla="*/ 25 w 171"/>
                <a:gd name="T57" fmla="*/ 88 h 93"/>
                <a:gd name="T58" fmla="*/ 32 w 171"/>
                <a:gd name="T59" fmla="*/ 87 h 93"/>
                <a:gd name="T60" fmla="*/ 33 w 171"/>
                <a:gd name="T61" fmla="*/ 85 h 93"/>
                <a:gd name="T62" fmla="*/ 33 w 171"/>
                <a:gd name="T63" fmla="*/ 84 h 93"/>
                <a:gd name="T64" fmla="*/ 35 w 171"/>
                <a:gd name="T65" fmla="*/ 81 h 93"/>
                <a:gd name="T66" fmla="*/ 37 w 171"/>
                <a:gd name="T67" fmla="*/ 86 h 93"/>
                <a:gd name="T68" fmla="*/ 35 w 171"/>
                <a:gd name="T69" fmla="*/ 90 h 93"/>
                <a:gd name="T70" fmla="*/ 25 w 171"/>
                <a:gd name="T71" fmla="*/ 93 h 93"/>
                <a:gd name="T72" fmla="*/ 17 w 171"/>
                <a:gd name="T73" fmla="*/ 88 h 93"/>
                <a:gd name="T74" fmla="*/ 16 w 171"/>
                <a:gd name="T75" fmla="*/ 86 h 93"/>
                <a:gd name="T76" fmla="*/ 0 w 171"/>
                <a:gd name="T77" fmla="*/ 12 h 93"/>
                <a:gd name="T78" fmla="*/ 14 w 171"/>
                <a:gd name="T79" fmla="*/ 0 h 93"/>
                <a:gd name="T80" fmla="*/ 45 w 171"/>
                <a:gd name="T81" fmla="*/ 3 h 93"/>
                <a:gd name="T82" fmla="*/ 48 w 171"/>
                <a:gd name="T83"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3">
                  <a:moveTo>
                    <a:pt x="158" y="4"/>
                  </a:moveTo>
                  <a:cubicBezTo>
                    <a:pt x="147" y="4"/>
                    <a:pt x="147" y="4"/>
                    <a:pt x="147" y="4"/>
                  </a:cubicBezTo>
                  <a:cubicBezTo>
                    <a:pt x="137" y="4"/>
                    <a:pt x="137" y="4"/>
                    <a:pt x="137" y="4"/>
                  </a:cubicBezTo>
                  <a:cubicBezTo>
                    <a:pt x="134" y="4"/>
                    <a:pt x="132" y="5"/>
                    <a:pt x="130" y="6"/>
                  </a:cubicBezTo>
                  <a:cubicBezTo>
                    <a:pt x="129" y="8"/>
                    <a:pt x="128" y="10"/>
                    <a:pt x="128" y="12"/>
                  </a:cubicBezTo>
                  <a:cubicBezTo>
                    <a:pt x="128" y="50"/>
                    <a:pt x="128" y="50"/>
                    <a:pt x="128" y="50"/>
                  </a:cubicBezTo>
                  <a:cubicBezTo>
                    <a:pt x="128" y="52"/>
                    <a:pt x="127" y="53"/>
                    <a:pt x="126" y="53"/>
                  </a:cubicBezTo>
                  <a:cubicBezTo>
                    <a:pt x="86" y="53"/>
                    <a:pt x="86" y="53"/>
                    <a:pt x="86" y="53"/>
                  </a:cubicBezTo>
                  <a:cubicBezTo>
                    <a:pt x="86" y="48"/>
                    <a:pt x="86" y="48"/>
                    <a:pt x="86" y="48"/>
                  </a:cubicBezTo>
                  <a:cubicBezTo>
                    <a:pt x="123" y="48"/>
                    <a:pt x="123" y="48"/>
                    <a:pt x="123" y="48"/>
                  </a:cubicBezTo>
                  <a:cubicBezTo>
                    <a:pt x="123" y="12"/>
                    <a:pt x="123" y="12"/>
                    <a:pt x="123" y="12"/>
                  </a:cubicBezTo>
                  <a:cubicBezTo>
                    <a:pt x="123" y="8"/>
                    <a:pt x="125" y="5"/>
                    <a:pt x="127" y="3"/>
                  </a:cubicBezTo>
                  <a:cubicBezTo>
                    <a:pt x="129" y="1"/>
                    <a:pt x="133" y="0"/>
                    <a:pt x="137" y="0"/>
                  </a:cubicBezTo>
                  <a:cubicBezTo>
                    <a:pt x="147" y="0"/>
                    <a:pt x="147" y="0"/>
                    <a:pt x="147" y="0"/>
                  </a:cubicBezTo>
                  <a:cubicBezTo>
                    <a:pt x="158" y="0"/>
                    <a:pt x="158" y="0"/>
                    <a:pt x="158" y="0"/>
                  </a:cubicBezTo>
                  <a:cubicBezTo>
                    <a:pt x="163" y="0"/>
                    <a:pt x="166" y="1"/>
                    <a:pt x="168" y="3"/>
                  </a:cubicBezTo>
                  <a:cubicBezTo>
                    <a:pt x="170" y="5"/>
                    <a:pt x="171" y="8"/>
                    <a:pt x="171" y="12"/>
                  </a:cubicBezTo>
                  <a:cubicBezTo>
                    <a:pt x="171" y="68"/>
                    <a:pt x="171" y="68"/>
                    <a:pt x="171" y="68"/>
                  </a:cubicBezTo>
                  <a:cubicBezTo>
                    <a:pt x="171" y="72"/>
                    <a:pt x="170" y="77"/>
                    <a:pt x="168" y="81"/>
                  </a:cubicBezTo>
                  <a:cubicBezTo>
                    <a:pt x="168" y="81"/>
                    <a:pt x="168" y="81"/>
                    <a:pt x="168" y="81"/>
                  </a:cubicBezTo>
                  <a:cubicBezTo>
                    <a:pt x="168" y="81"/>
                    <a:pt x="168" y="81"/>
                    <a:pt x="168" y="81"/>
                  </a:cubicBezTo>
                  <a:cubicBezTo>
                    <a:pt x="166" y="84"/>
                    <a:pt x="163" y="86"/>
                    <a:pt x="158" y="86"/>
                  </a:cubicBezTo>
                  <a:cubicBezTo>
                    <a:pt x="155" y="86"/>
                    <a:pt x="155" y="86"/>
                    <a:pt x="155" y="86"/>
                  </a:cubicBezTo>
                  <a:cubicBezTo>
                    <a:pt x="155" y="87"/>
                    <a:pt x="155" y="87"/>
                    <a:pt x="154" y="88"/>
                  </a:cubicBezTo>
                  <a:cubicBezTo>
                    <a:pt x="154" y="89"/>
                    <a:pt x="154" y="89"/>
                    <a:pt x="153" y="90"/>
                  </a:cubicBezTo>
                  <a:cubicBezTo>
                    <a:pt x="153" y="91"/>
                    <a:pt x="151" y="92"/>
                    <a:pt x="150" y="92"/>
                  </a:cubicBezTo>
                  <a:cubicBezTo>
                    <a:pt x="149" y="93"/>
                    <a:pt x="147" y="93"/>
                    <a:pt x="146" y="93"/>
                  </a:cubicBezTo>
                  <a:cubicBezTo>
                    <a:pt x="143" y="93"/>
                    <a:pt x="143" y="93"/>
                    <a:pt x="143" y="93"/>
                  </a:cubicBezTo>
                  <a:cubicBezTo>
                    <a:pt x="142" y="93"/>
                    <a:pt x="141" y="93"/>
                    <a:pt x="139" y="92"/>
                  </a:cubicBezTo>
                  <a:cubicBezTo>
                    <a:pt x="138" y="92"/>
                    <a:pt x="137" y="91"/>
                    <a:pt x="136" y="90"/>
                  </a:cubicBezTo>
                  <a:cubicBezTo>
                    <a:pt x="136" y="89"/>
                    <a:pt x="135" y="89"/>
                    <a:pt x="135" y="88"/>
                  </a:cubicBezTo>
                  <a:cubicBezTo>
                    <a:pt x="135" y="88"/>
                    <a:pt x="135" y="88"/>
                    <a:pt x="135" y="88"/>
                  </a:cubicBezTo>
                  <a:cubicBezTo>
                    <a:pt x="135" y="87"/>
                    <a:pt x="134" y="87"/>
                    <a:pt x="134" y="86"/>
                  </a:cubicBezTo>
                  <a:cubicBezTo>
                    <a:pt x="86" y="86"/>
                    <a:pt x="86" y="86"/>
                    <a:pt x="86" y="86"/>
                  </a:cubicBezTo>
                  <a:cubicBezTo>
                    <a:pt x="86" y="81"/>
                    <a:pt x="86" y="81"/>
                    <a:pt x="86" y="81"/>
                  </a:cubicBezTo>
                  <a:cubicBezTo>
                    <a:pt x="136" y="81"/>
                    <a:pt x="136" y="81"/>
                    <a:pt x="136" y="81"/>
                  </a:cubicBezTo>
                  <a:cubicBezTo>
                    <a:pt x="138" y="81"/>
                    <a:pt x="139" y="82"/>
                    <a:pt x="139" y="84"/>
                  </a:cubicBezTo>
                  <a:cubicBezTo>
                    <a:pt x="139" y="84"/>
                    <a:pt x="139" y="84"/>
                    <a:pt x="139" y="84"/>
                  </a:cubicBezTo>
                  <a:cubicBezTo>
                    <a:pt x="139" y="85"/>
                    <a:pt x="139" y="85"/>
                    <a:pt x="139" y="85"/>
                  </a:cubicBezTo>
                  <a:cubicBezTo>
                    <a:pt x="139" y="85"/>
                    <a:pt x="139" y="85"/>
                    <a:pt x="139" y="85"/>
                  </a:cubicBezTo>
                  <a:cubicBezTo>
                    <a:pt x="139" y="85"/>
                    <a:pt x="139" y="85"/>
                    <a:pt x="139" y="85"/>
                  </a:cubicBezTo>
                  <a:cubicBezTo>
                    <a:pt x="139" y="85"/>
                    <a:pt x="139" y="86"/>
                    <a:pt x="139" y="86"/>
                  </a:cubicBezTo>
                  <a:cubicBezTo>
                    <a:pt x="139" y="86"/>
                    <a:pt x="139" y="86"/>
                    <a:pt x="139" y="86"/>
                  </a:cubicBezTo>
                  <a:cubicBezTo>
                    <a:pt x="139" y="86"/>
                    <a:pt x="139" y="86"/>
                    <a:pt x="139" y="86"/>
                  </a:cubicBezTo>
                  <a:cubicBezTo>
                    <a:pt x="139" y="86"/>
                    <a:pt x="140" y="86"/>
                    <a:pt x="140" y="87"/>
                  </a:cubicBezTo>
                  <a:cubicBezTo>
                    <a:pt x="140" y="87"/>
                    <a:pt x="141" y="88"/>
                    <a:pt x="141" y="88"/>
                  </a:cubicBezTo>
                  <a:cubicBezTo>
                    <a:pt x="142" y="88"/>
                    <a:pt x="143" y="88"/>
                    <a:pt x="143" y="88"/>
                  </a:cubicBezTo>
                  <a:cubicBezTo>
                    <a:pt x="146" y="88"/>
                    <a:pt x="146" y="88"/>
                    <a:pt x="146" y="88"/>
                  </a:cubicBezTo>
                  <a:cubicBezTo>
                    <a:pt x="147" y="88"/>
                    <a:pt x="147" y="88"/>
                    <a:pt x="148" y="88"/>
                  </a:cubicBezTo>
                  <a:cubicBezTo>
                    <a:pt x="149" y="88"/>
                    <a:pt x="149" y="87"/>
                    <a:pt x="150" y="87"/>
                  </a:cubicBezTo>
                  <a:cubicBezTo>
                    <a:pt x="150" y="86"/>
                    <a:pt x="150" y="86"/>
                    <a:pt x="150" y="86"/>
                  </a:cubicBezTo>
                  <a:cubicBezTo>
                    <a:pt x="150" y="86"/>
                    <a:pt x="150" y="85"/>
                    <a:pt x="151" y="85"/>
                  </a:cubicBezTo>
                  <a:cubicBezTo>
                    <a:pt x="151" y="85"/>
                    <a:pt x="151" y="85"/>
                    <a:pt x="151" y="85"/>
                  </a:cubicBezTo>
                  <a:cubicBezTo>
                    <a:pt x="151" y="85"/>
                    <a:pt x="151" y="85"/>
                    <a:pt x="151" y="85"/>
                  </a:cubicBezTo>
                  <a:cubicBezTo>
                    <a:pt x="151" y="85"/>
                    <a:pt x="151" y="85"/>
                    <a:pt x="151" y="84"/>
                  </a:cubicBezTo>
                  <a:cubicBezTo>
                    <a:pt x="151" y="84"/>
                    <a:pt x="151" y="84"/>
                    <a:pt x="151" y="84"/>
                  </a:cubicBezTo>
                  <a:cubicBezTo>
                    <a:pt x="151" y="82"/>
                    <a:pt x="152" y="81"/>
                    <a:pt x="153" y="81"/>
                  </a:cubicBezTo>
                  <a:cubicBezTo>
                    <a:pt x="158" y="81"/>
                    <a:pt x="158" y="81"/>
                    <a:pt x="158" y="81"/>
                  </a:cubicBezTo>
                  <a:cubicBezTo>
                    <a:pt x="161" y="81"/>
                    <a:pt x="163" y="80"/>
                    <a:pt x="164" y="78"/>
                  </a:cubicBezTo>
                  <a:cubicBezTo>
                    <a:pt x="164" y="78"/>
                    <a:pt x="164" y="78"/>
                    <a:pt x="164" y="78"/>
                  </a:cubicBezTo>
                  <a:cubicBezTo>
                    <a:pt x="166" y="75"/>
                    <a:pt x="167" y="72"/>
                    <a:pt x="167" y="68"/>
                  </a:cubicBezTo>
                  <a:cubicBezTo>
                    <a:pt x="167" y="12"/>
                    <a:pt x="167" y="12"/>
                    <a:pt x="167" y="12"/>
                  </a:cubicBezTo>
                  <a:cubicBezTo>
                    <a:pt x="167" y="9"/>
                    <a:pt x="166" y="7"/>
                    <a:pt x="165" y="6"/>
                  </a:cubicBezTo>
                  <a:cubicBezTo>
                    <a:pt x="163" y="5"/>
                    <a:pt x="161" y="4"/>
                    <a:pt x="158" y="4"/>
                  </a:cubicBezTo>
                  <a:close/>
                  <a:moveTo>
                    <a:pt x="86" y="53"/>
                  </a:moveTo>
                  <a:cubicBezTo>
                    <a:pt x="46" y="53"/>
                    <a:pt x="46" y="53"/>
                    <a:pt x="46" y="53"/>
                  </a:cubicBezTo>
                  <a:cubicBezTo>
                    <a:pt x="44" y="53"/>
                    <a:pt x="43" y="52"/>
                    <a:pt x="43" y="50"/>
                  </a:cubicBezTo>
                  <a:cubicBezTo>
                    <a:pt x="43" y="12"/>
                    <a:pt x="43" y="12"/>
                    <a:pt x="43" y="12"/>
                  </a:cubicBezTo>
                  <a:cubicBezTo>
                    <a:pt x="43" y="9"/>
                    <a:pt x="43" y="7"/>
                    <a:pt x="41" y="6"/>
                  </a:cubicBezTo>
                  <a:cubicBezTo>
                    <a:pt x="41" y="6"/>
                    <a:pt x="41" y="6"/>
                    <a:pt x="41" y="6"/>
                  </a:cubicBezTo>
                  <a:cubicBezTo>
                    <a:pt x="40" y="5"/>
                    <a:pt x="38" y="4"/>
                    <a:pt x="35" y="4"/>
                  </a:cubicBezTo>
                  <a:cubicBezTo>
                    <a:pt x="25" y="4"/>
                    <a:pt x="25" y="4"/>
                    <a:pt x="25" y="4"/>
                  </a:cubicBezTo>
                  <a:cubicBezTo>
                    <a:pt x="14" y="4"/>
                    <a:pt x="14" y="4"/>
                    <a:pt x="14" y="4"/>
                  </a:cubicBezTo>
                  <a:cubicBezTo>
                    <a:pt x="11" y="4"/>
                    <a:pt x="9" y="5"/>
                    <a:pt x="7" y="6"/>
                  </a:cubicBezTo>
                  <a:cubicBezTo>
                    <a:pt x="7" y="6"/>
                    <a:pt x="7" y="6"/>
                    <a:pt x="7" y="6"/>
                  </a:cubicBezTo>
                  <a:cubicBezTo>
                    <a:pt x="6" y="8"/>
                    <a:pt x="5" y="10"/>
                    <a:pt x="5" y="12"/>
                  </a:cubicBezTo>
                  <a:cubicBezTo>
                    <a:pt x="5" y="68"/>
                    <a:pt x="5" y="68"/>
                    <a:pt x="5" y="68"/>
                  </a:cubicBezTo>
                  <a:cubicBezTo>
                    <a:pt x="5" y="71"/>
                    <a:pt x="7" y="74"/>
                    <a:pt x="9" y="77"/>
                  </a:cubicBezTo>
                  <a:cubicBezTo>
                    <a:pt x="12" y="80"/>
                    <a:pt x="15" y="81"/>
                    <a:pt x="18" y="81"/>
                  </a:cubicBezTo>
                  <a:cubicBezTo>
                    <a:pt x="20" y="81"/>
                    <a:pt x="21" y="82"/>
                    <a:pt x="21" y="84"/>
                  </a:cubicBezTo>
                  <a:cubicBezTo>
                    <a:pt x="21" y="84"/>
                    <a:pt x="21" y="84"/>
                    <a:pt x="21" y="84"/>
                  </a:cubicBezTo>
                  <a:cubicBezTo>
                    <a:pt x="21" y="85"/>
                    <a:pt x="21" y="85"/>
                    <a:pt x="21" y="85"/>
                  </a:cubicBezTo>
                  <a:cubicBezTo>
                    <a:pt x="21" y="85"/>
                    <a:pt x="21" y="85"/>
                    <a:pt x="21" y="85"/>
                  </a:cubicBezTo>
                  <a:cubicBezTo>
                    <a:pt x="21" y="85"/>
                    <a:pt x="21" y="86"/>
                    <a:pt x="21" y="86"/>
                  </a:cubicBezTo>
                  <a:cubicBezTo>
                    <a:pt x="21" y="86"/>
                    <a:pt x="22" y="86"/>
                    <a:pt x="22" y="87"/>
                  </a:cubicBezTo>
                  <a:cubicBezTo>
                    <a:pt x="22" y="87"/>
                    <a:pt x="23" y="88"/>
                    <a:pt x="23" y="88"/>
                  </a:cubicBezTo>
                  <a:cubicBezTo>
                    <a:pt x="24" y="88"/>
                    <a:pt x="25" y="88"/>
                    <a:pt x="25" y="88"/>
                  </a:cubicBezTo>
                  <a:cubicBezTo>
                    <a:pt x="28" y="88"/>
                    <a:pt x="28" y="88"/>
                    <a:pt x="28" y="88"/>
                  </a:cubicBezTo>
                  <a:cubicBezTo>
                    <a:pt x="29" y="88"/>
                    <a:pt x="29" y="88"/>
                    <a:pt x="30" y="88"/>
                  </a:cubicBezTo>
                  <a:cubicBezTo>
                    <a:pt x="31" y="88"/>
                    <a:pt x="31" y="87"/>
                    <a:pt x="32" y="87"/>
                  </a:cubicBezTo>
                  <a:cubicBezTo>
                    <a:pt x="32" y="86"/>
                    <a:pt x="32" y="86"/>
                    <a:pt x="32" y="86"/>
                  </a:cubicBezTo>
                  <a:cubicBezTo>
                    <a:pt x="32" y="86"/>
                    <a:pt x="32" y="86"/>
                    <a:pt x="32" y="86"/>
                  </a:cubicBezTo>
                  <a:cubicBezTo>
                    <a:pt x="32" y="85"/>
                    <a:pt x="32" y="85"/>
                    <a:pt x="33" y="85"/>
                  </a:cubicBezTo>
                  <a:cubicBezTo>
                    <a:pt x="33" y="85"/>
                    <a:pt x="33" y="85"/>
                    <a:pt x="33" y="85"/>
                  </a:cubicBezTo>
                  <a:cubicBezTo>
                    <a:pt x="33" y="85"/>
                    <a:pt x="33" y="85"/>
                    <a:pt x="33" y="85"/>
                  </a:cubicBezTo>
                  <a:cubicBezTo>
                    <a:pt x="33" y="85"/>
                    <a:pt x="33" y="85"/>
                    <a:pt x="33" y="84"/>
                  </a:cubicBezTo>
                  <a:cubicBezTo>
                    <a:pt x="33" y="84"/>
                    <a:pt x="33" y="84"/>
                    <a:pt x="33" y="84"/>
                  </a:cubicBezTo>
                  <a:cubicBezTo>
                    <a:pt x="33" y="84"/>
                    <a:pt x="33" y="84"/>
                    <a:pt x="33" y="84"/>
                  </a:cubicBezTo>
                  <a:cubicBezTo>
                    <a:pt x="33" y="82"/>
                    <a:pt x="34" y="81"/>
                    <a:pt x="35" y="81"/>
                  </a:cubicBezTo>
                  <a:cubicBezTo>
                    <a:pt x="86" y="81"/>
                    <a:pt x="86" y="81"/>
                    <a:pt x="86" y="81"/>
                  </a:cubicBezTo>
                  <a:cubicBezTo>
                    <a:pt x="86" y="86"/>
                    <a:pt x="86" y="86"/>
                    <a:pt x="86" y="86"/>
                  </a:cubicBezTo>
                  <a:cubicBezTo>
                    <a:pt x="37" y="86"/>
                    <a:pt x="37" y="86"/>
                    <a:pt x="37" y="86"/>
                  </a:cubicBezTo>
                  <a:cubicBezTo>
                    <a:pt x="37" y="87"/>
                    <a:pt x="37" y="87"/>
                    <a:pt x="37" y="88"/>
                  </a:cubicBezTo>
                  <a:cubicBezTo>
                    <a:pt x="37" y="88"/>
                    <a:pt x="37" y="88"/>
                    <a:pt x="37" y="88"/>
                  </a:cubicBezTo>
                  <a:cubicBezTo>
                    <a:pt x="36" y="89"/>
                    <a:pt x="36" y="89"/>
                    <a:pt x="35" y="90"/>
                  </a:cubicBezTo>
                  <a:cubicBezTo>
                    <a:pt x="35" y="91"/>
                    <a:pt x="33" y="92"/>
                    <a:pt x="32" y="92"/>
                  </a:cubicBezTo>
                  <a:cubicBezTo>
                    <a:pt x="31" y="93"/>
                    <a:pt x="30" y="93"/>
                    <a:pt x="28" y="93"/>
                  </a:cubicBezTo>
                  <a:cubicBezTo>
                    <a:pt x="25" y="93"/>
                    <a:pt x="25" y="93"/>
                    <a:pt x="25" y="93"/>
                  </a:cubicBezTo>
                  <a:cubicBezTo>
                    <a:pt x="24" y="93"/>
                    <a:pt x="23" y="93"/>
                    <a:pt x="21" y="92"/>
                  </a:cubicBezTo>
                  <a:cubicBezTo>
                    <a:pt x="20" y="92"/>
                    <a:pt x="19" y="91"/>
                    <a:pt x="18" y="90"/>
                  </a:cubicBezTo>
                  <a:cubicBezTo>
                    <a:pt x="18" y="89"/>
                    <a:pt x="17" y="89"/>
                    <a:pt x="17" y="88"/>
                  </a:cubicBezTo>
                  <a:cubicBezTo>
                    <a:pt x="17" y="87"/>
                    <a:pt x="17" y="87"/>
                    <a:pt x="16" y="86"/>
                  </a:cubicBezTo>
                  <a:cubicBezTo>
                    <a:pt x="16" y="86"/>
                    <a:pt x="16" y="86"/>
                    <a:pt x="16" y="86"/>
                  </a:cubicBezTo>
                  <a:cubicBezTo>
                    <a:pt x="16" y="86"/>
                    <a:pt x="16" y="86"/>
                    <a:pt x="16" y="86"/>
                  </a:cubicBezTo>
                  <a:cubicBezTo>
                    <a:pt x="13" y="85"/>
                    <a:pt x="9" y="83"/>
                    <a:pt x="6" y="80"/>
                  </a:cubicBezTo>
                  <a:cubicBezTo>
                    <a:pt x="3" y="77"/>
                    <a:pt x="0" y="72"/>
                    <a:pt x="0" y="68"/>
                  </a:cubicBezTo>
                  <a:cubicBezTo>
                    <a:pt x="0" y="12"/>
                    <a:pt x="0" y="12"/>
                    <a:pt x="0" y="12"/>
                  </a:cubicBezTo>
                  <a:cubicBezTo>
                    <a:pt x="0" y="8"/>
                    <a:pt x="1" y="5"/>
                    <a:pt x="4" y="3"/>
                  </a:cubicBezTo>
                  <a:cubicBezTo>
                    <a:pt x="4" y="3"/>
                    <a:pt x="4" y="3"/>
                    <a:pt x="4" y="3"/>
                  </a:cubicBezTo>
                  <a:cubicBezTo>
                    <a:pt x="6" y="1"/>
                    <a:pt x="10" y="0"/>
                    <a:pt x="14" y="0"/>
                  </a:cubicBezTo>
                  <a:cubicBezTo>
                    <a:pt x="25" y="0"/>
                    <a:pt x="25" y="0"/>
                    <a:pt x="25" y="0"/>
                  </a:cubicBezTo>
                  <a:cubicBezTo>
                    <a:pt x="35" y="0"/>
                    <a:pt x="35" y="0"/>
                    <a:pt x="35" y="0"/>
                  </a:cubicBezTo>
                  <a:cubicBezTo>
                    <a:pt x="39" y="0"/>
                    <a:pt x="42" y="1"/>
                    <a:pt x="45" y="3"/>
                  </a:cubicBezTo>
                  <a:cubicBezTo>
                    <a:pt x="45" y="3"/>
                    <a:pt x="45" y="3"/>
                    <a:pt x="45" y="3"/>
                  </a:cubicBezTo>
                  <a:cubicBezTo>
                    <a:pt x="47" y="5"/>
                    <a:pt x="48" y="8"/>
                    <a:pt x="48" y="12"/>
                  </a:cubicBezTo>
                  <a:cubicBezTo>
                    <a:pt x="48" y="48"/>
                    <a:pt x="48" y="48"/>
                    <a:pt x="48" y="48"/>
                  </a:cubicBezTo>
                  <a:cubicBezTo>
                    <a:pt x="86" y="48"/>
                    <a:pt x="86" y="48"/>
                    <a:pt x="86" y="48"/>
                  </a:cubicBezTo>
                  <a:lnTo>
                    <a:pt x="86" y="5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5" name="Freeform 38"/>
            <p:cNvSpPr>
              <a:spLocks noEditPoints="1"/>
            </p:cNvSpPr>
            <p:nvPr/>
          </p:nvSpPr>
          <p:spPr bwMode="auto">
            <a:xfrm>
              <a:off x="5953203" y="1754530"/>
              <a:ext cx="310813" cy="86738"/>
            </a:xfrm>
            <a:custGeom>
              <a:avLst/>
              <a:gdLst>
                <a:gd name="T0" fmla="*/ 60 w 121"/>
                <a:gd name="T1" fmla="*/ 17 h 34"/>
                <a:gd name="T2" fmla="*/ 60 w 121"/>
                <a:gd name="T3" fmla="*/ 17 h 34"/>
                <a:gd name="T4" fmla="*/ 88 w 121"/>
                <a:gd name="T5" fmla="*/ 20 h 34"/>
                <a:gd name="T6" fmla="*/ 110 w 121"/>
                <a:gd name="T7" fmla="*/ 28 h 34"/>
                <a:gd name="T8" fmla="*/ 115 w 121"/>
                <a:gd name="T9" fmla="*/ 17 h 34"/>
                <a:gd name="T10" fmla="*/ 91 w 121"/>
                <a:gd name="T11" fmla="*/ 8 h 34"/>
                <a:gd name="T12" fmla="*/ 60 w 121"/>
                <a:gd name="T13" fmla="*/ 5 h 34"/>
                <a:gd name="T14" fmla="*/ 60 w 121"/>
                <a:gd name="T15" fmla="*/ 5 h 34"/>
                <a:gd name="T16" fmla="*/ 60 w 121"/>
                <a:gd name="T17" fmla="*/ 0 h 34"/>
                <a:gd name="T18" fmla="*/ 60 w 121"/>
                <a:gd name="T19" fmla="*/ 0 h 34"/>
                <a:gd name="T20" fmla="*/ 92 w 121"/>
                <a:gd name="T21" fmla="*/ 4 h 34"/>
                <a:gd name="T22" fmla="*/ 120 w 121"/>
                <a:gd name="T23" fmla="*/ 14 h 34"/>
                <a:gd name="T24" fmla="*/ 121 w 121"/>
                <a:gd name="T25" fmla="*/ 18 h 34"/>
                <a:gd name="T26" fmla="*/ 113 w 121"/>
                <a:gd name="T27" fmla="*/ 32 h 34"/>
                <a:gd name="T28" fmla="*/ 110 w 121"/>
                <a:gd name="T29" fmla="*/ 33 h 34"/>
                <a:gd name="T30" fmla="*/ 87 w 121"/>
                <a:gd name="T31" fmla="*/ 24 h 34"/>
                <a:gd name="T32" fmla="*/ 60 w 121"/>
                <a:gd name="T33" fmla="*/ 21 h 34"/>
                <a:gd name="T34" fmla="*/ 60 w 121"/>
                <a:gd name="T35" fmla="*/ 21 h 34"/>
                <a:gd name="T36" fmla="*/ 60 w 121"/>
                <a:gd name="T37" fmla="*/ 17 h 34"/>
                <a:gd name="T38" fmla="*/ 6 w 121"/>
                <a:gd name="T39" fmla="*/ 17 h 34"/>
                <a:gd name="T40" fmla="*/ 11 w 121"/>
                <a:gd name="T41" fmla="*/ 28 h 34"/>
                <a:gd name="T42" fmla="*/ 33 w 121"/>
                <a:gd name="T43" fmla="*/ 20 h 34"/>
                <a:gd name="T44" fmla="*/ 60 w 121"/>
                <a:gd name="T45" fmla="*/ 17 h 34"/>
                <a:gd name="T46" fmla="*/ 60 w 121"/>
                <a:gd name="T47" fmla="*/ 21 h 34"/>
                <a:gd name="T48" fmla="*/ 34 w 121"/>
                <a:gd name="T49" fmla="*/ 24 h 34"/>
                <a:gd name="T50" fmla="*/ 11 w 121"/>
                <a:gd name="T51" fmla="*/ 33 h 34"/>
                <a:gd name="T52" fmla="*/ 8 w 121"/>
                <a:gd name="T53" fmla="*/ 32 h 34"/>
                <a:gd name="T54" fmla="*/ 0 w 121"/>
                <a:gd name="T55" fmla="*/ 18 h 34"/>
                <a:gd name="T56" fmla="*/ 1 w 121"/>
                <a:gd name="T57" fmla="*/ 14 h 34"/>
                <a:gd name="T58" fmla="*/ 29 w 121"/>
                <a:gd name="T59" fmla="*/ 4 h 34"/>
                <a:gd name="T60" fmla="*/ 60 w 121"/>
                <a:gd name="T61" fmla="*/ 0 h 34"/>
                <a:gd name="T62" fmla="*/ 60 w 121"/>
                <a:gd name="T63" fmla="*/ 5 h 34"/>
                <a:gd name="T64" fmla="*/ 30 w 121"/>
                <a:gd name="T65" fmla="*/ 8 h 34"/>
                <a:gd name="T66" fmla="*/ 6 w 121"/>
                <a:gd name="T6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34">
                  <a:moveTo>
                    <a:pt x="60" y="17"/>
                  </a:moveTo>
                  <a:cubicBezTo>
                    <a:pt x="60" y="17"/>
                    <a:pt x="60" y="17"/>
                    <a:pt x="60" y="17"/>
                  </a:cubicBezTo>
                  <a:cubicBezTo>
                    <a:pt x="70" y="17"/>
                    <a:pt x="79" y="18"/>
                    <a:pt x="88" y="20"/>
                  </a:cubicBezTo>
                  <a:cubicBezTo>
                    <a:pt x="96" y="22"/>
                    <a:pt x="103" y="24"/>
                    <a:pt x="110" y="28"/>
                  </a:cubicBezTo>
                  <a:cubicBezTo>
                    <a:pt x="115" y="17"/>
                    <a:pt x="115" y="17"/>
                    <a:pt x="115" y="17"/>
                  </a:cubicBezTo>
                  <a:cubicBezTo>
                    <a:pt x="108" y="14"/>
                    <a:pt x="100" y="11"/>
                    <a:pt x="91" y="8"/>
                  </a:cubicBezTo>
                  <a:cubicBezTo>
                    <a:pt x="81" y="6"/>
                    <a:pt x="71" y="5"/>
                    <a:pt x="60" y="5"/>
                  </a:cubicBezTo>
                  <a:cubicBezTo>
                    <a:pt x="60" y="5"/>
                    <a:pt x="60" y="5"/>
                    <a:pt x="60" y="5"/>
                  </a:cubicBezTo>
                  <a:cubicBezTo>
                    <a:pt x="60" y="0"/>
                    <a:pt x="60" y="0"/>
                    <a:pt x="60" y="0"/>
                  </a:cubicBezTo>
                  <a:cubicBezTo>
                    <a:pt x="60" y="0"/>
                    <a:pt x="60" y="0"/>
                    <a:pt x="60" y="0"/>
                  </a:cubicBezTo>
                  <a:cubicBezTo>
                    <a:pt x="71" y="0"/>
                    <a:pt x="82" y="1"/>
                    <a:pt x="92" y="4"/>
                  </a:cubicBezTo>
                  <a:cubicBezTo>
                    <a:pt x="102" y="6"/>
                    <a:pt x="111" y="10"/>
                    <a:pt x="120" y="14"/>
                  </a:cubicBezTo>
                  <a:cubicBezTo>
                    <a:pt x="121" y="15"/>
                    <a:pt x="121" y="16"/>
                    <a:pt x="121" y="18"/>
                  </a:cubicBezTo>
                  <a:cubicBezTo>
                    <a:pt x="113" y="32"/>
                    <a:pt x="113" y="32"/>
                    <a:pt x="113" y="32"/>
                  </a:cubicBezTo>
                  <a:cubicBezTo>
                    <a:pt x="112" y="33"/>
                    <a:pt x="111" y="34"/>
                    <a:pt x="110" y="33"/>
                  </a:cubicBezTo>
                  <a:cubicBezTo>
                    <a:pt x="103" y="29"/>
                    <a:pt x="95" y="26"/>
                    <a:pt x="87" y="24"/>
                  </a:cubicBezTo>
                  <a:cubicBezTo>
                    <a:pt x="78" y="23"/>
                    <a:pt x="70" y="21"/>
                    <a:pt x="60" y="21"/>
                  </a:cubicBezTo>
                  <a:cubicBezTo>
                    <a:pt x="60" y="21"/>
                    <a:pt x="60" y="21"/>
                    <a:pt x="60" y="21"/>
                  </a:cubicBezTo>
                  <a:lnTo>
                    <a:pt x="60" y="17"/>
                  </a:lnTo>
                  <a:close/>
                  <a:moveTo>
                    <a:pt x="6" y="17"/>
                  </a:moveTo>
                  <a:cubicBezTo>
                    <a:pt x="11" y="28"/>
                    <a:pt x="11" y="28"/>
                    <a:pt x="11" y="28"/>
                  </a:cubicBezTo>
                  <a:cubicBezTo>
                    <a:pt x="18" y="24"/>
                    <a:pt x="25" y="22"/>
                    <a:pt x="33" y="20"/>
                  </a:cubicBezTo>
                  <a:cubicBezTo>
                    <a:pt x="42" y="18"/>
                    <a:pt x="51" y="17"/>
                    <a:pt x="60" y="17"/>
                  </a:cubicBezTo>
                  <a:cubicBezTo>
                    <a:pt x="60" y="21"/>
                    <a:pt x="60" y="21"/>
                    <a:pt x="60" y="21"/>
                  </a:cubicBezTo>
                  <a:cubicBezTo>
                    <a:pt x="51" y="21"/>
                    <a:pt x="43" y="23"/>
                    <a:pt x="34" y="24"/>
                  </a:cubicBezTo>
                  <a:cubicBezTo>
                    <a:pt x="26" y="26"/>
                    <a:pt x="18" y="29"/>
                    <a:pt x="11" y="33"/>
                  </a:cubicBezTo>
                  <a:cubicBezTo>
                    <a:pt x="10" y="34"/>
                    <a:pt x="9" y="33"/>
                    <a:pt x="8" y="32"/>
                  </a:cubicBezTo>
                  <a:cubicBezTo>
                    <a:pt x="0" y="18"/>
                    <a:pt x="0" y="18"/>
                    <a:pt x="0" y="18"/>
                  </a:cubicBezTo>
                  <a:cubicBezTo>
                    <a:pt x="0" y="16"/>
                    <a:pt x="0" y="15"/>
                    <a:pt x="1" y="14"/>
                  </a:cubicBezTo>
                  <a:cubicBezTo>
                    <a:pt x="10" y="10"/>
                    <a:pt x="19" y="6"/>
                    <a:pt x="29" y="4"/>
                  </a:cubicBezTo>
                  <a:cubicBezTo>
                    <a:pt x="39" y="1"/>
                    <a:pt x="50" y="0"/>
                    <a:pt x="60" y="0"/>
                  </a:cubicBezTo>
                  <a:cubicBezTo>
                    <a:pt x="60" y="5"/>
                    <a:pt x="60" y="5"/>
                    <a:pt x="60" y="5"/>
                  </a:cubicBezTo>
                  <a:cubicBezTo>
                    <a:pt x="50" y="5"/>
                    <a:pt x="40" y="6"/>
                    <a:pt x="30" y="8"/>
                  </a:cubicBezTo>
                  <a:cubicBezTo>
                    <a:pt x="21" y="11"/>
                    <a:pt x="13" y="14"/>
                    <a:pt x="6" y="17"/>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6" name="Freeform 39"/>
            <p:cNvSpPr>
              <a:spLocks noEditPoints="1"/>
            </p:cNvSpPr>
            <p:nvPr/>
          </p:nvSpPr>
          <p:spPr bwMode="auto">
            <a:xfrm>
              <a:off x="5902606" y="1675020"/>
              <a:ext cx="413815" cy="97581"/>
            </a:xfrm>
            <a:custGeom>
              <a:avLst/>
              <a:gdLst>
                <a:gd name="T0" fmla="*/ 155 w 161"/>
                <a:gd name="T1" fmla="*/ 22 h 38"/>
                <a:gd name="T2" fmla="*/ 121 w 161"/>
                <a:gd name="T3" fmla="*/ 9 h 38"/>
                <a:gd name="T4" fmla="*/ 80 w 161"/>
                <a:gd name="T5" fmla="*/ 4 h 38"/>
                <a:gd name="T6" fmla="*/ 80 w 161"/>
                <a:gd name="T7" fmla="*/ 4 h 38"/>
                <a:gd name="T8" fmla="*/ 80 w 161"/>
                <a:gd name="T9" fmla="*/ 0 h 38"/>
                <a:gd name="T10" fmla="*/ 80 w 161"/>
                <a:gd name="T11" fmla="*/ 0 h 38"/>
                <a:gd name="T12" fmla="*/ 122 w 161"/>
                <a:gd name="T13" fmla="*/ 4 h 38"/>
                <a:gd name="T14" fmla="*/ 159 w 161"/>
                <a:gd name="T15" fmla="*/ 19 h 38"/>
                <a:gd name="T16" fmla="*/ 160 w 161"/>
                <a:gd name="T17" fmla="*/ 22 h 38"/>
                <a:gd name="T18" fmla="*/ 152 w 161"/>
                <a:gd name="T19" fmla="*/ 36 h 38"/>
                <a:gd name="T20" fmla="*/ 149 w 161"/>
                <a:gd name="T21" fmla="*/ 37 h 38"/>
                <a:gd name="T22" fmla="*/ 117 w 161"/>
                <a:gd name="T23" fmla="*/ 25 h 38"/>
                <a:gd name="T24" fmla="*/ 80 w 161"/>
                <a:gd name="T25" fmla="*/ 21 h 38"/>
                <a:gd name="T26" fmla="*/ 80 w 161"/>
                <a:gd name="T27" fmla="*/ 21 h 38"/>
                <a:gd name="T28" fmla="*/ 80 w 161"/>
                <a:gd name="T29" fmla="*/ 16 h 38"/>
                <a:gd name="T30" fmla="*/ 80 w 161"/>
                <a:gd name="T31" fmla="*/ 16 h 38"/>
                <a:gd name="T32" fmla="*/ 118 w 161"/>
                <a:gd name="T33" fmla="*/ 21 h 38"/>
                <a:gd name="T34" fmla="*/ 149 w 161"/>
                <a:gd name="T35" fmla="*/ 32 h 38"/>
                <a:gd name="T36" fmla="*/ 155 w 161"/>
                <a:gd name="T37" fmla="*/ 22 h 38"/>
                <a:gd name="T38" fmla="*/ 80 w 161"/>
                <a:gd name="T39" fmla="*/ 4 h 38"/>
                <a:gd name="T40" fmla="*/ 40 w 161"/>
                <a:gd name="T41" fmla="*/ 9 h 38"/>
                <a:gd name="T42" fmla="*/ 6 w 161"/>
                <a:gd name="T43" fmla="*/ 22 h 38"/>
                <a:gd name="T44" fmla="*/ 12 w 161"/>
                <a:gd name="T45" fmla="*/ 32 h 38"/>
                <a:gd name="T46" fmla="*/ 43 w 161"/>
                <a:gd name="T47" fmla="*/ 21 h 38"/>
                <a:gd name="T48" fmla="*/ 80 w 161"/>
                <a:gd name="T49" fmla="*/ 16 h 38"/>
                <a:gd name="T50" fmla="*/ 80 w 161"/>
                <a:gd name="T51" fmla="*/ 21 h 38"/>
                <a:gd name="T52" fmla="*/ 44 w 161"/>
                <a:gd name="T53" fmla="*/ 25 h 38"/>
                <a:gd name="T54" fmla="*/ 12 w 161"/>
                <a:gd name="T55" fmla="*/ 37 h 38"/>
                <a:gd name="T56" fmla="*/ 8 w 161"/>
                <a:gd name="T57" fmla="*/ 36 h 38"/>
                <a:gd name="T58" fmla="*/ 1 w 161"/>
                <a:gd name="T59" fmla="*/ 22 h 38"/>
                <a:gd name="T60" fmla="*/ 1 w 161"/>
                <a:gd name="T61" fmla="*/ 19 h 38"/>
                <a:gd name="T62" fmla="*/ 39 w 161"/>
                <a:gd name="T63" fmla="*/ 4 h 38"/>
                <a:gd name="T64" fmla="*/ 80 w 161"/>
                <a:gd name="T65" fmla="*/ 0 h 38"/>
                <a:gd name="T66" fmla="*/ 80 w 161"/>
                <a:gd name="T6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38">
                  <a:moveTo>
                    <a:pt x="155" y="22"/>
                  </a:moveTo>
                  <a:cubicBezTo>
                    <a:pt x="145" y="16"/>
                    <a:pt x="133" y="12"/>
                    <a:pt x="121" y="9"/>
                  </a:cubicBezTo>
                  <a:cubicBezTo>
                    <a:pt x="108" y="6"/>
                    <a:pt x="94" y="4"/>
                    <a:pt x="80" y="4"/>
                  </a:cubicBezTo>
                  <a:cubicBezTo>
                    <a:pt x="80" y="4"/>
                    <a:pt x="80" y="4"/>
                    <a:pt x="80" y="4"/>
                  </a:cubicBezTo>
                  <a:cubicBezTo>
                    <a:pt x="80" y="0"/>
                    <a:pt x="80" y="0"/>
                    <a:pt x="80" y="0"/>
                  </a:cubicBezTo>
                  <a:cubicBezTo>
                    <a:pt x="80" y="0"/>
                    <a:pt x="80" y="0"/>
                    <a:pt x="80" y="0"/>
                  </a:cubicBezTo>
                  <a:cubicBezTo>
                    <a:pt x="95" y="0"/>
                    <a:pt x="109" y="1"/>
                    <a:pt x="122" y="4"/>
                  </a:cubicBezTo>
                  <a:cubicBezTo>
                    <a:pt x="136" y="8"/>
                    <a:pt x="148" y="12"/>
                    <a:pt x="159" y="19"/>
                  </a:cubicBezTo>
                  <a:cubicBezTo>
                    <a:pt x="161" y="19"/>
                    <a:pt x="161" y="21"/>
                    <a:pt x="160" y="22"/>
                  </a:cubicBezTo>
                  <a:cubicBezTo>
                    <a:pt x="152" y="36"/>
                    <a:pt x="152" y="36"/>
                    <a:pt x="152" y="36"/>
                  </a:cubicBezTo>
                  <a:cubicBezTo>
                    <a:pt x="152" y="37"/>
                    <a:pt x="150" y="38"/>
                    <a:pt x="149" y="37"/>
                  </a:cubicBezTo>
                  <a:cubicBezTo>
                    <a:pt x="140" y="32"/>
                    <a:pt x="129" y="28"/>
                    <a:pt x="117" y="25"/>
                  </a:cubicBezTo>
                  <a:cubicBezTo>
                    <a:pt x="106" y="22"/>
                    <a:pt x="93" y="21"/>
                    <a:pt x="80" y="21"/>
                  </a:cubicBezTo>
                  <a:cubicBezTo>
                    <a:pt x="80" y="21"/>
                    <a:pt x="80" y="21"/>
                    <a:pt x="80" y="21"/>
                  </a:cubicBezTo>
                  <a:cubicBezTo>
                    <a:pt x="80" y="16"/>
                    <a:pt x="80" y="16"/>
                    <a:pt x="80" y="16"/>
                  </a:cubicBezTo>
                  <a:cubicBezTo>
                    <a:pt x="80" y="16"/>
                    <a:pt x="80" y="16"/>
                    <a:pt x="80" y="16"/>
                  </a:cubicBezTo>
                  <a:cubicBezTo>
                    <a:pt x="93" y="16"/>
                    <a:pt x="106" y="18"/>
                    <a:pt x="118" y="21"/>
                  </a:cubicBezTo>
                  <a:cubicBezTo>
                    <a:pt x="129" y="23"/>
                    <a:pt x="140" y="27"/>
                    <a:pt x="149" y="32"/>
                  </a:cubicBezTo>
                  <a:lnTo>
                    <a:pt x="155" y="22"/>
                  </a:lnTo>
                  <a:close/>
                  <a:moveTo>
                    <a:pt x="80" y="4"/>
                  </a:moveTo>
                  <a:cubicBezTo>
                    <a:pt x="67" y="4"/>
                    <a:pt x="53" y="6"/>
                    <a:pt x="40" y="9"/>
                  </a:cubicBezTo>
                  <a:cubicBezTo>
                    <a:pt x="28" y="12"/>
                    <a:pt x="16" y="16"/>
                    <a:pt x="6" y="22"/>
                  </a:cubicBezTo>
                  <a:cubicBezTo>
                    <a:pt x="12" y="32"/>
                    <a:pt x="12" y="32"/>
                    <a:pt x="12" y="32"/>
                  </a:cubicBezTo>
                  <a:cubicBezTo>
                    <a:pt x="21" y="27"/>
                    <a:pt x="32" y="23"/>
                    <a:pt x="43" y="21"/>
                  </a:cubicBezTo>
                  <a:cubicBezTo>
                    <a:pt x="55" y="18"/>
                    <a:pt x="68" y="16"/>
                    <a:pt x="80" y="16"/>
                  </a:cubicBezTo>
                  <a:cubicBezTo>
                    <a:pt x="80" y="21"/>
                    <a:pt x="80" y="21"/>
                    <a:pt x="80" y="21"/>
                  </a:cubicBezTo>
                  <a:cubicBezTo>
                    <a:pt x="68" y="21"/>
                    <a:pt x="55" y="22"/>
                    <a:pt x="44" y="25"/>
                  </a:cubicBezTo>
                  <a:cubicBezTo>
                    <a:pt x="32" y="28"/>
                    <a:pt x="21" y="32"/>
                    <a:pt x="12" y="37"/>
                  </a:cubicBezTo>
                  <a:cubicBezTo>
                    <a:pt x="11" y="38"/>
                    <a:pt x="9" y="37"/>
                    <a:pt x="8" y="36"/>
                  </a:cubicBezTo>
                  <a:cubicBezTo>
                    <a:pt x="1" y="22"/>
                    <a:pt x="1" y="22"/>
                    <a:pt x="1" y="22"/>
                  </a:cubicBezTo>
                  <a:cubicBezTo>
                    <a:pt x="0" y="21"/>
                    <a:pt x="0" y="19"/>
                    <a:pt x="1" y="19"/>
                  </a:cubicBezTo>
                  <a:cubicBezTo>
                    <a:pt x="13" y="12"/>
                    <a:pt x="25" y="8"/>
                    <a:pt x="39" y="4"/>
                  </a:cubicBezTo>
                  <a:cubicBezTo>
                    <a:pt x="52" y="1"/>
                    <a:pt x="66" y="0"/>
                    <a:pt x="80" y="0"/>
                  </a:cubicBezTo>
                  <a:lnTo>
                    <a:pt x="80"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7" name="Freeform 42"/>
            <p:cNvSpPr>
              <a:spLocks noEditPoints="1"/>
            </p:cNvSpPr>
            <p:nvPr/>
          </p:nvSpPr>
          <p:spPr bwMode="auto">
            <a:xfrm>
              <a:off x="5994764" y="4479558"/>
              <a:ext cx="184319" cy="303584"/>
            </a:xfrm>
            <a:custGeom>
              <a:avLst/>
              <a:gdLst>
                <a:gd name="T0" fmla="*/ 50 w 72"/>
                <a:gd name="T1" fmla="*/ 113 h 118"/>
                <a:gd name="T2" fmla="*/ 62 w 72"/>
                <a:gd name="T3" fmla="*/ 108 h 118"/>
                <a:gd name="T4" fmla="*/ 67 w 72"/>
                <a:gd name="T5" fmla="*/ 83 h 118"/>
                <a:gd name="T6" fmla="*/ 43 w 72"/>
                <a:gd name="T7" fmla="*/ 81 h 118"/>
                <a:gd name="T8" fmla="*/ 46 w 72"/>
                <a:gd name="T9" fmla="*/ 64 h 118"/>
                <a:gd name="T10" fmla="*/ 67 w 72"/>
                <a:gd name="T11" fmla="*/ 47 h 118"/>
                <a:gd name="T12" fmla="*/ 43 w 72"/>
                <a:gd name="T13" fmla="*/ 45 h 118"/>
                <a:gd name="T14" fmla="*/ 46 w 72"/>
                <a:gd name="T15" fmla="*/ 28 h 118"/>
                <a:gd name="T16" fmla="*/ 67 w 72"/>
                <a:gd name="T17" fmla="*/ 21 h 118"/>
                <a:gd name="T18" fmla="*/ 50 w 72"/>
                <a:gd name="T19" fmla="*/ 4 h 118"/>
                <a:gd name="T20" fmla="*/ 36 w 72"/>
                <a:gd name="T21" fmla="*/ 0 h 118"/>
                <a:gd name="T22" fmla="*/ 66 w 72"/>
                <a:gd name="T23" fmla="*/ 6 h 118"/>
                <a:gd name="T24" fmla="*/ 72 w 72"/>
                <a:gd name="T25" fmla="*/ 30 h 118"/>
                <a:gd name="T26" fmla="*/ 48 w 72"/>
                <a:gd name="T27" fmla="*/ 33 h 118"/>
                <a:gd name="T28" fmla="*/ 70 w 72"/>
                <a:gd name="T29" fmla="*/ 42 h 118"/>
                <a:gd name="T30" fmla="*/ 72 w 72"/>
                <a:gd name="T31" fmla="*/ 67 h 118"/>
                <a:gd name="T32" fmla="*/ 48 w 72"/>
                <a:gd name="T33" fmla="*/ 69 h 118"/>
                <a:gd name="T34" fmla="*/ 70 w 72"/>
                <a:gd name="T35" fmla="*/ 78 h 118"/>
                <a:gd name="T36" fmla="*/ 72 w 72"/>
                <a:gd name="T37" fmla="*/ 97 h 118"/>
                <a:gd name="T38" fmla="*/ 66 w 72"/>
                <a:gd name="T39" fmla="*/ 112 h 118"/>
                <a:gd name="T40" fmla="*/ 36 w 72"/>
                <a:gd name="T41" fmla="*/ 118 h 118"/>
                <a:gd name="T42" fmla="*/ 5 w 72"/>
                <a:gd name="T43" fmla="*/ 83 h 118"/>
                <a:gd name="T44" fmla="*/ 10 w 72"/>
                <a:gd name="T45" fmla="*/ 108 h 118"/>
                <a:gd name="T46" fmla="*/ 36 w 72"/>
                <a:gd name="T47" fmla="*/ 113 h 118"/>
                <a:gd name="T48" fmla="*/ 22 w 72"/>
                <a:gd name="T49" fmla="*/ 118 h 118"/>
                <a:gd name="T50" fmla="*/ 0 w 72"/>
                <a:gd name="T51" fmla="*/ 97 h 118"/>
                <a:gd name="T52" fmla="*/ 3 w 72"/>
                <a:gd name="T53" fmla="*/ 78 h 118"/>
                <a:gd name="T54" fmla="*/ 24 w 72"/>
                <a:gd name="T55" fmla="*/ 69 h 118"/>
                <a:gd name="T56" fmla="*/ 0 w 72"/>
                <a:gd name="T57" fmla="*/ 67 h 118"/>
                <a:gd name="T58" fmla="*/ 3 w 72"/>
                <a:gd name="T59" fmla="*/ 42 h 118"/>
                <a:gd name="T60" fmla="*/ 24 w 72"/>
                <a:gd name="T61" fmla="*/ 33 h 118"/>
                <a:gd name="T62" fmla="*/ 0 w 72"/>
                <a:gd name="T63" fmla="*/ 30 h 118"/>
                <a:gd name="T64" fmla="*/ 7 w 72"/>
                <a:gd name="T65" fmla="*/ 6 h 118"/>
                <a:gd name="T66" fmla="*/ 36 w 72"/>
                <a:gd name="T67" fmla="*/ 0 h 118"/>
                <a:gd name="T68" fmla="*/ 22 w 72"/>
                <a:gd name="T69" fmla="*/ 4 h 118"/>
                <a:gd name="T70" fmla="*/ 5 w 72"/>
                <a:gd name="T71" fmla="*/ 21 h 118"/>
                <a:gd name="T72" fmla="*/ 27 w 72"/>
                <a:gd name="T73" fmla="*/ 28 h 118"/>
                <a:gd name="T74" fmla="*/ 29 w 72"/>
                <a:gd name="T75" fmla="*/ 45 h 118"/>
                <a:gd name="T76" fmla="*/ 5 w 72"/>
                <a:gd name="T77" fmla="*/ 47 h 118"/>
                <a:gd name="T78" fmla="*/ 27 w 72"/>
                <a:gd name="T79" fmla="*/ 64 h 118"/>
                <a:gd name="T80" fmla="*/ 29 w 72"/>
                <a:gd name="T81" fmla="*/ 81 h 118"/>
                <a:gd name="T82" fmla="*/ 5 w 72"/>
                <a:gd name="T83" fmla="*/ 8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18">
                  <a:moveTo>
                    <a:pt x="36" y="113"/>
                  </a:moveTo>
                  <a:cubicBezTo>
                    <a:pt x="50" y="113"/>
                    <a:pt x="50" y="113"/>
                    <a:pt x="50" y="113"/>
                  </a:cubicBezTo>
                  <a:cubicBezTo>
                    <a:pt x="55" y="113"/>
                    <a:pt x="59" y="111"/>
                    <a:pt x="62" y="108"/>
                  </a:cubicBezTo>
                  <a:cubicBezTo>
                    <a:pt x="62" y="108"/>
                    <a:pt x="62" y="108"/>
                    <a:pt x="62" y="108"/>
                  </a:cubicBezTo>
                  <a:cubicBezTo>
                    <a:pt x="65" y="105"/>
                    <a:pt x="67" y="101"/>
                    <a:pt x="67" y="97"/>
                  </a:cubicBezTo>
                  <a:cubicBezTo>
                    <a:pt x="67" y="83"/>
                    <a:pt x="67" y="83"/>
                    <a:pt x="67" y="83"/>
                  </a:cubicBezTo>
                  <a:cubicBezTo>
                    <a:pt x="46" y="83"/>
                    <a:pt x="46" y="83"/>
                    <a:pt x="46" y="83"/>
                  </a:cubicBezTo>
                  <a:cubicBezTo>
                    <a:pt x="44" y="83"/>
                    <a:pt x="43" y="82"/>
                    <a:pt x="43" y="81"/>
                  </a:cubicBezTo>
                  <a:cubicBezTo>
                    <a:pt x="43" y="67"/>
                    <a:pt x="43" y="67"/>
                    <a:pt x="43" y="67"/>
                  </a:cubicBezTo>
                  <a:cubicBezTo>
                    <a:pt x="43" y="65"/>
                    <a:pt x="44" y="64"/>
                    <a:pt x="46" y="64"/>
                  </a:cubicBezTo>
                  <a:cubicBezTo>
                    <a:pt x="67" y="64"/>
                    <a:pt x="67" y="64"/>
                    <a:pt x="67" y="64"/>
                  </a:cubicBezTo>
                  <a:cubicBezTo>
                    <a:pt x="67" y="47"/>
                    <a:pt x="67" y="47"/>
                    <a:pt x="67" y="47"/>
                  </a:cubicBezTo>
                  <a:cubicBezTo>
                    <a:pt x="46" y="47"/>
                    <a:pt x="46" y="47"/>
                    <a:pt x="46" y="47"/>
                  </a:cubicBezTo>
                  <a:cubicBezTo>
                    <a:pt x="44" y="47"/>
                    <a:pt x="43" y="46"/>
                    <a:pt x="43" y="45"/>
                  </a:cubicBezTo>
                  <a:cubicBezTo>
                    <a:pt x="43" y="30"/>
                    <a:pt x="43" y="30"/>
                    <a:pt x="43" y="30"/>
                  </a:cubicBezTo>
                  <a:cubicBezTo>
                    <a:pt x="43" y="29"/>
                    <a:pt x="44" y="28"/>
                    <a:pt x="46" y="28"/>
                  </a:cubicBezTo>
                  <a:cubicBezTo>
                    <a:pt x="67" y="28"/>
                    <a:pt x="67" y="28"/>
                    <a:pt x="67" y="28"/>
                  </a:cubicBezTo>
                  <a:cubicBezTo>
                    <a:pt x="67" y="21"/>
                    <a:pt x="67" y="21"/>
                    <a:pt x="67" y="21"/>
                  </a:cubicBezTo>
                  <a:cubicBezTo>
                    <a:pt x="67" y="16"/>
                    <a:pt x="65" y="12"/>
                    <a:pt x="62" y="9"/>
                  </a:cubicBezTo>
                  <a:cubicBezTo>
                    <a:pt x="59" y="6"/>
                    <a:pt x="55" y="4"/>
                    <a:pt x="50" y="4"/>
                  </a:cubicBezTo>
                  <a:cubicBezTo>
                    <a:pt x="36" y="4"/>
                    <a:pt x="36" y="4"/>
                    <a:pt x="36" y="4"/>
                  </a:cubicBezTo>
                  <a:cubicBezTo>
                    <a:pt x="36" y="0"/>
                    <a:pt x="36" y="0"/>
                    <a:pt x="36" y="0"/>
                  </a:cubicBezTo>
                  <a:cubicBezTo>
                    <a:pt x="50" y="0"/>
                    <a:pt x="50" y="0"/>
                    <a:pt x="50" y="0"/>
                  </a:cubicBezTo>
                  <a:cubicBezTo>
                    <a:pt x="56" y="0"/>
                    <a:pt x="62" y="2"/>
                    <a:pt x="66" y="6"/>
                  </a:cubicBezTo>
                  <a:cubicBezTo>
                    <a:pt x="70" y="10"/>
                    <a:pt x="72" y="15"/>
                    <a:pt x="72" y="21"/>
                  </a:cubicBezTo>
                  <a:cubicBezTo>
                    <a:pt x="72" y="30"/>
                    <a:pt x="72" y="30"/>
                    <a:pt x="72" y="30"/>
                  </a:cubicBezTo>
                  <a:cubicBezTo>
                    <a:pt x="72" y="32"/>
                    <a:pt x="71" y="33"/>
                    <a:pt x="70" y="33"/>
                  </a:cubicBezTo>
                  <a:cubicBezTo>
                    <a:pt x="48" y="33"/>
                    <a:pt x="48" y="33"/>
                    <a:pt x="48" y="33"/>
                  </a:cubicBezTo>
                  <a:cubicBezTo>
                    <a:pt x="48" y="42"/>
                    <a:pt x="48" y="42"/>
                    <a:pt x="48" y="42"/>
                  </a:cubicBezTo>
                  <a:cubicBezTo>
                    <a:pt x="70" y="42"/>
                    <a:pt x="70" y="42"/>
                    <a:pt x="70" y="42"/>
                  </a:cubicBezTo>
                  <a:cubicBezTo>
                    <a:pt x="71" y="42"/>
                    <a:pt x="72" y="43"/>
                    <a:pt x="72" y="45"/>
                  </a:cubicBezTo>
                  <a:cubicBezTo>
                    <a:pt x="72" y="67"/>
                    <a:pt x="72" y="67"/>
                    <a:pt x="72" y="67"/>
                  </a:cubicBezTo>
                  <a:cubicBezTo>
                    <a:pt x="72" y="68"/>
                    <a:pt x="71" y="69"/>
                    <a:pt x="70" y="69"/>
                  </a:cubicBezTo>
                  <a:cubicBezTo>
                    <a:pt x="48" y="69"/>
                    <a:pt x="48" y="69"/>
                    <a:pt x="48" y="69"/>
                  </a:cubicBezTo>
                  <a:cubicBezTo>
                    <a:pt x="48" y="78"/>
                    <a:pt x="48" y="78"/>
                    <a:pt x="48" y="78"/>
                  </a:cubicBezTo>
                  <a:cubicBezTo>
                    <a:pt x="70" y="78"/>
                    <a:pt x="70" y="78"/>
                    <a:pt x="70" y="78"/>
                  </a:cubicBezTo>
                  <a:cubicBezTo>
                    <a:pt x="71" y="78"/>
                    <a:pt x="72" y="79"/>
                    <a:pt x="72" y="81"/>
                  </a:cubicBezTo>
                  <a:cubicBezTo>
                    <a:pt x="72" y="97"/>
                    <a:pt x="72" y="97"/>
                    <a:pt x="72" y="97"/>
                  </a:cubicBezTo>
                  <a:cubicBezTo>
                    <a:pt x="72" y="102"/>
                    <a:pt x="70" y="108"/>
                    <a:pt x="66" y="112"/>
                  </a:cubicBezTo>
                  <a:cubicBezTo>
                    <a:pt x="66" y="112"/>
                    <a:pt x="66" y="112"/>
                    <a:pt x="66" y="112"/>
                  </a:cubicBezTo>
                  <a:cubicBezTo>
                    <a:pt x="62" y="116"/>
                    <a:pt x="56" y="118"/>
                    <a:pt x="50" y="118"/>
                  </a:cubicBezTo>
                  <a:cubicBezTo>
                    <a:pt x="36" y="118"/>
                    <a:pt x="36" y="118"/>
                    <a:pt x="36" y="118"/>
                  </a:cubicBezTo>
                  <a:lnTo>
                    <a:pt x="36" y="113"/>
                  </a:lnTo>
                  <a:close/>
                  <a:moveTo>
                    <a:pt x="5" y="83"/>
                  </a:moveTo>
                  <a:cubicBezTo>
                    <a:pt x="5" y="97"/>
                    <a:pt x="5" y="97"/>
                    <a:pt x="5" y="97"/>
                  </a:cubicBezTo>
                  <a:cubicBezTo>
                    <a:pt x="5" y="101"/>
                    <a:pt x="7" y="105"/>
                    <a:pt x="10" y="108"/>
                  </a:cubicBezTo>
                  <a:cubicBezTo>
                    <a:pt x="13" y="111"/>
                    <a:pt x="17" y="113"/>
                    <a:pt x="22" y="113"/>
                  </a:cubicBezTo>
                  <a:cubicBezTo>
                    <a:pt x="36" y="113"/>
                    <a:pt x="36" y="113"/>
                    <a:pt x="36" y="113"/>
                  </a:cubicBezTo>
                  <a:cubicBezTo>
                    <a:pt x="36" y="118"/>
                    <a:pt x="36" y="118"/>
                    <a:pt x="36" y="118"/>
                  </a:cubicBezTo>
                  <a:cubicBezTo>
                    <a:pt x="22" y="118"/>
                    <a:pt x="22" y="118"/>
                    <a:pt x="22" y="118"/>
                  </a:cubicBezTo>
                  <a:cubicBezTo>
                    <a:pt x="16" y="118"/>
                    <a:pt x="11" y="116"/>
                    <a:pt x="7" y="112"/>
                  </a:cubicBezTo>
                  <a:cubicBezTo>
                    <a:pt x="3" y="108"/>
                    <a:pt x="0" y="103"/>
                    <a:pt x="0" y="97"/>
                  </a:cubicBezTo>
                  <a:cubicBezTo>
                    <a:pt x="0" y="81"/>
                    <a:pt x="0" y="81"/>
                    <a:pt x="0" y="81"/>
                  </a:cubicBezTo>
                  <a:cubicBezTo>
                    <a:pt x="0" y="79"/>
                    <a:pt x="2" y="78"/>
                    <a:pt x="3" y="78"/>
                  </a:cubicBezTo>
                  <a:cubicBezTo>
                    <a:pt x="24" y="78"/>
                    <a:pt x="24" y="78"/>
                    <a:pt x="24" y="78"/>
                  </a:cubicBezTo>
                  <a:cubicBezTo>
                    <a:pt x="24" y="69"/>
                    <a:pt x="24" y="69"/>
                    <a:pt x="24" y="69"/>
                  </a:cubicBezTo>
                  <a:cubicBezTo>
                    <a:pt x="3" y="69"/>
                    <a:pt x="3" y="69"/>
                    <a:pt x="3" y="69"/>
                  </a:cubicBezTo>
                  <a:cubicBezTo>
                    <a:pt x="2" y="69"/>
                    <a:pt x="0" y="68"/>
                    <a:pt x="0" y="67"/>
                  </a:cubicBezTo>
                  <a:cubicBezTo>
                    <a:pt x="0" y="45"/>
                    <a:pt x="0" y="45"/>
                    <a:pt x="0" y="45"/>
                  </a:cubicBezTo>
                  <a:cubicBezTo>
                    <a:pt x="0" y="43"/>
                    <a:pt x="2" y="42"/>
                    <a:pt x="3" y="42"/>
                  </a:cubicBezTo>
                  <a:cubicBezTo>
                    <a:pt x="24" y="42"/>
                    <a:pt x="24" y="42"/>
                    <a:pt x="24" y="42"/>
                  </a:cubicBezTo>
                  <a:cubicBezTo>
                    <a:pt x="24" y="33"/>
                    <a:pt x="24" y="33"/>
                    <a:pt x="24" y="33"/>
                  </a:cubicBezTo>
                  <a:cubicBezTo>
                    <a:pt x="3" y="33"/>
                    <a:pt x="3" y="33"/>
                    <a:pt x="3" y="33"/>
                  </a:cubicBezTo>
                  <a:cubicBezTo>
                    <a:pt x="2" y="33"/>
                    <a:pt x="0" y="32"/>
                    <a:pt x="0" y="30"/>
                  </a:cubicBezTo>
                  <a:cubicBezTo>
                    <a:pt x="0" y="21"/>
                    <a:pt x="0" y="21"/>
                    <a:pt x="0" y="21"/>
                  </a:cubicBezTo>
                  <a:cubicBezTo>
                    <a:pt x="0" y="15"/>
                    <a:pt x="3" y="10"/>
                    <a:pt x="7" y="6"/>
                  </a:cubicBezTo>
                  <a:cubicBezTo>
                    <a:pt x="11" y="2"/>
                    <a:pt x="16" y="0"/>
                    <a:pt x="22" y="0"/>
                  </a:cubicBezTo>
                  <a:cubicBezTo>
                    <a:pt x="36" y="0"/>
                    <a:pt x="36" y="0"/>
                    <a:pt x="36" y="0"/>
                  </a:cubicBezTo>
                  <a:cubicBezTo>
                    <a:pt x="36" y="4"/>
                    <a:pt x="36" y="4"/>
                    <a:pt x="36" y="4"/>
                  </a:cubicBezTo>
                  <a:cubicBezTo>
                    <a:pt x="22" y="4"/>
                    <a:pt x="22" y="4"/>
                    <a:pt x="22" y="4"/>
                  </a:cubicBezTo>
                  <a:cubicBezTo>
                    <a:pt x="17" y="4"/>
                    <a:pt x="13" y="6"/>
                    <a:pt x="10" y="9"/>
                  </a:cubicBezTo>
                  <a:cubicBezTo>
                    <a:pt x="7" y="12"/>
                    <a:pt x="5" y="16"/>
                    <a:pt x="5" y="21"/>
                  </a:cubicBezTo>
                  <a:cubicBezTo>
                    <a:pt x="5" y="28"/>
                    <a:pt x="5" y="28"/>
                    <a:pt x="5" y="28"/>
                  </a:cubicBezTo>
                  <a:cubicBezTo>
                    <a:pt x="27" y="28"/>
                    <a:pt x="27" y="28"/>
                    <a:pt x="27" y="28"/>
                  </a:cubicBezTo>
                  <a:cubicBezTo>
                    <a:pt x="28" y="28"/>
                    <a:pt x="29" y="29"/>
                    <a:pt x="29" y="30"/>
                  </a:cubicBezTo>
                  <a:cubicBezTo>
                    <a:pt x="29" y="45"/>
                    <a:pt x="29" y="45"/>
                    <a:pt x="29" y="45"/>
                  </a:cubicBezTo>
                  <a:cubicBezTo>
                    <a:pt x="29" y="46"/>
                    <a:pt x="28" y="47"/>
                    <a:pt x="27" y="47"/>
                  </a:cubicBezTo>
                  <a:cubicBezTo>
                    <a:pt x="5" y="47"/>
                    <a:pt x="5" y="47"/>
                    <a:pt x="5" y="47"/>
                  </a:cubicBezTo>
                  <a:cubicBezTo>
                    <a:pt x="5" y="64"/>
                    <a:pt x="5" y="64"/>
                    <a:pt x="5" y="64"/>
                  </a:cubicBezTo>
                  <a:cubicBezTo>
                    <a:pt x="27" y="64"/>
                    <a:pt x="27" y="64"/>
                    <a:pt x="27" y="64"/>
                  </a:cubicBezTo>
                  <a:cubicBezTo>
                    <a:pt x="28" y="64"/>
                    <a:pt x="29" y="65"/>
                    <a:pt x="29" y="67"/>
                  </a:cubicBezTo>
                  <a:cubicBezTo>
                    <a:pt x="29" y="81"/>
                    <a:pt x="29" y="81"/>
                    <a:pt x="29" y="81"/>
                  </a:cubicBezTo>
                  <a:cubicBezTo>
                    <a:pt x="29" y="82"/>
                    <a:pt x="28" y="83"/>
                    <a:pt x="27" y="83"/>
                  </a:cubicBezTo>
                  <a:lnTo>
                    <a:pt x="5" y="8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8" name="Freeform 43"/>
            <p:cNvSpPr>
              <a:spLocks noEditPoints="1"/>
            </p:cNvSpPr>
            <p:nvPr/>
          </p:nvSpPr>
          <p:spPr bwMode="auto">
            <a:xfrm>
              <a:off x="5942362" y="4736159"/>
              <a:ext cx="289128" cy="193354"/>
            </a:xfrm>
            <a:custGeom>
              <a:avLst/>
              <a:gdLst>
                <a:gd name="T0" fmla="*/ 56 w 112"/>
                <a:gd name="T1" fmla="*/ 70 h 75"/>
                <a:gd name="T2" fmla="*/ 75 w 112"/>
                <a:gd name="T3" fmla="*/ 70 h 75"/>
                <a:gd name="T4" fmla="*/ 75 w 112"/>
                <a:gd name="T5" fmla="*/ 60 h 75"/>
                <a:gd name="T6" fmla="*/ 63 w 112"/>
                <a:gd name="T7" fmla="*/ 60 h 75"/>
                <a:gd name="T8" fmla="*/ 61 w 112"/>
                <a:gd name="T9" fmla="*/ 58 h 75"/>
                <a:gd name="T10" fmla="*/ 61 w 112"/>
                <a:gd name="T11" fmla="*/ 36 h 75"/>
                <a:gd name="T12" fmla="*/ 63 w 112"/>
                <a:gd name="T13" fmla="*/ 34 h 75"/>
                <a:gd name="T14" fmla="*/ 74 w 112"/>
                <a:gd name="T15" fmla="*/ 34 h 75"/>
                <a:gd name="T16" fmla="*/ 94 w 112"/>
                <a:gd name="T17" fmla="*/ 26 h 75"/>
                <a:gd name="T18" fmla="*/ 106 w 112"/>
                <a:gd name="T19" fmla="*/ 8 h 75"/>
                <a:gd name="T20" fmla="*/ 97 w 112"/>
                <a:gd name="T21" fmla="*/ 6 h 75"/>
                <a:gd name="T22" fmla="*/ 89 w 112"/>
                <a:gd name="T23" fmla="*/ 18 h 75"/>
                <a:gd name="T24" fmla="*/ 74 w 112"/>
                <a:gd name="T25" fmla="*/ 24 h 75"/>
                <a:gd name="T26" fmla="*/ 56 w 112"/>
                <a:gd name="T27" fmla="*/ 24 h 75"/>
                <a:gd name="T28" fmla="*/ 56 w 112"/>
                <a:gd name="T29" fmla="*/ 19 h 75"/>
                <a:gd name="T30" fmla="*/ 74 w 112"/>
                <a:gd name="T31" fmla="*/ 19 h 75"/>
                <a:gd name="T32" fmla="*/ 86 w 112"/>
                <a:gd name="T33" fmla="*/ 14 h 75"/>
                <a:gd name="T34" fmla="*/ 93 w 112"/>
                <a:gd name="T35" fmla="*/ 2 h 75"/>
                <a:gd name="T36" fmla="*/ 96 w 112"/>
                <a:gd name="T37" fmla="*/ 0 h 75"/>
                <a:gd name="T38" fmla="*/ 110 w 112"/>
                <a:gd name="T39" fmla="*/ 4 h 75"/>
                <a:gd name="T40" fmla="*/ 112 w 112"/>
                <a:gd name="T41" fmla="*/ 7 h 75"/>
                <a:gd name="T42" fmla="*/ 98 w 112"/>
                <a:gd name="T43" fmla="*/ 29 h 75"/>
                <a:gd name="T44" fmla="*/ 74 w 112"/>
                <a:gd name="T45" fmla="*/ 38 h 75"/>
                <a:gd name="T46" fmla="*/ 66 w 112"/>
                <a:gd name="T47" fmla="*/ 38 h 75"/>
                <a:gd name="T48" fmla="*/ 66 w 112"/>
                <a:gd name="T49" fmla="*/ 56 h 75"/>
                <a:gd name="T50" fmla="*/ 77 w 112"/>
                <a:gd name="T51" fmla="*/ 56 h 75"/>
                <a:gd name="T52" fmla="*/ 80 w 112"/>
                <a:gd name="T53" fmla="*/ 58 h 75"/>
                <a:gd name="T54" fmla="*/ 80 w 112"/>
                <a:gd name="T55" fmla="*/ 72 h 75"/>
                <a:gd name="T56" fmla="*/ 77 w 112"/>
                <a:gd name="T57" fmla="*/ 75 h 75"/>
                <a:gd name="T58" fmla="*/ 56 w 112"/>
                <a:gd name="T59" fmla="*/ 75 h 75"/>
                <a:gd name="T60" fmla="*/ 56 w 112"/>
                <a:gd name="T61" fmla="*/ 70 h 75"/>
                <a:gd name="T62" fmla="*/ 6 w 112"/>
                <a:gd name="T63" fmla="*/ 8 h 75"/>
                <a:gd name="T64" fmla="*/ 17 w 112"/>
                <a:gd name="T65" fmla="*/ 26 h 75"/>
                <a:gd name="T66" fmla="*/ 38 w 112"/>
                <a:gd name="T67" fmla="*/ 34 h 75"/>
                <a:gd name="T68" fmla="*/ 49 w 112"/>
                <a:gd name="T69" fmla="*/ 34 h 75"/>
                <a:gd name="T70" fmla="*/ 51 w 112"/>
                <a:gd name="T71" fmla="*/ 36 h 75"/>
                <a:gd name="T72" fmla="*/ 51 w 112"/>
                <a:gd name="T73" fmla="*/ 58 h 75"/>
                <a:gd name="T74" fmla="*/ 49 w 112"/>
                <a:gd name="T75" fmla="*/ 60 h 75"/>
                <a:gd name="T76" fmla="*/ 38 w 112"/>
                <a:gd name="T77" fmla="*/ 60 h 75"/>
                <a:gd name="T78" fmla="*/ 38 w 112"/>
                <a:gd name="T79" fmla="*/ 70 h 75"/>
                <a:gd name="T80" fmla="*/ 56 w 112"/>
                <a:gd name="T81" fmla="*/ 70 h 75"/>
                <a:gd name="T82" fmla="*/ 56 w 112"/>
                <a:gd name="T83" fmla="*/ 75 h 75"/>
                <a:gd name="T84" fmla="*/ 35 w 112"/>
                <a:gd name="T85" fmla="*/ 75 h 75"/>
                <a:gd name="T86" fmla="*/ 33 w 112"/>
                <a:gd name="T87" fmla="*/ 72 h 75"/>
                <a:gd name="T88" fmla="*/ 33 w 112"/>
                <a:gd name="T89" fmla="*/ 58 h 75"/>
                <a:gd name="T90" fmla="*/ 35 w 112"/>
                <a:gd name="T91" fmla="*/ 56 h 75"/>
                <a:gd name="T92" fmla="*/ 47 w 112"/>
                <a:gd name="T93" fmla="*/ 56 h 75"/>
                <a:gd name="T94" fmla="*/ 47 w 112"/>
                <a:gd name="T95" fmla="*/ 38 h 75"/>
                <a:gd name="T96" fmla="*/ 38 w 112"/>
                <a:gd name="T97" fmla="*/ 38 h 75"/>
                <a:gd name="T98" fmla="*/ 14 w 112"/>
                <a:gd name="T99" fmla="*/ 29 h 75"/>
                <a:gd name="T100" fmla="*/ 1 w 112"/>
                <a:gd name="T101" fmla="*/ 6 h 75"/>
                <a:gd name="T102" fmla="*/ 2 w 112"/>
                <a:gd name="T103" fmla="*/ 4 h 75"/>
                <a:gd name="T104" fmla="*/ 16 w 112"/>
                <a:gd name="T105" fmla="*/ 1 h 75"/>
                <a:gd name="T106" fmla="*/ 19 w 112"/>
                <a:gd name="T107" fmla="*/ 3 h 75"/>
                <a:gd name="T108" fmla="*/ 26 w 112"/>
                <a:gd name="T109" fmla="*/ 14 h 75"/>
                <a:gd name="T110" fmla="*/ 38 w 112"/>
                <a:gd name="T111" fmla="*/ 19 h 75"/>
                <a:gd name="T112" fmla="*/ 56 w 112"/>
                <a:gd name="T113" fmla="*/ 19 h 75"/>
                <a:gd name="T114" fmla="*/ 56 w 112"/>
                <a:gd name="T115" fmla="*/ 24 h 75"/>
                <a:gd name="T116" fmla="*/ 38 w 112"/>
                <a:gd name="T117" fmla="*/ 24 h 75"/>
                <a:gd name="T118" fmla="*/ 23 w 112"/>
                <a:gd name="T119" fmla="*/ 18 h 75"/>
                <a:gd name="T120" fmla="*/ 15 w 112"/>
                <a:gd name="T121" fmla="*/ 6 h 75"/>
                <a:gd name="T122" fmla="*/ 6 w 112"/>
                <a:gd name="T123"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75">
                  <a:moveTo>
                    <a:pt x="56" y="70"/>
                  </a:moveTo>
                  <a:cubicBezTo>
                    <a:pt x="75" y="70"/>
                    <a:pt x="75" y="70"/>
                    <a:pt x="75" y="70"/>
                  </a:cubicBezTo>
                  <a:cubicBezTo>
                    <a:pt x="75" y="60"/>
                    <a:pt x="75" y="60"/>
                    <a:pt x="75" y="60"/>
                  </a:cubicBezTo>
                  <a:cubicBezTo>
                    <a:pt x="63" y="60"/>
                    <a:pt x="63" y="60"/>
                    <a:pt x="63" y="60"/>
                  </a:cubicBezTo>
                  <a:cubicBezTo>
                    <a:pt x="62" y="60"/>
                    <a:pt x="61" y="59"/>
                    <a:pt x="61" y="58"/>
                  </a:cubicBezTo>
                  <a:cubicBezTo>
                    <a:pt x="61" y="36"/>
                    <a:pt x="61" y="36"/>
                    <a:pt x="61" y="36"/>
                  </a:cubicBezTo>
                  <a:cubicBezTo>
                    <a:pt x="61" y="35"/>
                    <a:pt x="62" y="34"/>
                    <a:pt x="63" y="34"/>
                  </a:cubicBezTo>
                  <a:cubicBezTo>
                    <a:pt x="74" y="34"/>
                    <a:pt x="74" y="34"/>
                    <a:pt x="74" y="34"/>
                  </a:cubicBezTo>
                  <a:cubicBezTo>
                    <a:pt x="82" y="34"/>
                    <a:pt x="89" y="30"/>
                    <a:pt x="94" y="26"/>
                  </a:cubicBezTo>
                  <a:cubicBezTo>
                    <a:pt x="100" y="21"/>
                    <a:pt x="104" y="14"/>
                    <a:pt x="106" y="8"/>
                  </a:cubicBezTo>
                  <a:cubicBezTo>
                    <a:pt x="97" y="6"/>
                    <a:pt x="97" y="6"/>
                    <a:pt x="97" y="6"/>
                  </a:cubicBezTo>
                  <a:cubicBezTo>
                    <a:pt x="96" y="10"/>
                    <a:pt x="93" y="15"/>
                    <a:pt x="89" y="18"/>
                  </a:cubicBezTo>
                  <a:cubicBezTo>
                    <a:pt x="85" y="22"/>
                    <a:pt x="80" y="24"/>
                    <a:pt x="74" y="24"/>
                  </a:cubicBezTo>
                  <a:cubicBezTo>
                    <a:pt x="56" y="24"/>
                    <a:pt x="56" y="24"/>
                    <a:pt x="56" y="24"/>
                  </a:cubicBezTo>
                  <a:cubicBezTo>
                    <a:pt x="56" y="19"/>
                    <a:pt x="56" y="19"/>
                    <a:pt x="56" y="19"/>
                  </a:cubicBezTo>
                  <a:cubicBezTo>
                    <a:pt x="74" y="19"/>
                    <a:pt x="74" y="19"/>
                    <a:pt x="74" y="19"/>
                  </a:cubicBezTo>
                  <a:cubicBezTo>
                    <a:pt x="78" y="19"/>
                    <a:pt x="82" y="17"/>
                    <a:pt x="86" y="14"/>
                  </a:cubicBezTo>
                  <a:cubicBezTo>
                    <a:pt x="89" y="11"/>
                    <a:pt x="92" y="7"/>
                    <a:pt x="93" y="2"/>
                  </a:cubicBezTo>
                  <a:cubicBezTo>
                    <a:pt x="94" y="1"/>
                    <a:pt x="95" y="0"/>
                    <a:pt x="96" y="0"/>
                  </a:cubicBezTo>
                  <a:cubicBezTo>
                    <a:pt x="110" y="4"/>
                    <a:pt x="110" y="4"/>
                    <a:pt x="110" y="4"/>
                  </a:cubicBezTo>
                  <a:cubicBezTo>
                    <a:pt x="111" y="4"/>
                    <a:pt x="112" y="5"/>
                    <a:pt x="112" y="7"/>
                  </a:cubicBezTo>
                  <a:cubicBezTo>
                    <a:pt x="110" y="15"/>
                    <a:pt x="105" y="23"/>
                    <a:pt x="98" y="29"/>
                  </a:cubicBezTo>
                  <a:cubicBezTo>
                    <a:pt x="91" y="35"/>
                    <a:pt x="83" y="38"/>
                    <a:pt x="74" y="38"/>
                  </a:cubicBezTo>
                  <a:cubicBezTo>
                    <a:pt x="66" y="38"/>
                    <a:pt x="66" y="38"/>
                    <a:pt x="66" y="38"/>
                  </a:cubicBezTo>
                  <a:cubicBezTo>
                    <a:pt x="66" y="56"/>
                    <a:pt x="66" y="56"/>
                    <a:pt x="66" y="56"/>
                  </a:cubicBezTo>
                  <a:cubicBezTo>
                    <a:pt x="77" y="56"/>
                    <a:pt x="77" y="56"/>
                    <a:pt x="77" y="56"/>
                  </a:cubicBezTo>
                  <a:cubicBezTo>
                    <a:pt x="78" y="56"/>
                    <a:pt x="80" y="57"/>
                    <a:pt x="80" y="58"/>
                  </a:cubicBezTo>
                  <a:cubicBezTo>
                    <a:pt x="80" y="72"/>
                    <a:pt x="80" y="72"/>
                    <a:pt x="80" y="72"/>
                  </a:cubicBezTo>
                  <a:cubicBezTo>
                    <a:pt x="80" y="74"/>
                    <a:pt x="78" y="75"/>
                    <a:pt x="77" y="75"/>
                  </a:cubicBezTo>
                  <a:cubicBezTo>
                    <a:pt x="56" y="75"/>
                    <a:pt x="56" y="75"/>
                    <a:pt x="56" y="75"/>
                  </a:cubicBezTo>
                  <a:lnTo>
                    <a:pt x="56" y="70"/>
                  </a:lnTo>
                  <a:close/>
                  <a:moveTo>
                    <a:pt x="6" y="8"/>
                  </a:moveTo>
                  <a:cubicBezTo>
                    <a:pt x="8" y="15"/>
                    <a:pt x="12" y="21"/>
                    <a:pt x="17" y="26"/>
                  </a:cubicBezTo>
                  <a:cubicBezTo>
                    <a:pt x="23" y="31"/>
                    <a:pt x="30" y="34"/>
                    <a:pt x="38" y="34"/>
                  </a:cubicBezTo>
                  <a:cubicBezTo>
                    <a:pt x="49" y="34"/>
                    <a:pt x="49" y="34"/>
                    <a:pt x="49" y="34"/>
                  </a:cubicBezTo>
                  <a:cubicBezTo>
                    <a:pt x="50" y="34"/>
                    <a:pt x="51" y="35"/>
                    <a:pt x="51" y="36"/>
                  </a:cubicBezTo>
                  <a:cubicBezTo>
                    <a:pt x="51" y="58"/>
                    <a:pt x="51" y="58"/>
                    <a:pt x="51" y="58"/>
                  </a:cubicBezTo>
                  <a:cubicBezTo>
                    <a:pt x="51" y="59"/>
                    <a:pt x="50" y="60"/>
                    <a:pt x="49" y="60"/>
                  </a:cubicBezTo>
                  <a:cubicBezTo>
                    <a:pt x="38" y="60"/>
                    <a:pt x="38" y="60"/>
                    <a:pt x="38" y="60"/>
                  </a:cubicBezTo>
                  <a:cubicBezTo>
                    <a:pt x="38" y="70"/>
                    <a:pt x="38" y="70"/>
                    <a:pt x="38" y="70"/>
                  </a:cubicBezTo>
                  <a:cubicBezTo>
                    <a:pt x="56" y="70"/>
                    <a:pt x="56" y="70"/>
                    <a:pt x="56" y="70"/>
                  </a:cubicBezTo>
                  <a:cubicBezTo>
                    <a:pt x="56" y="75"/>
                    <a:pt x="56" y="75"/>
                    <a:pt x="56" y="75"/>
                  </a:cubicBezTo>
                  <a:cubicBezTo>
                    <a:pt x="35" y="75"/>
                    <a:pt x="35" y="75"/>
                    <a:pt x="35" y="75"/>
                  </a:cubicBezTo>
                  <a:cubicBezTo>
                    <a:pt x="34" y="75"/>
                    <a:pt x="33" y="74"/>
                    <a:pt x="33" y="72"/>
                  </a:cubicBezTo>
                  <a:cubicBezTo>
                    <a:pt x="33" y="58"/>
                    <a:pt x="33" y="58"/>
                    <a:pt x="33" y="58"/>
                  </a:cubicBezTo>
                  <a:cubicBezTo>
                    <a:pt x="33" y="57"/>
                    <a:pt x="34" y="56"/>
                    <a:pt x="35" y="56"/>
                  </a:cubicBezTo>
                  <a:cubicBezTo>
                    <a:pt x="47" y="56"/>
                    <a:pt x="47" y="56"/>
                    <a:pt x="47" y="56"/>
                  </a:cubicBezTo>
                  <a:cubicBezTo>
                    <a:pt x="47" y="38"/>
                    <a:pt x="47" y="38"/>
                    <a:pt x="47" y="38"/>
                  </a:cubicBezTo>
                  <a:cubicBezTo>
                    <a:pt x="38" y="38"/>
                    <a:pt x="38" y="38"/>
                    <a:pt x="38" y="38"/>
                  </a:cubicBezTo>
                  <a:cubicBezTo>
                    <a:pt x="29" y="38"/>
                    <a:pt x="21" y="35"/>
                    <a:pt x="14" y="29"/>
                  </a:cubicBezTo>
                  <a:cubicBezTo>
                    <a:pt x="7" y="23"/>
                    <a:pt x="2" y="16"/>
                    <a:pt x="1" y="6"/>
                  </a:cubicBezTo>
                  <a:cubicBezTo>
                    <a:pt x="0" y="5"/>
                    <a:pt x="1" y="4"/>
                    <a:pt x="2" y="4"/>
                  </a:cubicBezTo>
                  <a:cubicBezTo>
                    <a:pt x="16" y="1"/>
                    <a:pt x="16" y="1"/>
                    <a:pt x="16" y="1"/>
                  </a:cubicBezTo>
                  <a:cubicBezTo>
                    <a:pt x="18" y="0"/>
                    <a:pt x="19" y="1"/>
                    <a:pt x="19" y="3"/>
                  </a:cubicBezTo>
                  <a:cubicBezTo>
                    <a:pt x="20" y="7"/>
                    <a:pt x="23" y="11"/>
                    <a:pt x="26" y="14"/>
                  </a:cubicBezTo>
                  <a:cubicBezTo>
                    <a:pt x="30" y="17"/>
                    <a:pt x="34" y="19"/>
                    <a:pt x="38" y="19"/>
                  </a:cubicBezTo>
                  <a:cubicBezTo>
                    <a:pt x="56" y="19"/>
                    <a:pt x="56" y="19"/>
                    <a:pt x="56" y="19"/>
                  </a:cubicBezTo>
                  <a:cubicBezTo>
                    <a:pt x="56" y="24"/>
                    <a:pt x="56" y="24"/>
                    <a:pt x="56" y="24"/>
                  </a:cubicBezTo>
                  <a:cubicBezTo>
                    <a:pt x="38" y="24"/>
                    <a:pt x="38" y="24"/>
                    <a:pt x="38" y="24"/>
                  </a:cubicBezTo>
                  <a:cubicBezTo>
                    <a:pt x="33" y="24"/>
                    <a:pt x="27" y="22"/>
                    <a:pt x="23" y="18"/>
                  </a:cubicBezTo>
                  <a:cubicBezTo>
                    <a:pt x="19" y="15"/>
                    <a:pt x="17" y="11"/>
                    <a:pt x="15" y="6"/>
                  </a:cubicBezTo>
                  <a:lnTo>
                    <a:pt x="6" y="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9" name="Freeform 81"/>
            <p:cNvSpPr>
              <a:spLocks noEditPoints="1"/>
            </p:cNvSpPr>
            <p:nvPr/>
          </p:nvSpPr>
          <p:spPr bwMode="auto">
            <a:xfrm>
              <a:off x="3907625" y="1470823"/>
              <a:ext cx="330691" cy="368639"/>
            </a:xfrm>
            <a:custGeom>
              <a:avLst/>
              <a:gdLst>
                <a:gd name="T0" fmla="*/ 123 w 128"/>
                <a:gd name="T1" fmla="*/ 5 h 143"/>
                <a:gd name="T2" fmla="*/ 114 w 128"/>
                <a:gd name="T3" fmla="*/ 5 h 143"/>
                <a:gd name="T4" fmla="*/ 125 w 128"/>
                <a:gd name="T5" fmla="*/ 143 h 143"/>
                <a:gd name="T6" fmla="*/ 109 w 128"/>
                <a:gd name="T7" fmla="*/ 127 h 143"/>
                <a:gd name="T8" fmla="*/ 109 w 128"/>
                <a:gd name="T9" fmla="*/ 115 h 143"/>
                <a:gd name="T10" fmla="*/ 116 w 128"/>
                <a:gd name="T11" fmla="*/ 104 h 143"/>
                <a:gd name="T12" fmla="*/ 114 w 128"/>
                <a:gd name="T13" fmla="*/ 91 h 143"/>
                <a:gd name="T14" fmla="*/ 119 w 128"/>
                <a:gd name="T15" fmla="*/ 78 h 143"/>
                <a:gd name="T16" fmla="*/ 114 w 128"/>
                <a:gd name="T17" fmla="*/ 76 h 143"/>
                <a:gd name="T18" fmla="*/ 119 w 128"/>
                <a:gd name="T19" fmla="*/ 42 h 143"/>
                <a:gd name="T20" fmla="*/ 109 w 128"/>
                <a:gd name="T21" fmla="*/ 52 h 143"/>
                <a:gd name="T22" fmla="*/ 116 w 128"/>
                <a:gd name="T23" fmla="*/ 16 h 143"/>
                <a:gd name="T24" fmla="*/ 109 w 128"/>
                <a:gd name="T25" fmla="*/ 33 h 143"/>
                <a:gd name="T26" fmla="*/ 100 w 128"/>
                <a:gd name="T27" fmla="*/ 136 h 143"/>
                <a:gd name="T28" fmla="*/ 102 w 128"/>
                <a:gd name="T29" fmla="*/ 143 h 143"/>
                <a:gd name="T30" fmla="*/ 109 w 128"/>
                <a:gd name="T31" fmla="*/ 10 h 143"/>
                <a:gd name="T32" fmla="*/ 93 w 128"/>
                <a:gd name="T33" fmla="*/ 42 h 143"/>
                <a:gd name="T34" fmla="*/ 102 w 128"/>
                <a:gd name="T35" fmla="*/ 0 h 143"/>
                <a:gd name="T36" fmla="*/ 102 w 128"/>
                <a:gd name="T37" fmla="*/ 16 h 143"/>
                <a:gd name="T38" fmla="*/ 105 w 128"/>
                <a:gd name="T39" fmla="*/ 28 h 143"/>
                <a:gd name="T40" fmla="*/ 100 w 128"/>
                <a:gd name="T41" fmla="*/ 42 h 143"/>
                <a:gd name="T42" fmla="*/ 105 w 128"/>
                <a:gd name="T43" fmla="*/ 44 h 143"/>
                <a:gd name="T44" fmla="*/ 105 w 128"/>
                <a:gd name="T45" fmla="*/ 76 h 143"/>
                <a:gd name="T46" fmla="*/ 102 w 128"/>
                <a:gd name="T47" fmla="*/ 63 h 143"/>
                <a:gd name="T48" fmla="*/ 102 w 128"/>
                <a:gd name="T49" fmla="*/ 104 h 143"/>
                <a:gd name="T50" fmla="*/ 109 w 128"/>
                <a:gd name="T51" fmla="*/ 86 h 143"/>
                <a:gd name="T52" fmla="*/ 109 w 128"/>
                <a:gd name="T53" fmla="*/ 127 h 143"/>
                <a:gd name="T54" fmla="*/ 64 w 128"/>
                <a:gd name="T55" fmla="*/ 93 h 143"/>
                <a:gd name="T56" fmla="*/ 93 w 128"/>
                <a:gd name="T57" fmla="*/ 50 h 143"/>
                <a:gd name="T58" fmla="*/ 28 w 128"/>
                <a:gd name="T59" fmla="*/ 7 h 143"/>
                <a:gd name="T60" fmla="*/ 25 w 128"/>
                <a:gd name="T61" fmla="*/ 0 h 143"/>
                <a:gd name="T62" fmla="*/ 35 w 128"/>
                <a:gd name="T63" fmla="*/ 42 h 143"/>
                <a:gd name="T64" fmla="*/ 28 w 128"/>
                <a:gd name="T65" fmla="*/ 136 h 143"/>
                <a:gd name="T66" fmla="*/ 64 w 128"/>
                <a:gd name="T67" fmla="*/ 106 h 143"/>
                <a:gd name="T68" fmla="*/ 23 w 128"/>
                <a:gd name="T69" fmla="*/ 138 h 143"/>
                <a:gd name="T70" fmla="*/ 37 w 128"/>
                <a:gd name="T71" fmla="*/ 88 h 143"/>
                <a:gd name="T72" fmla="*/ 35 w 128"/>
                <a:gd name="T73" fmla="*/ 50 h 143"/>
                <a:gd name="T74" fmla="*/ 25 w 128"/>
                <a:gd name="T75" fmla="*/ 110 h 143"/>
                <a:gd name="T76" fmla="*/ 18 w 128"/>
                <a:gd name="T77" fmla="*/ 127 h 143"/>
                <a:gd name="T78" fmla="*/ 18 w 128"/>
                <a:gd name="T79" fmla="*/ 86 h 143"/>
                <a:gd name="T80" fmla="*/ 18 w 128"/>
                <a:gd name="T81" fmla="*/ 80 h 143"/>
                <a:gd name="T82" fmla="*/ 25 w 128"/>
                <a:gd name="T83" fmla="*/ 63 h 143"/>
                <a:gd name="T84" fmla="*/ 25 w 128"/>
                <a:gd name="T85" fmla="*/ 57 h 143"/>
                <a:gd name="T86" fmla="*/ 23 w 128"/>
                <a:gd name="T87" fmla="*/ 44 h 143"/>
                <a:gd name="T88" fmla="*/ 28 w 128"/>
                <a:gd name="T89" fmla="*/ 31 h 143"/>
                <a:gd name="T90" fmla="*/ 23 w 128"/>
                <a:gd name="T91" fmla="*/ 28 h 143"/>
                <a:gd name="T92" fmla="*/ 9 w 128"/>
                <a:gd name="T93" fmla="*/ 5 h 143"/>
                <a:gd name="T94" fmla="*/ 18 w 128"/>
                <a:gd name="T95" fmla="*/ 133 h 143"/>
                <a:gd name="T96" fmla="*/ 0 w 128"/>
                <a:gd name="T97" fmla="*/ 141 h 143"/>
                <a:gd name="T98" fmla="*/ 18 w 128"/>
                <a:gd name="T99" fmla="*/ 5 h 143"/>
                <a:gd name="T100" fmla="*/ 11 w 128"/>
                <a:gd name="T101" fmla="*/ 33 h 143"/>
                <a:gd name="T102" fmla="*/ 18 w 128"/>
                <a:gd name="T103" fmla="*/ 16 h 143"/>
                <a:gd name="T104" fmla="*/ 18 w 128"/>
                <a:gd name="T105" fmla="*/ 57 h 143"/>
                <a:gd name="T106" fmla="*/ 18 w 128"/>
                <a:gd name="T107" fmla="*/ 63 h 143"/>
                <a:gd name="T108" fmla="*/ 18 w 128"/>
                <a:gd name="T109" fmla="*/ 76 h 143"/>
                <a:gd name="T110" fmla="*/ 11 w 128"/>
                <a:gd name="T111" fmla="*/ 86 h 143"/>
                <a:gd name="T112" fmla="*/ 13 w 128"/>
                <a:gd name="T113" fmla="*/ 99 h 143"/>
                <a:gd name="T114" fmla="*/ 9 w 128"/>
                <a:gd name="T115" fmla="*/ 112 h 143"/>
                <a:gd name="T116" fmla="*/ 13 w 128"/>
                <a:gd name="T117"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43">
                  <a:moveTo>
                    <a:pt x="109" y="133"/>
                  </a:moveTo>
                  <a:cubicBezTo>
                    <a:pt x="116" y="133"/>
                    <a:pt x="116" y="133"/>
                    <a:pt x="116" y="133"/>
                  </a:cubicBezTo>
                  <a:cubicBezTo>
                    <a:pt x="118" y="133"/>
                    <a:pt x="119" y="134"/>
                    <a:pt x="119" y="136"/>
                  </a:cubicBezTo>
                  <a:cubicBezTo>
                    <a:pt x="119" y="138"/>
                    <a:pt x="119" y="138"/>
                    <a:pt x="119" y="138"/>
                  </a:cubicBezTo>
                  <a:cubicBezTo>
                    <a:pt x="123" y="138"/>
                    <a:pt x="123" y="138"/>
                    <a:pt x="123" y="138"/>
                  </a:cubicBezTo>
                  <a:cubicBezTo>
                    <a:pt x="123" y="5"/>
                    <a:pt x="123" y="5"/>
                    <a:pt x="123" y="5"/>
                  </a:cubicBezTo>
                  <a:cubicBezTo>
                    <a:pt x="119" y="5"/>
                    <a:pt x="119" y="5"/>
                    <a:pt x="119" y="5"/>
                  </a:cubicBezTo>
                  <a:cubicBezTo>
                    <a:pt x="119" y="7"/>
                    <a:pt x="119" y="7"/>
                    <a:pt x="119" y="7"/>
                  </a:cubicBezTo>
                  <a:cubicBezTo>
                    <a:pt x="119" y="9"/>
                    <a:pt x="118" y="10"/>
                    <a:pt x="116" y="10"/>
                  </a:cubicBezTo>
                  <a:cubicBezTo>
                    <a:pt x="109" y="10"/>
                    <a:pt x="109" y="10"/>
                    <a:pt x="109" y="10"/>
                  </a:cubicBezTo>
                  <a:cubicBezTo>
                    <a:pt x="109" y="5"/>
                    <a:pt x="109" y="5"/>
                    <a:pt x="109" y="5"/>
                  </a:cubicBezTo>
                  <a:cubicBezTo>
                    <a:pt x="114" y="5"/>
                    <a:pt x="114" y="5"/>
                    <a:pt x="114" y="5"/>
                  </a:cubicBezTo>
                  <a:cubicBezTo>
                    <a:pt x="114" y="2"/>
                    <a:pt x="114" y="2"/>
                    <a:pt x="114" y="2"/>
                  </a:cubicBezTo>
                  <a:cubicBezTo>
                    <a:pt x="114" y="1"/>
                    <a:pt x="115" y="0"/>
                    <a:pt x="116" y="0"/>
                  </a:cubicBezTo>
                  <a:cubicBezTo>
                    <a:pt x="125" y="0"/>
                    <a:pt x="125" y="0"/>
                    <a:pt x="125" y="0"/>
                  </a:cubicBezTo>
                  <a:cubicBezTo>
                    <a:pt x="127" y="0"/>
                    <a:pt x="128" y="1"/>
                    <a:pt x="128" y="2"/>
                  </a:cubicBezTo>
                  <a:cubicBezTo>
                    <a:pt x="128" y="141"/>
                    <a:pt x="128" y="141"/>
                    <a:pt x="128" y="141"/>
                  </a:cubicBezTo>
                  <a:cubicBezTo>
                    <a:pt x="128" y="142"/>
                    <a:pt x="127" y="143"/>
                    <a:pt x="125" y="143"/>
                  </a:cubicBezTo>
                  <a:cubicBezTo>
                    <a:pt x="116" y="143"/>
                    <a:pt x="116" y="143"/>
                    <a:pt x="116" y="143"/>
                  </a:cubicBezTo>
                  <a:cubicBezTo>
                    <a:pt x="115" y="143"/>
                    <a:pt x="114" y="142"/>
                    <a:pt x="114" y="141"/>
                  </a:cubicBezTo>
                  <a:cubicBezTo>
                    <a:pt x="114" y="138"/>
                    <a:pt x="114" y="138"/>
                    <a:pt x="114" y="138"/>
                  </a:cubicBezTo>
                  <a:cubicBezTo>
                    <a:pt x="109" y="138"/>
                    <a:pt x="109" y="138"/>
                    <a:pt x="109" y="138"/>
                  </a:cubicBezTo>
                  <a:cubicBezTo>
                    <a:pt x="109" y="133"/>
                    <a:pt x="109" y="133"/>
                    <a:pt x="109" y="133"/>
                  </a:cubicBezTo>
                  <a:close/>
                  <a:moveTo>
                    <a:pt x="109" y="127"/>
                  </a:moveTo>
                  <a:cubicBezTo>
                    <a:pt x="116" y="127"/>
                    <a:pt x="116" y="127"/>
                    <a:pt x="116" y="127"/>
                  </a:cubicBezTo>
                  <a:cubicBezTo>
                    <a:pt x="118" y="127"/>
                    <a:pt x="119" y="126"/>
                    <a:pt x="119" y="125"/>
                  </a:cubicBezTo>
                  <a:cubicBezTo>
                    <a:pt x="119" y="112"/>
                    <a:pt x="119" y="112"/>
                    <a:pt x="119" y="112"/>
                  </a:cubicBezTo>
                  <a:cubicBezTo>
                    <a:pt x="119" y="111"/>
                    <a:pt x="118" y="110"/>
                    <a:pt x="116" y="110"/>
                  </a:cubicBezTo>
                  <a:cubicBezTo>
                    <a:pt x="109" y="110"/>
                    <a:pt x="109" y="110"/>
                    <a:pt x="109" y="110"/>
                  </a:cubicBezTo>
                  <a:cubicBezTo>
                    <a:pt x="109" y="115"/>
                    <a:pt x="109" y="115"/>
                    <a:pt x="109" y="115"/>
                  </a:cubicBezTo>
                  <a:cubicBezTo>
                    <a:pt x="114" y="115"/>
                    <a:pt x="114" y="115"/>
                    <a:pt x="114" y="115"/>
                  </a:cubicBezTo>
                  <a:cubicBezTo>
                    <a:pt x="114" y="123"/>
                    <a:pt x="114" y="123"/>
                    <a:pt x="114" y="123"/>
                  </a:cubicBezTo>
                  <a:cubicBezTo>
                    <a:pt x="109" y="123"/>
                    <a:pt x="109" y="123"/>
                    <a:pt x="109" y="123"/>
                  </a:cubicBezTo>
                  <a:cubicBezTo>
                    <a:pt x="109" y="127"/>
                    <a:pt x="109" y="127"/>
                    <a:pt x="109" y="127"/>
                  </a:cubicBezTo>
                  <a:close/>
                  <a:moveTo>
                    <a:pt x="109" y="104"/>
                  </a:moveTo>
                  <a:cubicBezTo>
                    <a:pt x="116" y="104"/>
                    <a:pt x="116" y="104"/>
                    <a:pt x="116" y="104"/>
                  </a:cubicBezTo>
                  <a:cubicBezTo>
                    <a:pt x="118" y="104"/>
                    <a:pt x="119" y="103"/>
                    <a:pt x="119" y="101"/>
                  </a:cubicBezTo>
                  <a:cubicBezTo>
                    <a:pt x="119" y="89"/>
                    <a:pt x="119" y="89"/>
                    <a:pt x="119" y="89"/>
                  </a:cubicBezTo>
                  <a:cubicBezTo>
                    <a:pt x="119" y="87"/>
                    <a:pt x="118" y="86"/>
                    <a:pt x="116" y="86"/>
                  </a:cubicBezTo>
                  <a:cubicBezTo>
                    <a:pt x="109" y="86"/>
                    <a:pt x="109" y="86"/>
                    <a:pt x="109" y="86"/>
                  </a:cubicBezTo>
                  <a:cubicBezTo>
                    <a:pt x="109" y="91"/>
                    <a:pt x="109" y="91"/>
                    <a:pt x="109" y="91"/>
                  </a:cubicBezTo>
                  <a:cubicBezTo>
                    <a:pt x="114" y="91"/>
                    <a:pt x="114" y="91"/>
                    <a:pt x="114" y="91"/>
                  </a:cubicBezTo>
                  <a:cubicBezTo>
                    <a:pt x="114" y="99"/>
                    <a:pt x="114" y="99"/>
                    <a:pt x="114" y="99"/>
                  </a:cubicBezTo>
                  <a:cubicBezTo>
                    <a:pt x="109" y="99"/>
                    <a:pt x="109" y="99"/>
                    <a:pt x="109" y="99"/>
                  </a:cubicBezTo>
                  <a:cubicBezTo>
                    <a:pt x="109" y="104"/>
                    <a:pt x="109" y="104"/>
                    <a:pt x="109" y="104"/>
                  </a:cubicBezTo>
                  <a:close/>
                  <a:moveTo>
                    <a:pt x="109" y="80"/>
                  </a:moveTo>
                  <a:cubicBezTo>
                    <a:pt x="116" y="80"/>
                    <a:pt x="116" y="80"/>
                    <a:pt x="116" y="80"/>
                  </a:cubicBezTo>
                  <a:cubicBezTo>
                    <a:pt x="118" y="80"/>
                    <a:pt x="119" y="79"/>
                    <a:pt x="119" y="78"/>
                  </a:cubicBezTo>
                  <a:cubicBezTo>
                    <a:pt x="119" y="65"/>
                    <a:pt x="119" y="65"/>
                    <a:pt x="119" y="65"/>
                  </a:cubicBezTo>
                  <a:cubicBezTo>
                    <a:pt x="119" y="64"/>
                    <a:pt x="118" y="63"/>
                    <a:pt x="116" y="63"/>
                  </a:cubicBezTo>
                  <a:cubicBezTo>
                    <a:pt x="109" y="63"/>
                    <a:pt x="109" y="63"/>
                    <a:pt x="109" y="63"/>
                  </a:cubicBezTo>
                  <a:cubicBezTo>
                    <a:pt x="109" y="67"/>
                    <a:pt x="109" y="67"/>
                    <a:pt x="109" y="67"/>
                  </a:cubicBezTo>
                  <a:cubicBezTo>
                    <a:pt x="114" y="67"/>
                    <a:pt x="114" y="67"/>
                    <a:pt x="114" y="67"/>
                  </a:cubicBezTo>
                  <a:cubicBezTo>
                    <a:pt x="114" y="76"/>
                    <a:pt x="114" y="76"/>
                    <a:pt x="114" y="76"/>
                  </a:cubicBezTo>
                  <a:cubicBezTo>
                    <a:pt x="109" y="76"/>
                    <a:pt x="109" y="76"/>
                    <a:pt x="109" y="76"/>
                  </a:cubicBezTo>
                  <a:cubicBezTo>
                    <a:pt x="109" y="80"/>
                    <a:pt x="109" y="80"/>
                    <a:pt x="109" y="80"/>
                  </a:cubicBezTo>
                  <a:close/>
                  <a:moveTo>
                    <a:pt x="109" y="57"/>
                  </a:moveTo>
                  <a:cubicBezTo>
                    <a:pt x="116" y="57"/>
                    <a:pt x="116" y="57"/>
                    <a:pt x="116" y="57"/>
                  </a:cubicBezTo>
                  <a:cubicBezTo>
                    <a:pt x="118" y="57"/>
                    <a:pt x="119" y="56"/>
                    <a:pt x="119" y="54"/>
                  </a:cubicBezTo>
                  <a:cubicBezTo>
                    <a:pt x="119" y="42"/>
                    <a:pt x="119" y="42"/>
                    <a:pt x="119" y="42"/>
                  </a:cubicBezTo>
                  <a:cubicBezTo>
                    <a:pt x="119" y="40"/>
                    <a:pt x="118" y="39"/>
                    <a:pt x="116" y="39"/>
                  </a:cubicBezTo>
                  <a:cubicBezTo>
                    <a:pt x="109" y="39"/>
                    <a:pt x="109" y="39"/>
                    <a:pt x="109" y="39"/>
                  </a:cubicBezTo>
                  <a:cubicBezTo>
                    <a:pt x="109" y="44"/>
                    <a:pt x="109" y="44"/>
                    <a:pt x="109" y="44"/>
                  </a:cubicBezTo>
                  <a:cubicBezTo>
                    <a:pt x="114" y="44"/>
                    <a:pt x="114" y="44"/>
                    <a:pt x="114" y="44"/>
                  </a:cubicBezTo>
                  <a:cubicBezTo>
                    <a:pt x="114" y="52"/>
                    <a:pt x="114" y="52"/>
                    <a:pt x="114" y="52"/>
                  </a:cubicBezTo>
                  <a:cubicBezTo>
                    <a:pt x="109" y="52"/>
                    <a:pt x="109" y="52"/>
                    <a:pt x="109" y="52"/>
                  </a:cubicBezTo>
                  <a:cubicBezTo>
                    <a:pt x="109" y="57"/>
                    <a:pt x="109" y="57"/>
                    <a:pt x="109" y="57"/>
                  </a:cubicBezTo>
                  <a:close/>
                  <a:moveTo>
                    <a:pt x="109" y="33"/>
                  </a:moveTo>
                  <a:cubicBezTo>
                    <a:pt x="116" y="33"/>
                    <a:pt x="116" y="33"/>
                    <a:pt x="116" y="33"/>
                  </a:cubicBezTo>
                  <a:cubicBezTo>
                    <a:pt x="118" y="33"/>
                    <a:pt x="119" y="32"/>
                    <a:pt x="119" y="31"/>
                  </a:cubicBezTo>
                  <a:cubicBezTo>
                    <a:pt x="119" y="18"/>
                    <a:pt x="119" y="18"/>
                    <a:pt x="119" y="18"/>
                  </a:cubicBezTo>
                  <a:cubicBezTo>
                    <a:pt x="119" y="17"/>
                    <a:pt x="118" y="16"/>
                    <a:pt x="116" y="16"/>
                  </a:cubicBezTo>
                  <a:cubicBezTo>
                    <a:pt x="109" y="16"/>
                    <a:pt x="109" y="16"/>
                    <a:pt x="109" y="16"/>
                  </a:cubicBezTo>
                  <a:cubicBezTo>
                    <a:pt x="109" y="20"/>
                    <a:pt x="109" y="20"/>
                    <a:pt x="109" y="20"/>
                  </a:cubicBezTo>
                  <a:cubicBezTo>
                    <a:pt x="114" y="20"/>
                    <a:pt x="114" y="20"/>
                    <a:pt x="114" y="20"/>
                  </a:cubicBezTo>
                  <a:cubicBezTo>
                    <a:pt x="114" y="28"/>
                    <a:pt x="114" y="28"/>
                    <a:pt x="114" y="28"/>
                  </a:cubicBezTo>
                  <a:cubicBezTo>
                    <a:pt x="109" y="28"/>
                    <a:pt x="109" y="28"/>
                    <a:pt x="109" y="28"/>
                  </a:cubicBezTo>
                  <a:lnTo>
                    <a:pt x="109" y="33"/>
                  </a:lnTo>
                  <a:close/>
                  <a:moveTo>
                    <a:pt x="64" y="101"/>
                  </a:moveTo>
                  <a:cubicBezTo>
                    <a:pt x="93" y="101"/>
                    <a:pt x="93" y="101"/>
                    <a:pt x="93" y="101"/>
                  </a:cubicBezTo>
                  <a:cubicBezTo>
                    <a:pt x="94" y="101"/>
                    <a:pt x="96" y="102"/>
                    <a:pt x="96" y="104"/>
                  </a:cubicBezTo>
                  <a:cubicBezTo>
                    <a:pt x="96" y="138"/>
                    <a:pt x="96" y="138"/>
                    <a:pt x="96" y="138"/>
                  </a:cubicBezTo>
                  <a:cubicBezTo>
                    <a:pt x="100" y="138"/>
                    <a:pt x="100" y="138"/>
                    <a:pt x="100" y="138"/>
                  </a:cubicBezTo>
                  <a:cubicBezTo>
                    <a:pt x="100" y="136"/>
                    <a:pt x="100" y="136"/>
                    <a:pt x="100" y="136"/>
                  </a:cubicBezTo>
                  <a:cubicBezTo>
                    <a:pt x="100" y="134"/>
                    <a:pt x="101" y="133"/>
                    <a:pt x="102" y="133"/>
                  </a:cubicBezTo>
                  <a:cubicBezTo>
                    <a:pt x="109" y="133"/>
                    <a:pt x="109" y="133"/>
                    <a:pt x="109" y="133"/>
                  </a:cubicBezTo>
                  <a:cubicBezTo>
                    <a:pt x="109" y="138"/>
                    <a:pt x="109" y="138"/>
                    <a:pt x="109" y="138"/>
                  </a:cubicBezTo>
                  <a:cubicBezTo>
                    <a:pt x="105" y="138"/>
                    <a:pt x="105" y="138"/>
                    <a:pt x="105" y="138"/>
                  </a:cubicBezTo>
                  <a:cubicBezTo>
                    <a:pt x="105" y="141"/>
                    <a:pt x="105" y="141"/>
                    <a:pt x="105" y="141"/>
                  </a:cubicBezTo>
                  <a:cubicBezTo>
                    <a:pt x="105" y="142"/>
                    <a:pt x="104" y="143"/>
                    <a:pt x="102" y="143"/>
                  </a:cubicBezTo>
                  <a:cubicBezTo>
                    <a:pt x="93" y="143"/>
                    <a:pt x="93" y="143"/>
                    <a:pt x="93" y="143"/>
                  </a:cubicBezTo>
                  <a:cubicBezTo>
                    <a:pt x="92" y="143"/>
                    <a:pt x="91" y="142"/>
                    <a:pt x="91" y="141"/>
                  </a:cubicBezTo>
                  <a:cubicBezTo>
                    <a:pt x="91" y="106"/>
                    <a:pt x="91" y="106"/>
                    <a:pt x="91" y="106"/>
                  </a:cubicBezTo>
                  <a:cubicBezTo>
                    <a:pt x="64" y="106"/>
                    <a:pt x="64" y="106"/>
                    <a:pt x="64" y="106"/>
                  </a:cubicBezTo>
                  <a:cubicBezTo>
                    <a:pt x="64" y="101"/>
                    <a:pt x="64" y="101"/>
                    <a:pt x="64" y="101"/>
                  </a:cubicBezTo>
                  <a:close/>
                  <a:moveTo>
                    <a:pt x="109" y="10"/>
                  </a:moveTo>
                  <a:cubicBezTo>
                    <a:pt x="102" y="10"/>
                    <a:pt x="102" y="10"/>
                    <a:pt x="102" y="10"/>
                  </a:cubicBezTo>
                  <a:cubicBezTo>
                    <a:pt x="101" y="10"/>
                    <a:pt x="100" y="9"/>
                    <a:pt x="100" y="7"/>
                  </a:cubicBezTo>
                  <a:cubicBezTo>
                    <a:pt x="100" y="5"/>
                    <a:pt x="100" y="5"/>
                    <a:pt x="100" y="5"/>
                  </a:cubicBezTo>
                  <a:cubicBezTo>
                    <a:pt x="96" y="5"/>
                    <a:pt x="96" y="5"/>
                    <a:pt x="96" y="5"/>
                  </a:cubicBezTo>
                  <a:cubicBezTo>
                    <a:pt x="96" y="39"/>
                    <a:pt x="96" y="39"/>
                    <a:pt x="96" y="39"/>
                  </a:cubicBezTo>
                  <a:cubicBezTo>
                    <a:pt x="96" y="41"/>
                    <a:pt x="94" y="42"/>
                    <a:pt x="93" y="42"/>
                  </a:cubicBezTo>
                  <a:cubicBezTo>
                    <a:pt x="64" y="42"/>
                    <a:pt x="64" y="42"/>
                    <a:pt x="64" y="42"/>
                  </a:cubicBezTo>
                  <a:cubicBezTo>
                    <a:pt x="64" y="37"/>
                    <a:pt x="64" y="37"/>
                    <a:pt x="64" y="37"/>
                  </a:cubicBezTo>
                  <a:cubicBezTo>
                    <a:pt x="91" y="37"/>
                    <a:pt x="91" y="37"/>
                    <a:pt x="91" y="37"/>
                  </a:cubicBezTo>
                  <a:cubicBezTo>
                    <a:pt x="91" y="2"/>
                    <a:pt x="91" y="2"/>
                    <a:pt x="91" y="2"/>
                  </a:cubicBezTo>
                  <a:cubicBezTo>
                    <a:pt x="91" y="1"/>
                    <a:pt x="92" y="0"/>
                    <a:pt x="93" y="0"/>
                  </a:cubicBezTo>
                  <a:cubicBezTo>
                    <a:pt x="102" y="0"/>
                    <a:pt x="102" y="0"/>
                    <a:pt x="102" y="0"/>
                  </a:cubicBezTo>
                  <a:cubicBezTo>
                    <a:pt x="104" y="0"/>
                    <a:pt x="105" y="1"/>
                    <a:pt x="105" y="2"/>
                  </a:cubicBezTo>
                  <a:cubicBezTo>
                    <a:pt x="105" y="5"/>
                    <a:pt x="105" y="5"/>
                    <a:pt x="105" y="5"/>
                  </a:cubicBezTo>
                  <a:cubicBezTo>
                    <a:pt x="109" y="5"/>
                    <a:pt x="109" y="5"/>
                    <a:pt x="109" y="5"/>
                  </a:cubicBezTo>
                  <a:cubicBezTo>
                    <a:pt x="109" y="10"/>
                    <a:pt x="109" y="10"/>
                    <a:pt x="109" y="10"/>
                  </a:cubicBezTo>
                  <a:close/>
                  <a:moveTo>
                    <a:pt x="109" y="16"/>
                  </a:moveTo>
                  <a:cubicBezTo>
                    <a:pt x="102" y="16"/>
                    <a:pt x="102" y="16"/>
                    <a:pt x="102" y="16"/>
                  </a:cubicBezTo>
                  <a:cubicBezTo>
                    <a:pt x="101" y="16"/>
                    <a:pt x="100" y="17"/>
                    <a:pt x="100" y="18"/>
                  </a:cubicBezTo>
                  <a:cubicBezTo>
                    <a:pt x="100" y="31"/>
                    <a:pt x="100" y="31"/>
                    <a:pt x="100" y="31"/>
                  </a:cubicBezTo>
                  <a:cubicBezTo>
                    <a:pt x="100" y="32"/>
                    <a:pt x="101" y="33"/>
                    <a:pt x="102" y="33"/>
                  </a:cubicBezTo>
                  <a:cubicBezTo>
                    <a:pt x="109" y="33"/>
                    <a:pt x="109" y="33"/>
                    <a:pt x="109" y="33"/>
                  </a:cubicBezTo>
                  <a:cubicBezTo>
                    <a:pt x="109" y="28"/>
                    <a:pt x="109" y="28"/>
                    <a:pt x="109" y="28"/>
                  </a:cubicBezTo>
                  <a:cubicBezTo>
                    <a:pt x="105" y="28"/>
                    <a:pt x="105" y="28"/>
                    <a:pt x="105" y="28"/>
                  </a:cubicBezTo>
                  <a:cubicBezTo>
                    <a:pt x="105" y="20"/>
                    <a:pt x="105" y="20"/>
                    <a:pt x="105" y="20"/>
                  </a:cubicBezTo>
                  <a:cubicBezTo>
                    <a:pt x="109" y="20"/>
                    <a:pt x="109" y="20"/>
                    <a:pt x="109" y="20"/>
                  </a:cubicBezTo>
                  <a:cubicBezTo>
                    <a:pt x="109" y="16"/>
                    <a:pt x="109" y="16"/>
                    <a:pt x="109" y="16"/>
                  </a:cubicBezTo>
                  <a:close/>
                  <a:moveTo>
                    <a:pt x="109" y="39"/>
                  </a:moveTo>
                  <a:cubicBezTo>
                    <a:pt x="102" y="39"/>
                    <a:pt x="102" y="39"/>
                    <a:pt x="102" y="39"/>
                  </a:cubicBezTo>
                  <a:cubicBezTo>
                    <a:pt x="101" y="39"/>
                    <a:pt x="100" y="40"/>
                    <a:pt x="100" y="42"/>
                  </a:cubicBezTo>
                  <a:cubicBezTo>
                    <a:pt x="100" y="54"/>
                    <a:pt x="100" y="54"/>
                    <a:pt x="100" y="54"/>
                  </a:cubicBezTo>
                  <a:cubicBezTo>
                    <a:pt x="100" y="56"/>
                    <a:pt x="101" y="57"/>
                    <a:pt x="102" y="57"/>
                  </a:cubicBezTo>
                  <a:cubicBezTo>
                    <a:pt x="109" y="57"/>
                    <a:pt x="109" y="57"/>
                    <a:pt x="109" y="57"/>
                  </a:cubicBezTo>
                  <a:cubicBezTo>
                    <a:pt x="109" y="52"/>
                    <a:pt x="109" y="52"/>
                    <a:pt x="109" y="52"/>
                  </a:cubicBezTo>
                  <a:cubicBezTo>
                    <a:pt x="105" y="52"/>
                    <a:pt x="105" y="52"/>
                    <a:pt x="105" y="52"/>
                  </a:cubicBezTo>
                  <a:cubicBezTo>
                    <a:pt x="105" y="44"/>
                    <a:pt x="105" y="44"/>
                    <a:pt x="105" y="44"/>
                  </a:cubicBezTo>
                  <a:cubicBezTo>
                    <a:pt x="109" y="44"/>
                    <a:pt x="109" y="44"/>
                    <a:pt x="109" y="44"/>
                  </a:cubicBezTo>
                  <a:cubicBezTo>
                    <a:pt x="109" y="39"/>
                    <a:pt x="109" y="39"/>
                    <a:pt x="109" y="39"/>
                  </a:cubicBezTo>
                  <a:close/>
                  <a:moveTo>
                    <a:pt x="109" y="63"/>
                  </a:moveTo>
                  <a:cubicBezTo>
                    <a:pt x="109" y="67"/>
                    <a:pt x="109" y="67"/>
                    <a:pt x="109" y="67"/>
                  </a:cubicBezTo>
                  <a:cubicBezTo>
                    <a:pt x="105" y="67"/>
                    <a:pt x="105" y="67"/>
                    <a:pt x="105" y="67"/>
                  </a:cubicBezTo>
                  <a:cubicBezTo>
                    <a:pt x="105" y="76"/>
                    <a:pt x="105" y="76"/>
                    <a:pt x="105" y="76"/>
                  </a:cubicBezTo>
                  <a:cubicBezTo>
                    <a:pt x="109" y="76"/>
                    <a:pt x="109" y="76"/>
                    <a:pt x="109" y="76"/>
                  </a:cubicBezTo>
                  <a:cubicBezTo>
                    <a:pt x="109" y="80"/>
                    <a:pt x="109" y="80"/>
                    <a:pt x="109" y="80"/>
                  </a:cubicBezTo>
                  <a:cubicBezTo>
                    <a:pt x="102" y="80"/>
                    <a:pt x="102" y="80"/>
                    <a:pt x="102" y="80"/>
                  </a:cubicBezTo>
                  <a:cubicBezTo>
                    <a:pt x="101" y="80"/>
                    <a:pt x="100" y="79"/>
                    <a:pt x="100" y="78"/>
                  </a:cubicBezTo>
                  <a:cubicBezTo>
                    <a:pt x="100" y="65"/>
                    <a:pt x="100" y="65"/>
                    <a:pt x="100" y="65"/>
                  </a:cubicBezTo>
                  <a:cubicBezTo>
                    <a:pt x="100" y="64"/>
                    <a:pt x="101" y="63"/>
                    <a:pt x="102" y="63"/>
                  </a:cubicBezTo>
                  <a:cubicBezTo>
                    <a:pt x="109" y="63"/>
                    <a:pt x="109" y="63"/>
                    <a:pt x="109" y="63"/>
                  </a:cubicBezTo>
                  <a:close/>
                  <a:moveTo>
                    <a:pt x="109" y="86"/>
                  </a:moveTo>
                  <a:cubicBezTo>
                    <a:pt x="102" y="86"/>
                    <a:pt x="102" y="86"/>
                    <a:pt x="102" y="86"/>
                  </a:cubicBezTo>
                  <a:cubicBezTo>
                    <a:pt x="101" y="86"/>
                    <a:pt x="100" y="87"/>
                    <a:pt x="100" y="89"/>
                  </a:cubicBezTo>
                  <a:cubicBezTo>
                    <a:pt x="100" y="101"/>
                    <a:pt x="100" y="101"/>
                    <a:pt x="100" y="101"/>
                  </a:cubicBezTo>
                  <a:cubicBezTo>
                    <a:pt x="100" y="103"/>
                    <a:pt x="101" y="104"/>
                    <a:pt x="102" y="104"/>
                  </a:cubicBezTo>
                  <a:cubicBezTo>
                    <a:pt x="109" y="104"/>
                    <a:pt x="109" y="104"/>
                    <a:pt x="109" y="104"/>
                  </a:cubicBezTo>
                  <a:cubicBezTo>
                    <a:pt x="109" y="99"/>
                    <a:pt x="109" y="99"/>
                    <a:pt x="109" y="99"/>
                  </a:cubicBezTo>
                  <a:cubicBezTo>
                    <a:pt x="105" y="99"/>
                    <a:pt x="105" y="99"/>
                    <a:pt x="105" y="99"/>
                  </a:cubicBezTo>
                  <a:cubicBezTo>
                    <a:pt x="105" y="91"/>
                    <a:pt x="105" y="91"/>
                    <a:pt x="105" y="91"/>
                  </a:cubicBezTo>
                  <a:cubicBezTo>
                    <a:pt x="109" y="91"/>
                    <a:pt x="109" y="91"/>
                    <a:pt x="109" y="91"/>
                  </a:cubicBezTo>
                  <a:cubicBezTo>
                    <a:pt x="109" y="86"/>
                    <a:pt x="109" y="86"/>
                    <a:pt x="109" y="86"/>
                  </a:cubicBezTo>
                  <a:close/>
                  <a:moveTo>
                    <a:pt x="109" y="110"/>
                  </a:moveTo>
                  <a:cubicBezTo>
                    <a:pt x="102" y="110"/>
                    <a:pt x="102" y="110"/>
                    <a:pt x="102" y="110"/>
                  </a:cubicBezTo>
                  <a:cubicBezTo>
                    <a:pt x="101" y="110"/>
                    <a:pt x="100" y="111"/>
                    <a:pt x="100" y="112"/>
                  </a:cubicBezTo>
                  <a:cubicBezTo>
                    <a:pt x="100" y="125"/>
                    <a:pt x="100" y="125"/>
                    <a:pt x="100" y="125"/>
                  </a:cubicBezTo>
                  <a:cubicBezTo>
                    <a:pt x="100" y="126"/>
                    <a:pt x="101" y="127"/>
                    <a:pt x="102" y="127"/>
                  </a:cubicBezTo>
                  <a:cubicBezTo>
                    <a:pt x="109" y="127"/>
                    <a:pt x="109" y="127"/>
                    <a:pt x="109" y="127"/>
                  </a:cubicBezTo>
                  <a:cubicBezTo>
                    <a:pt x="109" y="123"/>
                    <a:pt x="109" y="123"/>
                    <a:pt x="109" y="123"/>
                  </a:cubicBezTo>
                  <a:cubicBezTo>
                    <a:pt x="105" y="123"/>
                    <a:pt x="105" y="123"/>
                    <a:pt x="105" y="123"/>
                  </a:cubicBezTo>
                  <a:cubicBezTo>
                    <a:pt x="105" y="115"/>
                    <a:pt x="105" y="115"/>
                    <a:pt x="105" y="115"/>
                  </a:cubicBezTo>
                  <a:cubicBezTo>
                    <a:pt x="109" y="115"/>
                    <a:pt x="109" y="115"/>
                    <a:pt x="109" y="115"/>
                  </a:cubicBezTo>
                  <a:cubicBezTo>
                    <a:pt x="109" y="110"/>
                    <a:pt x="109" y="110"/>
                    <a:pt x="109" y="110"/>
                  </a:cubicBezTo>
                  <a:close/>
                  <a:moveTo>
                    <a:pt x="64" y="93"/>
                  </a:moveTo>
                  <a:cubicBezTo>
                    <a:pt x="64" y="88"/>
                    <a:pt x="64" y="88"/>
                    <a:pt x="64" y="88"/>
                  </a:cubicBezTo>
                  <a:cubicBezTo>
                    <a:pt x="91" y="88"/>
                    <a:pt x="91" y="88"/>
                    <a:pt x="91" y="88"/>
                  </a:cubicBezTo>
                  <a:cubicBezTo>
                    <a:pt x="91" y="55"/>
                    <a:pt x="91" y="55"/>
                    <a:pt x="91" y="55"/>
                  </a:cubicBezTo>
                  <a:cubicBezTo>
                    <a:pt x="64" y="55"/>
                    <a:pt x="64" y="55"/>
                    <a:pt x="64" y="55"/>
                  </a:cubicBezTo>
                  <a:cubicBezTo>
                    <a:pt x="64" y="50"/>
                    <a:pt x="64" y="50"/>
                    <a:pt x="64" y="50"/>
                  </a:cubicBezTo>
                  <a:cubicBezTo>
                    <a:pt x="93" y="50"/>
                    <a:pt x="93" y="50"/>
                    <a:pt x="93" y="50"/>
                  </a:cubicBezTo>
                  <a:cubicBezTo>
                    <a:pt x="94" y="50"/>
                    <a:pt x="96" y="51"/>
                    <a:pt x="96" y="53"/>
                  </a:cubicBezTo>
                  <a:cubicBezTo>
                    <a:pt x="96" y="90"/>
                    <a:pt x="96" y="90"/>
                    <a:pt x="96" y="90"/>
                  </a:cubicBezTo>
                  <a:cubicBezTo>
                    <a:pt x="96" y="92"/>
                    <a:pt x="94" y="93"/>
                    <a:pt x="93" y="93"/>
                  </a:cubicBezTo>
                  <a:lnTo>
                    <a:pt x="64" y="93"/>
                  </a:lnTo>
                  <a:close/>
                  <a:moveTo>
                    <a:pt x="28" y="5"/>
                  </a:moveTo>
                  <a:cubicBezTo>
                    <a:pt x="28" y="7"/>
                    <a:pt x="28" y="7"/>
                    <a:pt x="28" y="7"/>
                  </a:cubicBezTo>
                  <a:cubicBezTo>
                    <a:pt x="28" y="9"/>
                    <a:pt x="27" y="10"/>
                    <a:pt x="25" y="10"/>
                  </a:cubicBezTo>
                  <a:cubicBezTo>
                    <a:pt x="18" y="10"/>
                    <a:pt x="18" y="10"/>
                    <a:pt x="18" y="10"/>
                  </a:cubicBezTo>
                  <a:cubicBezTo>
                    <a:pt x="18" y="5"/>
                    <a:pt x="18" y="5"/>
                    <a:pt x="18" y="5"/>
                  </a:cubicBezTo>
                  <a:cubicBezTo>
                    <a:pt x="23" y="5"/>
                    <a:pt x="23" y="5"/>
                    <a:pt x="23" y="5"/>
                  </a:cubicBezTo>
                  <a:cubicBezTo>
                    <a:pt x="23" y="2"/>
                    <a:pt x="23" y="2"/>
                    <a:pt x="23" y="2"/>
                  </a:cubicBezTo>
                  <a:cubicBezTo>
                    <a:pt x="23" y="1"/>
                    <a:pt x="24" y="0"/>
                    <a:pt x="25" y="0"/>
                  </a:cubicBezTo>
                  <a:cubicBezTo>
                    <a:pt x="35" y="0"/>
                    <a:pt x="35" y="0"/>
                    <a:pt x="35" y="0"/>
                  </a:cubicBezTo>
                  <a:cubicBezTo>
                    <a:pt x="36" y="0"/>
                    <a:pt x="37" y="1"/>
                    <a:pt x="37" y="2"/>
                  </a:cubicBezTo>
                  <a:cubicBezTo>
                    <a:pt x="37" y="37"/>
                    <a:pt x="37" y="37"/>
                    <a:pt x="37" y="37"/>
                  </a:cubicBezTo>
                  <a:cubicBezTo>
                    <a:pt x="64" y="37"/>
                    <a:pt x="64" y="37"/>
                    <a:pt x="64" y="37"/>
                  </a:cubicBezTo>
                  <a:cubicBezTo>
                    <a:pt x="64" y="42"/>
                    <a:pt x="64" y="42"/>
                    <a:pt x="64" y="42"/>
                  </a:cubicBezTo>
                  <a:cubicBezTo>
                    <a:pt x="35" y="42"/>
                    <a:pt x="35" y="42"/>
                    <a:pt x="35" y="42"/>
                  </a:cubicBezTo>
                  <a:cubicBezTo>
                    <a:pt x="33" y="42"/>
                    <a:pt x="32" y="41"/>
                    <a:pt x="32" y="39"/>
                  </a:cubicBezTo>
                  <a:cubicBezTo>
                    <a:pt x="32" y="5"/>
                    <a:pt x="32" y="5"/>
                    <a:pt x="32" y="5"/>
                  </a:cubicBezTo>
                  <a:cubicBezTo>
                    <a:pt x="28" y="5"/>
                    <a:pt x="28" y="5"/>
                    <a:pt x="28" y="5"/>
                  </a:cubicBezTo>
                  <a:close/>
                  <a:moveTo>
                    <a:pt x="18" y="133"/>
                  </a:moveTo>
                  <a:cubicBezTo>
                    <a:pt x="25" y="133"/>
                    <a:pt x="25" y="133"/>
                    <a:pt x="25" y="133"/>
                  </a:cubicBezTo>
                  <a:cubicBezTo>
                    <a:pt x="27" y="133"/>
                    <a:pt x="28" y="134"/>
                    <a:pt x="28" y="136"/>
                  </a:cubicBezTo>
                  <a:cubicBezTo>
                    <a:pt x="28" y="138"/>
                    <a:pt x="28" y="138"/>
                    <a:pt x="28" y="138"/>
                  </a:cubicBezTo>
                  <a:cubicBezTo>
                    <a:pt x="32" y="138"/>
                    <a:pt x="32" y="138"/>
                    <a:pt x="32" y="138"/>
                  </a:cubicBezTo>
                  <a:cubicBezTo>
                    <a:pt x="32" y="104"/>
                    <a:pt x="32" y="104"/>
                    <a:pt x="32" y="104"/>
                  </a:cubicBezTo>
                  <a:cubicBezTo>
                    <a:pt x="32" y="102"/>
                    <a:pt x="33" y="101"/>
                    <a:pt x="35" y="101"/>
                  </a:cubicBezTo>
                  <a:cubicBezTo>
                    <a:pt x="64" y="101"/>
                    <a:pt x="64" y="101"/>
                    <a:pt x="64" y="101"/>
                  </a:cubicBezTo>
                  <a:cubicBezTo>
                    <a:pt x="64" y="106"/>
                    <a:pt x="64" y="106"/>
                    <a:pt x="64" y="106"/>
                  </a:cubicBezTo>
                  <a:cubicBezTo>
                    <a:pt x="37" y="106"/>
                    <a:pt x="37" y="106"/>
                    <a:pt x="37" y="106"/>
                  </a:cubicBezTo>
                  <a:cubicBezTo>
                    <a:pt x="37" y="141"/>
                    <a:pt x="37" y="141"/>
                    <a:pt x="37" y="141"/>
                  </a:cubicBezTo>
                  <a:cubicBezTo>
                    <a:pt x="37" y="142"/>
                    <a:pt x="36" y="143"/>
                    <a:pt x="35" y="143"/>
                  </a:cubicBezTo>
                  <a:cubicBezTo>
                    <a:pt x="25" y="143"/>
                    <a:pt x="25" y="143"/>
                    <a:pt x="25" y="143"/>
                  </a:cubicBezTo>
                  <a:cubicBezTo>
                    <a:pt x="24" y="143"/>
                    <a:pt x="23" y="142"/>
                    <a:pt x="23" y="141"/>
                  </a:cubicBezTo>
                  <a:cubicBezTo>
                    <a:pt x="23" y="138"/>
                    <a:pt x="23" y="138"/>
                    <a:pt x="23" y="138"/>
                  </a:cubicBezTo>
                  <a:cubicBezTo>
                    <a:pt x="18" y="138"/>
                    <a:pt x="18" y="138"/>
                    <a:pt x="18" y="138"/>
                  </a:cubicBezTo>
                  <a:cubicBezTo>
                    <a:pt x="18" y="133"/>
                    <a:pt x="18" y="133"/>
                    <a:pt x="18" y="133"/>
                  </a:cubicBezTo>
                  <a:close/>
                  <a:moveTo>
                    <a:pt x="64" y="50"/>
                  </a:moveTo>
                  <a:cubicBezTo>
                    <a:pt x="64" y="55"/>
                    <a:pt x="64" y="55"/>
                    <a:pt x="64" y="55"/>
                  </a:cubicBezTo>
                  <a:cubicBezTo>
                    <a:pt x="37" y="55"/>
                    <a:pt x="37" y="55"/>
                    <a:pt x="37" y="55"/>
                  </a:cubicBezTo>
                  <a:cubicBezTo>
                    <a:pt x="37" y="88"/>
                    <a:pt x="37" y="88"/>
                    <a:pt x="37" y="88"/>
                  </a:cubicBezTo>
                  <a:cubicBezTo>
                    <a:pt x="64" y="88"/>
                    <a:pt x="64" y="88"/>
                    <a:pt x="64" y="88"/>
                  </a:cubicBezTo>
                  <a:cubicBezTo>
                    <a:pt x="64" y="93"/>
                    <a:pt x="64" y="93"/>
                    <a:pt x="64" y="93"/>
                  </a:cubicBezTo>
                  <a:cubicBezTo>
                    <a:pt x="35" y="93"/>
                    <a:pt x="35" y="93"/>
                    <a:pt x="35" y="93"/>
                  </a:cubicBezTo>
                  <a:cubicBezTo>
                    <a:pt x="33" y="93"/>
                    <a:pt x="32" y="92"/>
                    <a:pt x="32" y="90"/>
                  </a:cubicBezTo>
                  <a:cubicBezTo>
                    <a:pt x="32" y="53"/>
                    <a:pt x="32" y="53"/>
                    <a:pt x="32" y="53"/>
                  </a:cubicBezTo>
                  <a:cubicBezTo>
                    <a:pt x="32" y="51"/>
                    <a:pt x="33" y="50"/>
                    <a:pt x="35" y="50"/>
                  </a:cubicBezTo>
                  <a:cubicBezTo>
                    <a:pt x="64" y="50"/>
                    <a:pt x="64" y="50"/>
                    <a:pt x="64" y="50"/>
                  </a:cubicBezTo>
                  <a:close/>
                  <a:moveTo>
                    <a:pt x="18" y="127"/>
                  </a:moveTo>
                  <a:cubicBezTo>
                    <a:pt x="25" y="127"/>
                    <a:pt x="25" y="127"/>
                    <a:pt x="25" y="127"/>
                  </a:cubicBezTo>
                  <a:cubicBezTo>
                    <a:pt x="27" y="127"/>
                    <a:pt x="28" y="126"/>
                    <a:pt x="28" y="125"/>
                  </a:cubicBezTo>
                  <a:cubicBezTo>
                    <a:pt x="28" y="112"/>
                    <a:pt x="28" y="112"/>
                    <a:pt x="28" y="112"/>
                  </a:cubicBezTo>
                  <a:cubicBezTo>
                    <a:pt x="28" y="111"/>
                    <a:pt x="27" y="110"/>
                    <a:pt x="25" y="110"/>
                  </a:cubicBezTo>
                  <a:cubicBezTo>
                    <a:pt x="18" y="110"/>
                    <a:pt x="18" y="110"/>
                    <a:pt x="18" y="110"/>
                  </a:cubicBezTo>
                  <a:cubicBezTo>
                    <a:pt x="18" y="115"/>
                    <a:pt x="18" y="115"/>
                    <a:pt x="18" y="115"/>
                  </a:cubicBezTo>
                  <a:cubicBezTo>
                    <a:pt x="23" y="115"/>
                    <a:pt x="23" y="115"/>
                    <a:pt x="23" y="115"/>
                  </a:cubicBezTo>
                  <a:cubicBezTo>
                    <a:pt x="23" y="123"/>
                    <a:pt x="23" y="123"/>
                    <a:pt x="23" y="123"/>
                  </a:cubicBezTo>
                  <a:cubicBezTo>
                    <a:pt x="18" y="123"/>
                    <a:pt x="18" y="123"/>
                    <a:pt x="18" y="123"/>
                  </a:cubicBezTo>
                  <a:cubicBezTo>
                    <a:pt x="18" y="127"/>
                    <a:pt x="18" y="127"/>
                    <a:pt x="18" y="127"/>
                  </a:cubicBezTo>
                  <a:close/>
                  <a:moveTo>
                    <a:pt x="18" y="104"/>
                  </a:moveTo>
                  <a:cubicBezTo>
                    <a:pt x="25" y="104"/>
                    <a:pt x="25" y="104"/>
                    <a:pt x="25" y="104"/>
                  </a:cubicBezTo>
                  <a:cubicBezTo>
                    <a:pt x="27" y="104"/>
                    <a:pt x="28" y="103"/>
                    <a:pt x="28" y="101"/>
                  </a:cubicBezTo>
                  <a:cubicBezTo>
                    <a:pt x="28" y="89"/>
                    <a:pt x="28" y="89"/>
                    <a:pt x="28" y="89"/>
                  </a:cubicBezTo>
                  <a:cubicBezTo>
                    <a:pt x="28" y="87"/>
                    <a:pt x="27" y="86"/>
                    <a:pt x="25" y="86"/>
                  </a:cubicBezTo>
                  <a:cubicBezTo>
                    <a:pt x="18" y="86"/>
                    <a:pt x="18" y="86"/>
                    <a:pt x="18" y="86"/>
                  </a:cubicBezTo>
                  <a:cubicBezTo>
                    <a:pt x="18" y="91"/>
                    <a:pt x="18" y="91"/>
                    <a:pt x="18" y="91"/>
                  </a:cubicBezTo>
                  <a:cubicBezTo>
                    <a:pt x="23" y="91"/>
                    <a:pt x="23" y="91"/>
                    <a:pt x="23" y="91"/>
                  </a:cubicBezTo>
                  <a:cubicBezTo>
                    <a:pt x="23" y="99"/>
                    <a:pt x="23" y="99"/>
                    <a:pt x="23" y="99"/>
                  </a:cubicBezTo>
                  <a:cubicBezTo>
                    <a:pt x="18" y="99"/>
                    <a:pt x="18" y="99"/>
                    <a:pt x="18" y="99"/>
                  </a:cubicBezTo>
                  <a:cubicBezTo>
                    <a:pt x="18" y="104"/>
                    <a:pt x="18" y="104"/>
                    <a:pt x="18" y="104"/>
                  </a:cubicBezTo>
                  <a:close/>
                  <a:moveTo>
                    <a:pt x="18" y="80"/>
                  </a:moveTo>
                  <a:cubicBezTo>
                    <a:pt x="18" y="76"/>
                    <a:pt x="18" y="76"/>
                    <a:pt x="18" y="76"/>
                  </a:cubicBezTo>
                  <a:cubicBezTo>
                    <a:pt x="23" y="76"/>
                    <a:pt x="23" y="76"/>
                    <a:pt x="23" y="76"/>
                  </a:cubicBezTo>
                  <a:cubicBezTo>
                    <a:pt x="23" y="67"/>
                    <a:pt x="23" y="67"/>
                    <a:pt x="23" y="67"/>
                  </a:cubicBezTo>
                  <a:cubicBezTo>
                    <a:pt x="18" y="67"/>
                    <a:pt x="18" y="67"/>
                    <a:pt x="18" y="67"/>
                  </a:cubicBezTo>
                  <a:cubicBezTo>
                    <a:pt x="18" y="63"/>
                    <a:pt x="18" y="63"/>
                    <a:pt x="18" y="63"/>
                  </a:cubicBezTo>
                  <a:cubicBezTo>
                    <a:pt x="25" y="63"/>
                    <a:pt x="25" y="63"/>
                    <a:pt x="25" y="63"/>
                  </a:cubicBezTo>
                  <a:cubicBezTo>
                    <a:pt x="27" y="63"/>
                    <a:pt x="28" y="64"/>
                    <a:pt x="28" y="65"/>
                  </a:cubicBezTo>
                  <a:cubicBezTo>
                    <a:pt x="28" y="78"/>
                    <a:pt x="28" y="78"/>
                    <a:pt x="28" y="78"/>
                  </a:cubicBezTo>
                  <a:cubicBezTo>
                    <a:pt x="28" y="79"/>
                    <a:pt x="27" y="80"/>
                    <a:pt x="25" y="80"/>
                  </a:cubicBezTo>
                  <a:cubicBezTo>
                    <a:pt x="18" y="80"/>
                    <a:pt x="18" y="80"/>
                    <a:pt x="18" y="80"/>
                  </a:cubicBezTo>
                  <a:close/>
                  <a:moveTo>
                    <a:pt x="18" y="57"/>
                  </a:moveTo>
                  <a:cubicBezTo>
                    <a:pt x="25" y="57"/>
                    <a:pt x="25" y="57"/>
                    <a:pt x="25" y="57"/>
                  </a:cubicBezTo>
                  <a:cubicBezTo>
                    <a:pt x="27" y="57"/>
                    <a:pt x="28" y="56"/>
                    <a:pt x="28" y="54"/>
                  </a:cubicBezTo>
                  <a:cubicBezTo>
                    <a:pt x="28" y="42"/>
                    <a:pt x="28" y="42"/>
                    <a:pt x="28" y="42"/>
                  </a:cubicBezTo>
                  <a:cubicBezTo>
                    <a:pt x="28" y="40"/>
                    <a:pt x="27" y="39"/>
                    <a:pt x="25" y="39"/>
                  </a:cubicBezTo>
                  <a:cubicBezTo>
                    <a:pt x="18" y="39"/>
                    <a:pt x="18" y="39"/>
                    <a:pt x="18" y="39"/>
                  </a:cubicBezTo>
                  <a:cubicBezTo>
                    <a:pt x="18" y="44"/>
                    <a:pt x="18" y="44"/>
                    <a:pt x="18" y="44"/>
                  </a:cubicBezTo>
                  <a:cubicBezTo>
                    <a:pt x="23" y="44"/>
                    <a:pt x="23" y="44"/>
                    <a:pt x="23" y="44"/>
                  </a:cubicBezTo>
                  <a:cubicBezTo>
                    <a:pt x="23" y="52"/>
                    <a:pt x="23" y="52"/>
                    <a:pt x="23" y="52"/>
                  </a:cubicBezTo>
                  <a:cubicBezTo>
                    <a:pt x="18" y="52"/>
                    <a:pt x="18" y="52"/>
                    <a:pt x="18" y="52"/>
                  </a:cubicBezTo>
                  <a:cubicBezTo>
                    <a:pt x="18" y="57"/>
                    <a:pt x="18" y="57"/>
                    <a:pt x="18" y="57"/>
                  </a:cubicBezTo>
                  <a:close/>
                  <a:moveTo>
                    <a:pt x="18" y="33"/>
                  </a:moveTo>
                  <a:cubicBezTo>
                    <a:pt x="25" y="33"/>
                    <a:pt x="25" y="33"/>
                    <a:pt x="25" y="33"/>
                  </a:cubicBezTo>
                  <a:cubicBezTo>
                    <a:pt x="27" y="33"/>
                    <a:pt x="28" y="32"/>
                    <a:pt x="28" y="31"/>
                  </a:cubicBezTo>
                  <a:cubicBezTo>
                    <a:pt x="28" y="18"/>
                    <a:pt x="28" y="18"/>
                    <a:pt x="28" y="18"/>
                  </a:cubicBezTo>
                  <a:cubicBezTo>
                    <a:pt x="28" y="17"/>
                    <a:pt x="27" y="16"/>
                    <a:pt x="25" y="16"/>
                  </a:cubicBezTo>
                  <a:cubicBezTo>
                    <a:pt x="18" y="16"/>
                    <a:pt x="18" y="16"/>
                    <a:pt x="18" y="16"/>
                  </a:cubicBezTo>
                  <a:cubicBezTo>
                    <a:pt x="18" y="20"/>
                    <a:pt x="18" y="20"/>
                    <a:pt x="18" y="20"/>
                  </a:cubicBezTo>
                  <a:cubicBezTo>
                    <a:pt x="23" y="20"/>
                    <a:pt x="23" y="20"/>
                    <a:pt x="23" y="20"/>
                  </a:cubicBezTo>
                  <a:cubicBezTo>
                    <a:pt x="23" y="28"/>
                    <a:pt x="23" y="28"/>
                    <a:pt x="23" y="28"/>
                  </a:cubicBezTo>
                  <a:cubicBezTo>
                    <a:pt x="18" y="28"/>
                    <a:pt x="18" y="28"/>
                    <a:pt x="18" y="28"/>
                  </a:cubicBezTo>
                  <a:lnTo>
                    <a:pt x="18" y="33"/>
                  </a:lnTo>
                  <a:close/>
                  <a:moveTo>
                    <a:pt x="18" y="10"/>
                  </a:moveTo>
                  <a:cubicBezTo>
                    <a:pt x="11" y="10"/>
                    <a:pt x="11" y="10"/>
                    <a:pt x="11" y="10"/>
                  </a:cubicBezTo>
                  <a:cubicBezTo>
                    <a:pt x="10" y="10"/>
                    <a:pt x="9" y="9"/>
                    <a:pt x="9" y="7"/>
                  </a:cubicBezTo>
                  <a:cubicBezTo>
                    <a:pt x="9" y="5"/>
                    <a:pt x="9" y="5"/>
                    <a:pt x="9" y="5"/>
                  </a:cubicBezTo>
                  <a:cubicBezTo>
                    <a:pt x="5" y="5"/>
                    <a:pt x="5" y="5"/>
                    <a:pt x="5" y="5"/>
                  </a:cubicBezTo>
                  <a:cubicBezTo>
                    <a:pt x="5" y="138"/>
                    <a:pt x="5" y="138"/>
                    <a:pt x="5" y="138"/>
                  </a:cubicBezTo>
                  <a:cubicBezTo>
                    <a:pt x="9" y="138"/>
                    <a:pt x="9" y="138"/>
                    <a:pt x="9" y="138"/>
                  </a:cubicBezTo>
                  <a:cubicBezTo>
                    <a:pt x="9" y="136"/>
                    <a:pt x="9" y="136"/>
                    <a:pt x="9" y="136"/>
                  </a:cubicBezTo>
                  <a:cubicBezTo>
                    <a:pt x="9" y="134"/>
                    <a:pt x="10" y="133"/>
                    <a:pt x="11" y="133"/>
                  </a:cubicBezTo>
                  <a:cubicBezTo>
                    <a:pt x="18" y="133"/>
                    <a:pt x="18" y="133"/>
                    <a:pt x="18" y="133"/>
                  </a:cubicBezTo>
                  <a:cubicBezTo>
                    <a:pt x="18" y="138"/>
                    <a:pt x="18" y="138"/>
                    <a:pt x="18" y="138"/>
                  </a:cubicBezTo>
                  <a:cubicBezTo>
                    <a:pt x="13" y="138"/>
                    <a:pt x="13" y="138"/>
                    <a:pt x="13" y="138"/>
                  </a:cubicBezTo>
                  <a:cubicBezTo>
                    <a:pt x="13" y="141"/>
                    <a:pt x="13" y="141"/>
                    <a:pt x="13" y="141"/>
                  </a:cubicBezTo>
                  <a:cubicBezTo>
                    <a:pt x="13" y="142"/>
                    <a:pt x="12" y="143"/>
                    <a:pt x="11" y="143"/>
                  </a:cubicBezTo>
                  <a:cubicBezTo>
                    <a:pt x="2" y="143"/>
                    <a:pt x="2" y="143"/>
                    <a:pt x="2" y="143"/>
                  </a:cubicBezTo>
                  <a:cubicBezTo>
                    <a:pt x="1" y="143"/>
                    <a:pt x="0" y="142"/>
                    <a:pt x="0" y="141"/>
                  </a:cubicBezTo>
                  <a:cubicBezTo>
                    <a:pt x="0" y="2"/>
                    <a:pt x="0" y="2"/>
                    <a:pt x="0" y="2"/>
                  </a:cubicBezTo>
                  <a:cubicBezTo>
                    <a:pt x="0" y="1"/>
                    <a:pt x="1" y="0"/>
                    <a:pt x="2" y="0"/>
                  </a:cubicBezTo>
                  <a:cubicBezTo>
                    <a:pt x="11" y="0"/>
                    <a:pt x="11" y="0"/>
                    <a:pt x="11" y="0"/>
                  </a:cubicBezTo>
                  <a:cubicBezTo>
                    <a:pt x="12" y="0"/>
                    <a:pt x="13" y="1"/>
                    <a:pt x="13" y="2"/>
                  </a:cubicBezTo>
                  <a:cubicBezTo>
                    <a:pt x="13" y="5"/>
                    <a:pt x="13" y="5"/>
                    <a:pt x="13" y="5"/>
                  </a:cubicBezTo>
                  <a:cubicBezTo>
                    <a:pt x="18" y="5"/>
                    <a:pt x="18" y="5"/>
                    <a:pt x="18" y="5"/>
                  </a:cubicBezTo>
                  <a:cubicBezTo>
                    <a:pt x="18" y="10"/>
                    <a:pt x="18" y="10"/>
                    <a:pt x="18" y="10"/>
                  </a:cubicBezTo>
                  <a:close/>
                  <a:moveTo>
                    <a:pt x="18" y="16"/>
                  </a:moveTo>
                  <a:cubicBezTo>
                    <a:pt x="11" y="16"/>
                    <a:pt x="11" y="16"/>
                    <a:pt x="11" y="16"/>
                  </a:cubicBezTo>
                  <a:cubicBezTo>
                    <a:pt x="10" y="16"/>
                    <a:pt x="9" y="17"/>
                    <a:pt x="9" y="18"/>
                  </a:cubicBezTo>
                  <a:cubicBezTo>
                    <a:pt x="9" y="31"/>
                    <a:pt x="9" y="31"/>
                    <a:pt x="9" y="31"/>
                  </a:cubicBezTo>
                  <a:cubicBezTo>
                    <a:pt x="9" y="32"/>
                    <a:pt x="10" y="33"/>
                    <a:pt x="11" y="33"/>
                  </a:cubicBezTo>
                  <a:cubicBezTo>
                    <a:pt x="18" y="33"/>
                    <a:pt x="18" y="33"/>
                    <a:pt x="18" y="33"/>
                  </a:cubicBezTo>
                  <a:cubicBezTo>
                    <a:pt x="18" y="28"/>
                    <a:pt x="18" y="28"/>
                    <a:pt x="18" y="28"/>
                  </a:cubicBezTo>
                  <a:cubicBezTo>
                    <a:pt x="13" y="28"/>
                    <a:pt x="13" y="28"/>
                    <a:pt x="13" y="28"/>
                  </a:cubicBezTo>
                  <a:cubicBezTo>
                    <a:pt x="13" y="20"/>
                    <a:pt x="13" y="20"/>
                    <a:pt x="13" y="20"/>
                  </a:cubicBezTo>
                  <a:cubicBezTo>
                    <a:pt x="18" y="20"/>
                    <a:pt x="18" y="20"/>
                    <a:pt x="18" y="20"/>
                  </a:cubicBezTo>
                  <a:cubicBezTo>
                    <a:pt x="18" y="16"/>
                    <a:pt x="18" y="16"/>
                    <a:pt x="18" y="16"/>
                  </a:cubicBezTo>
                  <a:close/>
                  <a:moveTo>
                    <a:pt x="18" y="39"/>
                  </a:moveTo>
                  <a:cubicBezTo>
                    <a:pt x="11" y="39"/>
                    <a:pt x="11" y="39"/>
                    <a:pt x="11" y="39"/>
                  </a:cubicBezTo>
                  <a:cubicBezTo>
                    <a:pt x="10" y="39"/>
                    <a:pt x="9" y="40"/>
                    <a:pt x="9" y="42"/>
                  </a:cubicBezTo>
                  <a:cubicBezTo>
                    <a:pt x="9" y="54"/>
                    <a:pt x="9" y="54"/>
                    <a:pt x="9" y="54"/>
                  </a:cubicBezTo>
                  <a:cubicBezTo>
                    <a:pt x="9" y="56"/>
                    <a:pt x="10" y="57"/>
                    <a:pt x="11" y="57"/>
                  </a:cubicBezTo>
                  <a:cubicBezTo>
                    <a:pt x="18" y="57"/>
                    <a:pt x="18" y="57"/>
                    <a:pt x="18" y="57"/>
                  </a:cubicBezTo>
                  <a:cubicBezTo>
                    <a:pt x="18" y="52"/>
                    <a:pt x="18" y="52"/>
                    <a:pt x="18" y="52"/>
                  </a:cubicBezTo>
                  <a:cubicBezTo>
                    <a:pt x="13" y="52"/>
                    <a:pt x="13" y="52"/>
                    <a:pt x="13" y="52"/>
                  </a:cubicBezTo>
                  <a:cubicBezTo>
                    <a:pt x="13" y="44"/>
                    <a:pt x="13" y="44"/>
                    <a:pt x="13" y="44"/>
                  </a:cubicBezTo>
                  <a:cubicBezTo>
                    <a:pt x="18" y="44"/>
                    <a:pt x="18" y="44"/>
                    <a:pt x="18" y="44"/>
                  </a:cubicBezTo>
                  <a:cubicBezTo>
                    <a:pt x="18" y="39"/>
                    <a:pt x="18" y="39"/>
                    <a:pt x="18" y="39"/>
                  </a:cubicBezTo>
                  <a:close/>
                  <a:moveTo>
                    <a:pt x="18" y="63"/>
                  </a:moveTo>
                  <a:cubicBezTo>
                    <a:pt x="11" y="63"/>
                    <a:pt x="11" y="63"/>
                    <a:pt x="11" y="63"/>
                  </a:cubicBezTo>
                  <a:cubicBezTo>
                    <a:pt x="10" y="63"/>
                    <a:pt x="9" y="64"/>
                    <a:pt x="9" y="65"/>
                  </a:cubicBezTo>
                  <a:cubicBezTo>
                    <a:pt x="9" y="78"/>
                    <a:pt x="9" y="78"/>
                    <a:pt x="9" y="78"/>
                  </a:cubicBezTo>
                  <a:cubicBezTo>
                    <a:pt x="9" y="79"/>
                    <a:pt x="10" y="80"/>
                    <a:pt x="11" y="80"/>
                  </a:cubicBezTo>
                  <a:cubicBezTo>
                    <a:pt x="18" y="80"/>
                    <a:pt x="18" y="80"/>
                    <a:pt x="18" y="80"/>
                  </a:cubicBezTo>
                  <a:cubicBezTo>
                    <a:pt x="18" y="76"/>
                    <a:pt x="18" y="76"/>
                    <a:pt x="18" y="76"/>
                  </a:cubicBezTo>
                  <a:cubicBezTo>
                    <a:pt x="13" y="76"/>
                    <a:pt x="13" y="76"/>
                    <a:pt x="13" y="76"/>
                  </a:cubicBezTo>
                  <a:cubicBezTo>
                    <a:pt x="13" y="67"/>
                    <a:pt x="13" y="67"/>
                    <a:pt x="13" y="67"/>
                  </a:cubicBezTo>
                  <a:cubicBezTo>
                    <a:pt x="18" y="67"/>
                    <a:pt x="18" y="67"/>
                    <a:pt x="18" y="67"/>
                  </a:cubicBezTo>
                  <a:cubicBezTo>
                    <a:pt x="18" y="63"/>
                    <a:pt x="18" y="63"/>
                    <a:pt x="18" y="63"/>
                  </a:cubicBezTo>
                  <a:close/>
                  <a:moveTo>
                    <a:pt x="18" y="86"/>
                  </a:moveTo>
                  <a:cubicBezTo>
                    <a:pt x="11" y="86"/>
                    <a:pt x="11" y="86"/>
                    <a:pt x="11" y="86"/>
                  </a:cubicBezTo>
                  <a:cubicBezTo>
                    <a:pt x="10" y="86"/>
                    <a:pt x="9" y="87"/>
                    <a:pt x="9" y="89"/>
                  </a:cubicBezTo>
                  <a:cubicBezTo>
                    <a:pt x="9" y="101"/>
                    <a:pt x="9" y="101"/>
                    <a:pt x="9" y="101"/>
                  </a:cubicBezTo>
                  <a:cubicBezTo>
                    <a:pt x="9" y="103"/>
                    <a:pt x="10" y="104"/>
                    <a:pt x="11" y="104"/>
                  </a:cubicBezTo>
                  <a:cubicBezTo>
                    <a:pt x="18" y="104"/>
                    <a:pt x="18" y="104"/>
                    <a:pt x="18" y="104"/>
                  </a:cubicBezTo>
                  <a:cubicBezTo>
                    <a:pt x="18" y="99"/>
                    <a:pt x="18" y="99"/>
                    <a:pt x="18" y="99"/>
                  </a:cubicBezTo>
                  <a:cubicBezTo>
                    <a:pt x="13" y="99"/>
                    <a:pt x="13" y="99"/>
                    <a:pt x="13" y="99"/>
                  </a:cubicBezTo>
                  <a:cubicBezTo>
                    <a:pt x="13" y="91"/>
                    <a:pt x="13" y="91"/>
                    <a:pt x="13" y="91"/>
                  </a:cubicBezTo>
                  <a:cubicBezTo>
                    <a:pt x="18" y="91"/>
                    <a:pt x="18" y="91"/>
                    <a:pt x="18" y="91"/>
                  </a:cubicBezTo>
                  <a:cubicBezTo>
                    <a:pt x="18" y="86"/>
                    <a:pt x="18" y="86"/>
                    <a:pt x="18" y="86"/>
                  </a:cubicBezTo>
                  <a:close/>
                  <a:moveTo>
                    <a:pt x="18" y="110"/>
                  </a:moveTo>
                  <a:cubicBezTo>
                    <a:pt x="11" y="110"/>
                    <a:pt x="11" y="110"/>
                    <a:pt x="11" y="110"/>
                  </a:cubicBezTo>
                  <a:cubicBezTo>
                    <a:pt x="10" y="110"/>
                    <a:pt x="9" y="111"/>
                    <a:pt x="9" y="112"/>
                  </a:cubicBezTo>
                  <a:cubicBezTo>
                    <a:pt x="9" y="125"/>
                    <a:pt x="9" y="125"/>
                    <a:pt x="9" y="125"/>
                  </a:cubicBezTo>
                  <a:cubicBezTo>
                    <a:pt x="9" y="126"/>
                    <a:pt x="10" y="127"/>
                    <a:pt x="11" y="127"/>
                  </a:cubicBezTo>
                  <a:cubicBezTo>
                    <a:pt x="18" y="127"/>
                    <a:pt x="18" y="127"/>
                    <a:pt x="18" y="127"/>
                  </a:cubicBezTo>
                  <a:cubicBezTo>
                    <a:pt x="18" y="123"/>
                    <a:pt x="18" y="123"/>
                    <a:pt x="18" y="123"/>
                  </a:cubicBezTo>
                  <a:cubicBezTo>
                    <a:pt x="13" y="123"/>
                    <a:pt x="13" y="123"/>
                    <a:pt x="13" y="123"/>
                  </a:cubicBezTo>
                  <a:cubicBezTo>
                    <a:pt x="13" y="115"/>
                    <a:pt x="13" y="115"/>
                    <a:pt x="13" y="115"/>
                  </a:cubicBezTo>
                  <a:cubicBezTo>
                    <a:pt x="18" y="115"/>
                    <a:pt x="18" y="115"/>
                    <a:pt x="18" y="115"/>
                  </a:cubicBezTo>
                  <a:lnTo>
                    <a:pt x="18" y="11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0" name="Freeform 101"/>
            <p:cNvSpPr>
              <a:spLocks noEditPoints="1"/>
            </p:cNvSpPr>
            <p:nvPr/>
          </p:nvSpPr>
          <p:spPr bwMode="auto">
            <a:xfrm>
              <a:off x="5582758" y="3435085"/>
              <a:ext cx="54212" cy="54212"/>
            </a:xfrm>
            <a:custGeom>
              <a:avLst/>
              <a:gdLst>
                <a:gd name="T0" fmla="*/ 10 w 21"/>
                <a:gd name="T1" fmla="*/ 0 h 21"/>
                <a:gd name="T2" fmla="*/ 18 w 21"/>
                <a:gd name="T3" fmla="*/ 3 h 21"/>
                <a:gd name="T4" fmla="*/ 21 w 21"/>
                <a:gd name="T5" fmla="*/ 10 h 21"/>
                <a:gd name="T6" fmla="*/ 18 w 21"/>
                <a:gd name="T7" fmla="*/ 18 h 21"/>
                <a:gd name="T8" fmla="*/ 18 w 21"/>
                <a:gd name="T9" fmla="*/ 18 h 21"/>
                <a:gd name="T10" fmla="*/ 10 w 21"/>
                <a:gd name="T11" fmla="*/ 21 h 21"/>
                <a:gd name="T12" fmla="*/ 10 w 21"/>
                <a:gd name="T13" fmla="*/ 16 h 21"/>
                <a:gd name="T14" fmla="*/ 14 w 21"/>
                <a:gd name="T15" fmla="*/ 14 h 21"/>
                <a:gd name="T16" fmla="*/ 14 w 21"/>
                <a:gd name="T17" fmla="*/ 14 h 21"/>
                <a:gd name="T18" fmla="*/ 16 w 21"/>
                <a:gd name="T19" fmla="*/ 10 h 21"/>
                <a:gd name="T20" fmla="*/ 14 w 21"/>
                <a:gd name="T21" fmla="*/ 6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6 h 21"/>
                <a:gd name="T36" fmla="*/ 6 w 21"/>
                <a:gd name="T37" fmla="*/ 6 h 21"/>
                <a:gd name="T38" fmla="*/ 5 w 21"/>
                <a:gd name="T39" fmla="*/ 10 h 21"/>
                <a:gd name="T40" fmla="*/ 6 w 21"/>
                <a:gd name="T41" fmla="*/ 14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0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7"/>
                    <a:pt x="21" y="10"/>
                  </a:cubicBezTo>
                  <a:cubicBezTo>
                    <a:pt x="21" y="13"/>
                    <a:pt x="19" y="16"/>
                    <a:pt x="18" y="18"/>
                  </a:cubicBezTo>
                  <a:cubicBezTo>
                    <a:pt x="18" y="18"/>
                    <a:pt x="18" y="18"/>
                    <a:pt x="18" y="18"/>
                  </a:cubicBezTo>
                  <a:cubicBezTo>
                    <a:pt x="16" y="19"/>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6"/>
                  </a:cubicBezTo>
                  <a:cubicBezTo>
                    <a:pt x="6" y="6"/>
                    <a:pt x="6" y="6"/>
                    <a:pt x="6" y="6"/>
                  </a:cubicBezTo>
                  <a:cubicBezTo>
                    <a:pt x="5" y="7"/>
                    <a:pt x="5" y="9"/>
                    <a:pt x="5" y="10"/>
                  </a:cubicBezTo>
                  <a:cubicBezTo>
                    <a:pt x="5" y="12"/>
                    <a:pt x="5" y="13"/>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19"/>
                    <a:pt x="3" y="18"/>
                  </a:cubicBezTo>
                  <a:cubicBezTo>
                    <a:pt x="1" y="16"/>
                    <a:pt x="0" y="13"/>
                    <a:pt x="0" y="10"/>
                  </a:cubicBezTo>
                  <a:cubicBezTo>
                    <a:pt x="0" y="7"/>
                    <a:pt x="1" y="5"/>
                    <a:pt x="3" y="3"/>
                  </a:cubicBezTo>
                  <a:cubicBezTo>
                    <a:pt x="3" y="3"/>
                    <a:pt x="3" y="3"/>
                    <a:pt x="3" y="3"/>
                  </a:cubicBezTo>
                  <a:cubicBezTo>
                    <a:pt x="5" y="1"/>
                    <a:pt x="7" y="0"/>
                    <a:pt x="10"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1" name="Freeform 102"/>
            <p:cNvSpPr>
              <a:spLocks noEditPoints="1"/>
            </p:cNvSpPr>
            <p:nvPr/>
          </p:nvSpPr>
          <p:spPr bwMode="auto">
            <a:xfrm>
              <a:off x="5624321" y="3389908"/>
              <a:ext cx="43369" cy="45177"/>
            </a:xfrm>
            <a:custGeom>
              <a:avLst/>
              <a:gdLst>
                <a:gd name="T0" fmla="*/ 8 w 17"/>
                <a:gd name="T1" fmla="*/ 0 h 17"/>
                <a:gd name="T2" fmla="*/ 14 w 17"/>
                <a:gd name="T3" fmla="*/ 3 h 17"/>
                <a:gd name="T4" fmla="*/ 17 w 17"/>
                <a:gd name="T5" fmla="*/ 9 h 17"/>
                <a:gd name="T6" fmla="*/ 14 w 17"/>
                <a:gd name="T7" fmla="*/ 15 h 17"/>
                <a:gd name="T8" fmla="*/ 14 w 17"/>
                <a:gd name="T9" fmla="*/ 15 h 17"/>
                <a:gd name="T10" fmla="*/ 14 w 17"/>
                <a:gd name="T11" fmla="*/ 15 h 17"/>
                <a:gd name="T12" fmla="*/ 8 w 17"/>
                <a:gd name="T13" fmla="*/ 17 h 17"/>
                <a:gd name="T14" fmla="*/ 8 w 17"/>
                <a:gd name="T15" fmla="*/ 17 h 17"/>
                <a:gd name="T16" fmla="*/ 8 w 17"/>
                <a:gd name="T17" fmla="*/ 13 h 17"/>
                <a:gd name="T18" fmla="*/ 8 w 17"/>
                <a:gd name="T19" fmla="*/ 13 h 17"/>
                <a:gd name="T20" fmla="*/ 11 w 17"/>
                <a:gd name="T21" fmla="*/ 12 h 17"/>
                <a:gd name="T22" fmla="*/ 11 w 17"/>
                <a:gd name="T23" fmla="*/ 12 h 17"/>
                <a:gd name="T24" fmla="*/ 12 w 17"/>
                <a:gd name="T25" fmla="*/ 9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5 h 17"/>
                <a:gd name="T38" fmla="*/ 2 w 17"/>
                <a:gd name="T39" fmla="*/ 15 h 17"/>
                <a:gd name="T40" fmla="*/ 2 w 17"/>
                <a:gd name="T41" fmla="*/ 15 h 17"/>
                <a:gd name="T42" fmla="*/ 0 w 17"/>
                <a:gd name="T43" fmla="*/ 9 h 17"/>
                <a:gd name="T44" fmla="*/ 2 w 17"/>
                <a:gd name="T45" fmla="*/ 3 h 17"/>
                <a:gd name="T46" fmla="*/ 2 w 17"/>
                <a:gd name="T47" fmla="*/ 3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9 h 17"/>
                <a:gd name="T60" fmla="*/ 6 w 17"/>
                <a:gd name="T61" fmla="*/ 12 h 17"/>
                <a:gd name="T62" fmla="*/ 6 w 17"/>
                <a:gd name="T63" fmla="*/ 12 h 17"/>
                <a:gd name="T64" fmla="*/ 8 w 17"/>
                <a:gd name="T65" fmla="*/ 13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3"/>
                  </a:cubicBezTo>
                  <a:cubicBezTo>
                    <a:pt x="16" y="4"/>
                    <a:pt x="17" y="7"/>
                    <a:pt x="17" y="9"/>
                  </a:cubicBezTo>
                  <a:cubicBezTo>
                    <a:pt x="17" y="11"/>
                    <a:pt x="16" y="13"/>
                    <a:pt x="14" y="15"/>
                  </a:cubicBezTo>
                  <a:cubicBezTo>
                    <a:pt x="14" y="15"/>
                    <a:pt x="14" y="15"/>
                    <a:pt x="14" y="15"/>
                  </a:cubicBezTo>
                  <a:cubicBezTo>
                    <a:pt x="14" y="15"/>
                    <a:pt x="14" y="15"/>
                    <a:pt x="14" y="15"/>
                  </a:cubicBezTo>
                  <a:cubicBezTo>
                    <a:pt x="13" y="17"/>
                    <a:pt x="11" y="17"/>
                    <a:pt x="8" y="17"/>
                  </a:cubicBezTo>
                  <a:cubicBezTo>
                    <a:pt x="8" y="17"/>
                    <a:pt x="8" y="17"/>
                    <a:pt x="8" y="17"/>
                  </a:cubicBezTo>
                  <a:cubicBezTo>
                    <a:pt x="8" y="13"/>
                    <a:pt x="8" y="13"/>
                    <a:pt x="8" y="13"/>
                  </a:cubicBezTo>
                  <a:cubicBezTo>
                    <a:pt x="8" y="13"/>
                    <a:pt x="8" y="13"/>
                    <a:pt x="8" y="13"/>
                  </a:cubicBezTo>
                  <a:cubicBezTo>
                    <a:pt x="9" y="13"/>
                    <a:pt x="10" y="12"/>
                    <a:pt x="11" y="12"/>
                  </a:cubicBezTo>
                  <a:cubicBezTo>
                    <a:pt x="11" y="12"/>
                    <a:pt x="11" y="12"/>
                    <a:pt x="11" y="12"/>
                  </a:cubicBezTo>
                  <a:cubicBezTo>
                    <a:pt x="12" y="11"/>
                    <a:pt x="12" y="10"/>
                    <a:pt x="12" y="9"/>
                  </a:cubicBezTo>
                  <a:cubicBezTo>
                    <a:pt x="12" y="8"/>
                    <a:pt x="12" y="7"/>
                    <a:pt x="11" y="6"/>
                  </a:cubicBezTo>
                  <a:cubicBezTo>
                    <a:pt x="10" y="6"/>
                    <a:pt x="9" y="5"/>
                    <a:pt x="8" y="5"/>
                  </a:cubicBezTo>
                  <a:cubicBezTo>
                    <a:pt x="8" y="5"/>
                    <a:pt x="8" y="5"/>
                    <a:pt x="8" y="5"/>
                  </a:cubicBezTo>
                  <a:cubicBezTo>
                    <a:pt x="8" y="0"/>
                    <a:pt x="8" y="0"/>
                    <a:pt x="8" y="0"/>
                  </a:cubicBezTo>
                  <a:close/>
                  <a:moveTo>
                    <a:pt x="8" y="17"/>
                  </a:moveTo>
                  <a:cubicBezTo>
                    <a:pt x="6" y="17"/>
                    <a:pt x="4" y="17"/>
                    <a:pt x="2" y="15"/>
                  </a:cubicBezTo>
                  <a:cubicBezTo>
                    <a:pt x="2" y="15"/>
                    <a:pt x="2" y="15"/>
                    <a:pt x="2" y="15"/>
                  </a:cubicBezTo>
                  <a:cubicBezTo>
                    <a:pt x="2" y="15"/>
                    <a:pt x="2" y="15"/>
                    <a:pt x="2" y="15"/>
                  </a:cubicBezTo>
                  <a:cubicBezTo>
                    <a:pt x="1" y="13"/>
                    <a:pt x="0" y="11"/>
                    <a:pt x="0" y="9"/>
                  </a:cubicBezTo>
                  <a:cubicBezTo>
                    <a:pt x="0" y="7"/>
                    <a:pt x="1" y="4"/>
                    <a:pt x="2" y="3"/>
                  </a:cubicBezTo>
                  <a:cubicBezTo>
                    <a:pt x="2" y="3"/>
                    <a:pt x="2" y="3"/>
                    <a:pt x="2" y="3"/>
                  </a:cubicBezTo>
                  <a:cubicBezTo>
                    <a:pt x="4" y="1"/>
                    <a:pt x="6" y="0"/>
                    <a:pt x="8" y="0"/>
                  </a:cubicBezTo>
                  <a:cubicBezTo>
                    <a:pt x="8" y="5"/>
                    <a:pt x="8" y="5"/>
                    <a:pt x="8" y="5"/>
                  </a:cubicBezTo>
                  <a:cubicBezTo>
                    <a:pt x="7" y="5"/>
                    <a:pt x="6" y="6"/>
                    <a:pt x="6" y="6"/>
                  </a:cubicBezTo>
                  <a:cubicBezTo>
                    <a:pt x="6" y="6"/>
                    <a:pt x="6" y="6"/>
                    <a:pt x="6" y="6"/>
                  </a:cubicBezTo>
                  <a:cubicBezTo>
                    <a:pt x="6" y="6"/>
                    <a:pt x="6" y="6"/>
                    <a:pt x="6" y="6"/>
                  </a:cubicBezTo>
                  <a:cubicBezTo>
                    <a:pt x="5" y="7"/>
                    <a:pt x="5" y="8"/>
                    <a:pt x="5" y="9"/>
                  </a:cubicBezTo>
                  <a:cubicBezTo>
                    <a:pt x="5" y="10"/>
                    <a:pt x="5" y="11"/>
                    <a:pt x="6" y="12"/>
                  </a:cubicBezTo>
                  <a:cubicBezTo>
                    <a:pt x="6" y="12"/>
                    <a:pt x="6" y="12"/>
                    <a:pt x="6" y="12"/>
                  </a:cubicBezTo>
                  <a:cubicBezTo>
                    <a:pt x="6" y="12"/>
                    <a:pt x="7" y="13"/>
                    <a:pt x="8" y="13"/>
                  </a:cubicBezTo>
                  <a:lnTo>
                    <a:pt x="8" y="1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2" name="Freeform 103"/>
            <p:cNvSpPr>
              <a:spLocks noEditPoints="1"/>
            </p:cNvSpPr>
            <p:nvPr/>
          </p:nvSpPr>
          <p:spPr bwMode="auto">
            <a:xfrm>
              <a:off x="5593601" y="3337504"/>
              <a:ext cx="32526" cy="32526"/>
            </a:xfrm>
            <a:custGeom>
              <a:avLst/>
              <a:gdLst>
                <a:gd name="T0" fmla="*/ 6 w 13"/>
                <a:gd name="T1" fmla="*/ 0 h 13"/>
                <a:gd name="T2" fmla="*/ 11 w 13"/>
                <a:gd name="T3" fmla="*/ 2 h 13"/>
                <a:gd name="T4" fmla="*/ 11 w 13"/>
                <a:gd name="T5" fmla="*/ 2 h 13"/>
                <a:gd name="T6" fmla="*/ 13 w 13"/>
                <a:gd name="T7" fmla="*/ 7 h 13"/>
                <a:gd name="T8" fmla="*/ 11 w 13"/>
                <a:gd name="T9" fmla="*/ 11 h 13"/>
                <a:gd name="T10" fmla="*/ 11 w 13"/>
                <a:gd name="T11" fmla="*/ 11 h 13"/>
                <a:gd name="T12" fmla="*/ 6 w 13"/>
                <a:gd name="T13" fmla="*/ 13 h 13"/>
                <a:gd name="T14" fmla="*/ 6 w 13"/>
                <a:gd name="T15" fmla="*/ 9 h 13"/>
                <a:gd name="T16" fmla="*/ 8 w 13"/>
                <a:gd name="T17" fmla="*/ 8 h 13"/>
                <a:gd name="T18" fmla="*/ 8 w 13"/>
                <a:gd name="T19" fmla="*/ 8 h 13"/>
                <a:gd name="T20" fmla="*/ 8 w 13"/>
                <a:gd name="T21" fmla="*/ 7 h 13"/>
                <a:gd name="T22" fmla="*/ 8 w 13"/>
                <a:gd name="T23" fmla="*/ 5 h 13"/>
                <a:gd name="T24" fmla="*/ 8 w 13"/>
                <a:gd name="T25" fmla="*/ 5 h 13"/>
                <a:gd name="T26" fmla="*/ 6 w 13"/>
                <a:gd name="T27" fmla="*/ 5 h 13"/>
                <a:gd name="T28" fmla="*/ 6 w 13"/>
                <a:gd name="T29" fmla="*/ 0 h 13"/>
                <a:gd name="T30" fmla="*/ 6 w 13"/>
                <a:gd name="T31" fmla="*/ 13 h 13"/>
                <a:gd name="T32" fmla="*/ 1 w 13"/>
                <a:gd name="T33" fmla="*/ 11 h 13"/>
                <a:gd name="T34" fmla="*/ 0 w 13"/>
                <a:gd name="T35" fmla="*/ 7 h 13"/>
                <a:gd name="T36" fmla="*/ 1 w 13"/>
                <a:gd name="T37" fmla="*/ 2 h 13"/>
                <a:gd name="T38" fmla="*/ 1 w 13"/>
                <a:gd name="T39" fmla="*/ 2 h 13"/>
                <a:gd name="T40" fmla="*/ 6 w 13"/>
                <a:gd name="T41" fmla="*/ 0 h 13"/>
                <a:gd name="T42" fmla="*/ 6 w 13"/>
                <a:gd name="T43" fmla="*/ 5 h 13"/>
                <a:gd name="T44" fmla="*/ 5 w 13"/>
                <a:gd name="T45" fmla="*/ 5 h 13"/>
                <a:gd name="T46" fmla="*/ 5 w 13"/>
                <a:gd name="T47" fmla="*/ 5 h 13"/>
                <a:gd name="T48" fmla="*/ 5 w 13"/>
                <a:gd name="T49" fmla="*/ 5 h 13"/>
                <a:gd name="T50" fmla="*/ 4 w 13"/>
                <a:gd name="T51" fmla="*/ 7 h 13"/>
                <a:gd name="T52" fmla="*/ 5 w 13"/>
                <a:gd name="T53" fmla="*/ 8 h 13"/>
                <a:gd name="T54" fmla="*/ 6 w 13"/>
                <a:gd name="T55" fmla="*/ 9 h 13"/>
                <a:gd name="T56" fmla="*/ 6 w 13"/>
                <a:gd name="T5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3">
                  <a:moveTo>
                    <a:pt x="6" y="0"/>
                  </a:moveTo>
                  <a:cubicBezTo>
                    <a:pt x="8" y="0"/>
                    <a:pt x="10" y="1"/>
                    <a:pt x="11" y="2"/>
                  </a:cubicBezTo>
                  <a:cubicBezTo>
                    <a:pt x="11" y="2"/>
                    <a:pt x="11" y="2"/>
                    <a:pt x="11" y="2"/>
                  </a:cubicBezTo>
                  <a:cubicBezTo>
                    <a:pt x="12" y="3"/>
                    <a:pt x="13" y="5"/>
                    <a:pt x="13" y="7"/>
                  </a:cubicBezTo>
                  <a:cubicBezTo>
                    <a:pt x="13" y="8"/>
                    <a:pt x="12" y="10"/>
                    <a:pt x="11" y="11"/>
                  </a:cubicBezTo>
                  <a:cubicBezTo>
                    <a:pt x="11" y="11"/>
                    <a:pt x="11" y="11"/>
                    <a:pt x="11" y="11"/>
                  </a:cubicBezTo>
                  <a:cubicBezTo>
                    <a:pt x="10" y="13"/>
                    <a:pt x="8" y="13"/>
                    <a:pt x="6" y="13"/>
                  </a:cubicBezTo>
                  <a:cubicBezTo>
                    <a:pt x="6" y="9"/>
                    <a:pt x="6" y="9"/>
                    <a:pt x="6" y="9"/>
                  </a:cubicBezTo>
                  <a:cubicBezTo>
                    <a:pt x="7" y="9"/>
                    <a:pt x="7" y="8"/>
                    <a:pt x="8" y="8"/>
                  </a:cubicBezTo>
                  <a:cubicBezTo>
                    <a:pt x="8" y="8"/>
                    <a:pt x="8" y="8"/>
                    <a:pt x="8" y="8"/>
                  </a:cubicBezTo>
                  <a:cubicBezTo>
                    <a:pt x="8" y="8"/>
                    <a:pt x="8" y="7"/>
                    <a:pt x="8" y="7"/>
                  </a:cubicBezTo>
                  <a:cubicBezTo>
                    <a:pt x="8" y="6"/>
                    <a:pt x="8" y="6"/>
                    <a:pt x="8" y="5"/>
                  </a:cubicBezTo>
                  <a:cubicBezTo>
                    <a:pt x="8" y="5"/>
                    <a:pt x="8" y="5"/>
                    <a:pt x="8" y="5"/>
                  </a:cubicBezTo>
                  <a:cubicBezTo>
                    <a:pt x="7" y="5"/>
                    <a:pt x="7" y="5"/>
                    <a:pt x="6" y="5"/>
                  </a:cubicBezTo>
                  <a:lnTo>
                    <a:pt x="6" y="0"/>
                  </a:lnTo>
                  <a:close/>
                  <a:moveTo>
                    <a:pt x="6" y="13"/>
                  </a:moveTo>
                  <a:cubicBezTo>
                    <a:pt x="4" y="13"/>
                    <a:pt x="3" y="13"/>
                    <a:pt x="1" y="11"/>
                  </a:cubicBezTo>
                  <a:cubicBezTo>
                    <a:pt x="0" y="10"/>
                    <a:pt x="0" y="8"/>
                    <a:pt x="0" y="7"/>
                  </a:cubicBezTo>
                  <a:cubicBezTo>
                    <a:pt x="0" y="5"/>
                    <a:pt x="0" y="3"/>
                    <a:pt x="1" y="2"/>
                  </a:cubicBezTo>
                  <a:cubicBezTo>
                    <a:pt x="1" y="2"/>
                    <a:pt x="1" y="2"/>
                    <a:pt x="1" y="2"/>
                  </a:cubicBezTo>
                  <a:cubicBezTo>
                    <a:pt x="3" y="1"/>
                    <a:pt x="4" y="0"/>
                    <a:pt x="6" y="0"/>
                  </a:cubicBezTo>
                  <a:cubicBezTo>
                    <a:pt x="6" y="5"/>
                    <a:pt x="6" y="5"/>
                    <a:pt x="6" y="5"/>
                  </a:cubicBezTo>
                  <a:cubicBezTo>
                    <a:pt x="6" y="5"/>
                    <a:pt x="5" y="5"/>
                    <a:pt x="5" y="5"/>
                  </a:cubicBezTo>
                  <a:cubicBezTo>
                    <a:pt x="5" y="5"/>
                    <a:pt x="5" y="5"/>
                    <a:pt x="5" y="5"/>
                  </a:cubicBezTo>
                  <a:cubicBezTo>
                    <a:pt x="5" y="5"/>
                    <a:pt x="5" y="5"/>
                    <a:pt x="5" y="5"/>
                  </a:cubicBezTo>
                  <a:cubicBezTo>
                    <a:pt x="5" y="6"/>
                    <a:pt x="4" y="6"/>
                    <a:pt x="4" y="7"/>
                  </a:cubicBezTo>
                  <a:cubicBezTo>
                    <a:pt x="4" y="7"/>
                    <a:pt x="5" y="8"/>
                    <a:pt x="5" y="8"/>
                  </a:cubicBezTo>
                  <a:cubicBezTo>
                    <a:pt x="5" y="8"/>
                    <a:pt x="6" y="9"/>
                    <a:pt x="6" y="9"/>
                  </a:cubicBezTo>
                  <a:lnTo>
                    <a:pt x="6" y="1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3" name="Freeform 104"/>
            <p:cNvSpPr>
              <a:spLocks noEditPoints="1"/>
            </p:cNvSpPr>
            <p:nvPr/>
          </p:nvSpPr>
          <p:spPr bwMode="auto">
            <a:xfrm>
              <a:off x="5582758" y="3247152"/>
              <a:ext cx="54212" cy="50598"/>
            </a:xfrm>
            <a:custGeom>
              <a:avLst/>
              <a:gdLst>
                <a:gd name="T0" fmla="*/ 10 w 21"/>
                <a:gd name="T1" fmla="*/ 0 h 20"/>
                <a:gd name="T2" fmla="*/ 18 w 21"/>
                <a:gd name="T3" fmla="*/ 3 h 20"/>
                <a:gd name="T4" fmla="*/ 18 w 21"/>
                <a:gd name="T5" fmla="*/ 3 h 20"/>
                <a:gd name="T6" fmla="*/ 21 w 21"/>
                <a:gd name="T7" fmla="*/ 10 h 20"/>
                <a:gd name="T8" fmla="*/ 18 w 21"/>
                <a:gd name="T9" fmla="*/ 17 h 20"/>
                <a:gd name="T10" fmla="*/ 18 w 21"/>
                <a:gd name="T11" fmla="*/ 17 h 20"/>
                <a:gd name="T12" fmla="*/ 10 w 21"/>
                <a:gd name="T13" fmla="*/ 20 h 20"/>
                <a:gd name="T14" fmla="*/ 10 w 21"/>
                <a:gd name="T15" fmla="*/ 16 h 20"/>
                <a:gd name="T16" fmla="*/ 14 w 21"/>
                <a:gd name="T17" fmla="*/ 14 h 20"/>
                <a:gd name="T18" fmla="*/ 14 w 21"/>
                <a:gd name="T19" fmla="*/ 14 h 20"/>
                <a:gd name="T20" fmla="*/ 16 w 21"/>
                <a:gd name="T21" fmla="*/ 10 h 20"/>
                <a:gd name="T22" fmla="*/ 14 w 21"/>
                <a:gd name="T23" fmla="*/ 6 h 20"/>
                <a:gd name="T24" fmla="*/ 14 w 21"/>
                <a:gd name="T25" fmla="*/ 6 h 20"/>
                <a:gd name="T26" fmla="*/ 10 w 21"/>
                <a:gd name="T27" fmla="*/ 4 h 20"/>
                <a:gd name="T28" fmla="*/ 10 w 21"/>
                <a:gd name="T29" fmla="*/ 0 h 20"/>
                <a:gd name="T30" fmla="*/ 10 w 21"/>
                <a:gd name="T31" fmla="*/ 0 h 20"/>
                <a:gd name="T32" fmla="*/ 10 w 21"/>
                <a:gd name="T33" fmla="*/ 0 h 20"/>
                <a:gd name="T34" fmla="*/ 10 w 21"/>
                <a:gd name="T35" fmla="*/ 4 h 20"/>
                <a:gd name="T36" fmla="*/ 10 w 21"/>
                <a:gd name="T37" fmla="*/ 4 h 20"/>
                <a:gd name="T38" fmla="*/ 6 w 21"/>
                <a:gd name="T39" fmla="*/ 6 h 20"/>
                <a:gd name="T40" fmla="*/ 5 w 21"/>
                <a:gd name="T41" fmla="*/ 10 h 20"/>
                <a:gd name="T42" fmla="*/ 6 w 21"/>
                <a:gd name="T43" fmla="*/ 14 h 20"/>
                <a:gd name="T44" fmla="*/ 6 w 21"/>
                <a:gd name="T45" fmla="*/ 14 h 20"/>
                <a:gd name="T46" fmla="*/ 6 w 21"/>
                <a:gd name="T47" fmla="*/ 14 h 20"/>
                <a:gd name="T48" fmla="*/ 10 w 21"/>
                <a:gd name="T49" fmla="*/ 16 h 20"/>
                <a:gd name="T50" fmla="*/ 10 w 21"/>
                <a:gd name="T51" fmla="*/ 16 h 20"/>
                <a:gd name="T52" fmla="*/ 10 w 21"/>
                <a:gd name="T53" fmla="*/ 20 h 20"/>
                <a:gd name="T54" fmla="*/ 10 w 21"/>
                <a:gd name="T55" fmla="*/ 20 h 20"/>
                <a:gd name="T56" fmla="*/ 3 w 21"/>
                <a:gd name="T57" fmla="*/ 17 h 20"/>
                <a:gd name="T58" fmla="*/ 3 w 21"/>
                <a:gd name="T59" fmla="*/ 17 h 20"/>
                <a:gd name="T60" fmla="*/ 0 w 21"/>
                <a:gd name="T61" fmla="*/ 10 h 20"/>
                <a:gd name="T62" fmla="*/ 3 w 21"/>
                <a:gd name="T63" fmla="*/ 3 h 20"/>
                <a:gd name="T64" fmla="*/ 10 w 21"/>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0">
                  <a:moveTo>
                    <a:pt x="10" y="0"/>
                  </a:moveTo>
                  <a:cubicBezTo>
                    <a:pt x="13" y="0"/>
                    <a:pt x="16" y="1"/>
                    <a:pt x="18" y="3"/>
                  </a:cubicBezTo>
                  <a:cubicBezTo>
                    <a:pt x="18" y="3"/>
                    <a:pt x="18" y="3"/>
                    <a:pt x="18" y="3"/>
                  </a:cubicBezTo>
                  <a:cubicBezTo>
                    <a:pt x="19" y="5"/>
                    <a:pt x="21" y="7"/>
                    <a:pt x="21" y="10"/>
                  </a:cubicBezTo>
                  <a:cubicBezTo>
                    <a:pt x="21" y="13"/>
                    <a:pt x="19" y="16"/>
                    <a:pt x="18" y="17"/>
                  </a:cubicBezTo>
                  <a:cubicBezTo>
                    <a:pt x="18" y="17"/>
                    <a:pt x="18" y="17"/>
                    <a:pt x="18" y="17"/>
                  </a:cubicBezTo>
                  <a:cubicBezTo>
                    <a:pt x="16" y="19"/>
                    <a:pt x="13" y="20"/>
                    <a:pt x="10" y="20"/>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4" y="6"/>
                    <a:pt x="14" y="6"/>
                    <a:pt x="14" y="6"/>
                  </a:cubicBezTo>
                  <a:cubicBezTo>
                    <a:pt x="13" y="5"/>
                    <a:pt x="12" y="4"/>
                    <a:pt x="10" y="4"/>
                  </a:cubicBezTo>
                  <a:lnTo>
                    <a:pt x="10" y="0"/>
                  </a:lnTo>
                  <a:close/>
                  <a:moveTo>
                    <a:pt x="10" y="0"/>
                  </a:moveTo>
                  <a:cubicBezTo>
                    <a:pt x="10" y="0"/>
                    <a:pt x="10" y="0"/>
                    <a:pt x="10" y="0"/>
                  </a:cubicBezTo>
                  <a:cubicBezTo>
                    <a:pt x="10" y="4"/>
                    <a:pt x="10" y="4"/>
                    <a:pt x="10" y="4"/>
                  </a:cubicBezTo>
                  <a:cubicBezTo>
                    <a:pt x="10" y="4"/>
                    <a:pt x="10" y="4"/>
                    <a:pt x="10" y="4"/>
                  </a:cubicBezTo>
                  <a:cubicBezTo>
                    <a:pt x="9" y="4"/>
                    <a:pt x="7" y="5"/>
                    <a:pt x="6" y="6"/>
                  </a:cubicBezTo>
                  <a:cubicBezTo>
                    <a:pt x="5" y="7"/>
                    <a:pt x="5" y="8"/>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0"/>
                    <a:pt x="10" y="20"/>
                    <a:pt x="10" y="20"/>
                  </a:cubicBezTo>
                  <a:cubicBezTo>
                    <a:pt x="10" y="20"/>
                    <a:pt x="10" y="20"/>
                    <a:pt x="10" y="20"/>
                  </a:cubicBezTo>
                  <a:cubicBezTo>
                    <a:pt x="7" y="20"/>
                    <a:pt x="5" y="19"/>
                    <a:pt x="3" y="17"/>
                  </a:cubicBezTo>
                  <a:cubicBezTo>
                    <a:pt x="3" y="17"/>
                    <a:pt x="3" y="17"/>
                    <a:pt x="3" y="17"/>
                  </a:cubicBezTo>
                  <a:cubicBezTo>
                    <a:pt x="1" y="16"/>
                    <a:pt x="0" y="13"/>
                    <a:pt x="0" y="10"/>
                  </a:cubicBezTo>
                  <a:cubicBezTo>
                    <a:pt x="0" y="7"/>
                    <a:pt x="1" y="5"/>
                    <a:pt x="3" y="3"/>
                  </a:cubicBezTo>
                  <a:cubicBezTo>
                    <a:pt x="5" y="1"/>
                    <a:pt x="7" y="0"/>
                    <a:pt x="10"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4" name="Freeform 124"/>
            <p:cNvSpPr>
              <a:spLocks noEditPoints="1"/>
            </p:cNvSpPr>
            <p:nvPr/>
          </p:nvSpPr>
          <p:spPr bwMode="auto">
            <a:xfrm>
              <a:off x="4433474" y="2325558"/>
              <a:ext cx="375866" cy="377674"/>
            </a:xfrm>
            <a:custGeom>
              <a:avLst/>
              <a:gdLst>
                <a:gd name="T0" fmla="*/ 73 w 146"/>
                <a:gd name="T1" fmla="*/ 142 h 147"/>
                <a:gd name="T2" fmla="*/ 122 w 146"/>
                <a:gd name="T3" fmla="*/ 122 h 147"/>
                <a:gd name="T4" fmla="*/ 142 w 146"/>
                <a:gd name="T5" fmla="*/ 74 h 147"/>
                <a:gd name="T6" fmla="*/ 122 w 146"/>
                <a:gd name="T7" fmla="*/ 25 h 147"/>
                <a:gd name="T8" fmla="*/ 73 w 146"/>
                <a:gd name="T9" fmla="*/ 5 h 147"/>
                <a:gd name="T10" fmla="*/ 73 w 146"/>
                <a:gd name="T11" fmla="*/ 0 h 147"/>
                <a:gd name="T12" fmla="*/ 125 w 146"/>
                <a:gd name="T13" fmla="*/ 22 h 147"/>
                <a:gd name="T14" fmla="*/ 146 w 146"/>
                <a:gd name="T15" fmla="*/ 74 h 147"/>
                <a:gd name="T16" fmla="*/ 125 w 146"/>
                <a:gd name="T17" fmla="*/ 125 h 147"/>
                <a:gd name="T18" fmla="*/ 73 w 146"/>
                <a:gd name="T19" fmla="*/ 147 h 147"/>
                <a:gd name="T20" fmla="*/ 73 w 146"/>
                <a:gd name="T21" fmla="*/ 142 h 147"/>
                <a:gd name="T22" fmla="*/ 73 w 146"/>
                <a:gd name="T23" fmla="*/ 96 h 147"/>
                <a:gd name="T24" fmla="*/ 88 w 146"/>
                <a:gd name="T25" fmla="*/ 90 h 147"/>
                <a:gd name="T26" fmla="*/ 90 w 146"/>
                <a:gd name="T27" fmla="*/ 89 h 147"/>
                <a:gd name="T28" fmla="*/ 112 w 146"/>
                <a:gd name="T29" fmla="*/ 38 h 147"/>
                <a:gd name="T30" fmla="*/ 112 w 146"/>
                <a:gd name="T31" fmla="*/ 38 h 147"/>
                <a:gd name="T32" fmla="*/ 112 w 146"/>
                <a:gd name="T33" fmla="*/ 38 h 147"/>
                <a:gd name="T34" fmla="*/ 112 w 146"/>
                <a:gd name="T35" fmla="*/ 36 h 147"/>
                <a:gd name="T36" fmla="*/ 108 w 146"/>
                <a:gd name="T37" fmla="*/ 35 h 147"/>
                <a:gd name="T38" fmla="*/ 73 w 146"/>
                <a:gd name="T39" fmla="*/ 51 h 147"/>
                <a:gd name="T40" fmla="*/ 73 w 146"/>
                <a:gd name="T41" fmla="*/ 56 h 147"/>
                <a:gd name="T42" fmla="*/ 105 w 146"/>
                <a:gd name="T43" fmla="*/ 42 h 147"/>
                <a:gd name="T44" fmla="*/ 86 w 146"/>
                <a:gd name="T45" fmla="*/ 86 h 147"/>
                <a:gd name="T46" fmla="*/ 73 w 146"/>
                <a:gd name="T47" fmla="*/ 91 h 147"/>
                <a:gd name="T48" fmla="*/ 73 w 146"/>
                <a:gd name="T49" fmla="*/ 96 h 147"/>
                <a:gd name="T50" fmla="*/ 73 w 146"/>
                <a:gd name="T51" fmla="*/ 5 h 147"/>
                <a:gd name="T52" fmla="*/ 25 w 146"/>
                <a:gd name="T53" fmla="*/ 25 h 147"/>
                <a:gd name="T54" fmla="*/ 5 w 146"/>
                <a:gd name="T55" fmla="*/ 74 h 147"/>
                <a:gd name="T56" fmla="*/ 25 w 146"/>
                <a:gd name="T57" fmla="*/ 122 h 147"/>
                <a:gd name="T58" fmla="*/ 73 w 146"/>
                <a:gd name="T59" fmla="*/ 142 h 147"/>
                <a:gd name="T60" fmla="*/ 73 w 146"/>
                <a:gd name="T61" fmla="*/ 147 h 147"/>
                <a:gd name="T62" fmla="*/ 22 w 146"/>
                <a:gd name="T63" fmla="*/ 125 h 147"/>
                <a:gd name="T64" fmla="*/ 0 w 146"/>
                <a:gd name="T65" fmla="*/ 74 h 147"/>
                <a:gd name="T66" fmla="*/ 22 w 146"/>
                <a:gd name="T67" fmla="*/ 22 h 147"/>
                <a:gd name="T68" fmla="*/ 73 w 146"/>
                <a:gd name="T69" fmla="*/ 0 h 147"/>
                <a:gd name="T70" fmla="*/ 73 w 146"/>
                <a:gd name="T71" fmla="*/ 5 h 147"/>
                <a:gd name="T72" fmla="*/ 73 w 146"/>
                <a:gd name="T73" fmla="*/ 51 h 147"/>
                <a:gd name="T74" fmla="*/ 58 w 146"/>
                <a:gd name="T75" fmla="*/ 57 h 147"/>
                <a:gd name="T76" fmla="*/ 57 w 146"/>
                <a:gd name="T77" fmla="*/ 59 h 147"/>
                <a:gd name="T78" fmla="*/ 35 w 146"/>
                <a:gd name="T79" fmla="*/ 109 h 147"/>
                <a:gd name="T80" fmla="*/ 35 w 146"/>
                <a:gd name="T81" fmla="*/ 109 h 147"/>
                <a:gd name="T82" fmla="*/ 35 w 146"/>
                <a:gd name="T83" fmla="*/ 109 h 147"/>
                <a:gd name="T84" fmla="*/ 35 w 146"/>
                <a:gd name="T85" fmla="*/ 111 h 147"/>
                <a:gd name="T86" fmla="*/ 38 w 146"/>
                <a:gd name="T87" fmla="*/ 112 h 147"/>
                <a:gd name="T88" fmla="*/ 73 w 146"/>
                <a:gd name="T89" fmla="*/ 96 h 147"/>
                <a:gd name="T90" fmla="*/ 73 w 146"/>
                <a:gd name="T91" fmla="*/ 91 h 147"/>
                <a:gd name="T92" fmla="*/ 42 w 146"/>
                <a:gd name="T93" fmla="*/ 105 h 147"/>
                <a:gd name="T94" fmla="*/ 61 w 146"/>
                <a:gd name="T95" fmla="*/ 61 h 147"/>
                <a:gd name="T96" fmla="*/ 73 w 146"/>
                <a:gd name="T97" fmla="*/ 56 h 147"/>
                <a:gd name="T98" fmla="*/ 73 w 146"/>
                <a:gd name="T99"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7">
                  <a:moveTo>
                    <a:pt x="73" y="142"/>
                  </a:moveTo>
                  <a:cubicBezTo>
                    <a:pt x="92" y="142"/>
                    <a:pt x="109" y="134"/>
                    <a:pt x="122" y="122"/>
                  </a:cubicBezTo>
                  <a:cubicBezTo>
                    <a:pt x="134" y="110"/>
                    <a:pt x="142" y="92"/>
                    <a:pt x="142" y="74"/>
                  </a:cubicBezTo>
                  <a:cubicBezTo>
                    <a:pt x="142" y="55"/>
                    <a:pt x="134" y="38"/>
                    <a:pt x="122" y="25"/>
                  </a:cubicBezTo>
                  <a:cubicBezTo>
                    <a:pt x="109" y="13"/>
                    <a:pt x="92" y="5"/>
                    <a:pt x="73" y="5"/>
                  </a:cubicBezTo>
                  <a:cubicBezTo>
                    <a:pt x="73" y="0"/>
                    <a:pt x="73" y="0"/>
                    <a:pt x="73" y="0"/>
                  </a:cubicBezTo>
                  <a:cubicBezTo>
                    <a:pt x="93" y="0"/>
                    <a:pt x="112" y="9"/>
                    <a:pt x="125" y="22"/>
                  </a:cubicBezTo>
                  <a:cubicBezTo>
                    <a:pt x="138" y="35"/>
                    <a:pt x="146" y="53"/>
                    <a:pt x="146" y="74"/>
                  </a:cubicBezTo>
                  <a:cubicBezTo>
                    <a:pt x="146" y="94"/>
                    <a:pt x="138" y="112"/>
                    <a:pt x="125" y="125"/>
                  </a:cubicBezTo>
                  <a:cubicBezTo>
                    <a:pt x="112" y="139"/>
                    <a:pt x="93" y="147"/>
                    <a:pt x="73" y="147"/>
                  </a:cubicBezTo>
                  <a:cubicBezTo>
                    <a:pt x="73" y="142"/>
                    <a:pt x="73" y="142"/>
                    <a:pt x="73" y="142"/>
                  </a:cubicBezTo>
                  <a:close/>
                  <a:moveTo>
                    <a:pt x="73" y="96"/>
                  </a:moveTo>
                  <a:cubicBezTo>
                    <a:pt x="88" y="90"/>
                    <a:pt x="88" y="90"/>
                    <a:pt x="88" y="90"/>
                  </a:cubicBezTo>
                  <a:cubicBezTo>
                    <a:pt x="89" y="90"/>
                    <a:pt x="89" y="89"/>
                    <a:pt x="90" y="89"/>
                  </a:cubicBezTo>
                  <a:cubicBezTo>
                    <a:pt x="112" y="38"/>
                    <a:pt x="112" y="38"/>
                    <a:pt x="112" y="38"/>
                  </a:cubicBezTo>
                  <a:cubicBezTo>
                    <a:pt x="112" y="38"/>
                    <a:pt x="112" y="38"/>
                    <a:pt x="112" y="38"/>
                  </a:cubicBezTo>
                  <a:cubicBezTo>
                    <a:pt x="112" y="38"/>
                    <a:pt x="112" y="38"/>
                    <a:pt x="112" y="38"/>
                  </a:cubicBezTo>
                  <a:cubicBezTo>
                    <a:pt x="112" y="38"/>
                    <a:pt x="112" y="37"/>
                    <a:pt x="112" y="36"/>
                  </a:cubicBezTo>
                  <a:cubicBezTo>
                    <a:pt x="111" y="35"/>
                    <a:pt x="110" y="35"/>
                    <a:pt x="108" y="35"/>
                  </a:cubicBezTo>
                  <a:cubicBezTo>
                    <a:pt x="73" y="51"/>
                    <a:pt x="73" y="51"/>
                    <a:pt x="73" y="51"/>
                  </a:cubicBezTo>
                  <a:cubicBezTo>
                    <a:pt x="73" y="56"/>
                    <a:pt x="73" y="56"/>
                    <a:pt x="73" y="56"/>
                  </a:cubicBezTo>
                  <a:cubicBezTo>
                    <a:pt x="105" y="42"/>
                    <a:pt x="105" y="42"/>
                    <a:pt x="105" y="42"/>
                  </a:cubicBezTo>
                  <a:cubicBezTo>
                    <a:pt x="86" y="86"/>
                    <a:pt x="86" y="86"/>
                    <a:pt x="86" y="86"/>
                  </a:cubicBezTo>
                  <a:cubicBezTo>
                    <a:pt x="73" y="91"/>
                    <a:pt x="73" y="91"/>
                    <a:pt x="73" y="91"/>
                  </a:cubicBezTo>
                  <a:lnTo>
                    <a:pt x="73" y="96"/>
                  </a:lnTo>
                  <a:close/>
                  <a:moveTo>
                    <a:pt x="73" y="5"/>
                  </a:moveTo>
                  <a:cubicBezTo>
                    <a:pt x="54" y="5"/>
                    <a:pt x="37" y="13"/>
                    <a:pt x="25" y="25"/>
                  </a:cubicBezTo>
                  <a:cubicBezTo>
                    <a:pt x="13" y="38"/>
                    <a:pt x="5" y="55"/>
                    <a:pt x="5" y="74"/>
                  </a:cubicBezTo>
                  <a:cubicBezTo>
                    <a:pt x="5" y="92"/>
                    <a:pt x="13" y="110"/>
                    <a:pt x="25" y="122"/>
                  </a:cubicBezTo>
                  <a:cubicBezTo>
                    <a:pt x="37" y="134"/>
                    <a:pt x="54" y="142"/>
                    <a:pt x="73" y="142"/>
                  </a:cubicBezTo>
                  <a:cubicBezTo>
                    <a:pt x="73" y="147"/>
                    <a:pt x="73" y="147"/>
                    <a:pt x="73" y="147"/>
                  </a:cubicBezTo>
                  <a:cubicBezTo>
                    <a:pt x="53" y="147"/>
                    <a:pt x="35" y="139"/>
                    <a:pt x="22" y="125"/>
                  </a:cubicBezTo>
                  <a:cubicBezTo>
                    <a:pt x="8" y="112"/>
                    <a:pt x="0" y="94"/>
                    <a:pt x="0" y="74"/>
                  </a:cubicBezTo>
                  <a:cubicBezTo>
                    <a:pt x="0" y="53"/>
                    <a:pt x="8" y="35"/>
                    <a:pt x="22" y="22"/>
                  </a:cubicBezTo>
                  <a:cubicBezTo>
                    <a:pt x="35" y="9"/>
                    <a:pt x="53" y="0"/>
                    <a:pt x="73" y="0"/>
                  </a:cubicBezTo>
                  <a:cubicBezTo>
                    <a:pt x="73" y="5"/>
                    <a:pt x="73" y="5"/>
                    <a:pt x="73" y="5"/>
                  </a:cubicBezTo>
                  <a:close/>
                  <a:moveTo>
                    <a:pt x="73" y="51"/>
                  </a:moveTo>
                  <a:cubicBezTo>
                    <a:pt x="58" y="57"/>
                    <a:pt x="58" y="57"/>
                    <a:pt x="58" y="57"/>
                  </a:cubicBezTo>
                  <a:cubicBezTo>
                    <a:pt x="58" y="57"/>
                    <a:pt x="57" y="58"/>
                    <a:pt x="57" y="59"/>
                  </a:cubicBezTo>
                  <a:cubicBezTo>
                    <a:pt x="35" y="109"/>
                    <a:pt x="35" y="109"/>
                    <a:pt x="35" y="109"/>
                  </a:cubicBezTo>
                  <a:cubicBezTo>
                    <a:pt x="35" y="109"/>
                    <a:pt x="35" y="109"/>
                    <a:pt x="35" y="109"/>
                  </a:cubicBezTo>
                  <a:cubicBezTo>
                    <a:pt x="35" y="109"/>
                    <a:pt x="35" y="109"/>
                    <a:pt x="35" y="109"/>
                  </a:cubicBezTo>
                  <a:cubicBezTo>
                    <a:pt x="35" y="109"/>
                    <a:pt x="35" y="110"/>
                    <a:pt x="35" y="111"/>
                  </a:cubicBezTo>
                  <a:cubicBezTo>
                    <a:pt x="35" y="112"/>
                    <a:pt x="37" y="112"/>
                    <a:pt x="38" y="112"/>
                  </a:cubicBezTo>
                  <a:cubicBezTo>
                    <a:pt x="73" y="96"/>
                    <a:pt x="73" y="96"/>
                    <a:pt x="73" y="96"/>
                  </a:cubicBezTo>
                  <a:cubicBezTo>
                    <a:pt x="73" y="91"/>
                    <a:pt x="73" y="91"/>
                    <a:pt x="73" y="91"/>
                  </a:cubicBezTo>
                  <a:cubicBezTo>
                    <a:pt x="42" y="105"/>
                    <a:pt x="42" y="105"/>
                    <a:pt x="42" y="105"/>
                  </a:cubicBezTo>
                  <a:cubicBezTo>
                    <a:pt x="61" y="61"/>
                    <a:pt x="61" y="61"/>
                    <a:pt x="61" y="61"/>
                  </a:cubicBezTo>
                  <a:cubicBezTo>
                    <a:pt x="73" y="56"/>
                    <a:pt x="73" y="56"/>
                    <a:pt x="73" y="56"/>
                  </a:cubicBezTo>
                  <a:lnTo>
                    <a:pt x="73" y="5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5" name="Freeform 125"/>
            <p:cNvSpPr>
              <a:spLocks noEditPoints="1"/>
            </p:cNvSpPr>
            <p:nvPr/>
          </p:nvSpPr>
          <p:spPr bwMode="auto">
            <a:xfrm>
              <a:off x="4594302" y="2484577"/>
              <a:ext cx="54212" cy="54212"/>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21 h 21"/>
                <a:gd name="T14" fmla="*/ 10 w 21"/>
                <a:gd name="T15" fmla="*/ 16 h 21"/>
                <a:gd name="T16" fmla="*/ 10 w 21"/>
                <a:gd name="T17" fmla="*/ 16 h 21"/>
                <a:gd name="T18" fmla="*/ 14 w 21"/>
                <a:gd name="T19" fmla="*/ 15 h 21"/>
                <a:gd name="T20" fmla="*/ 14 w 21"/>
                <a:gd name="T21" fmla="*/ 15 h 21"/>
                <a:gd name="T22" fmla="*/ 16 w 21"/>
                <a:gd name="T23" fmla="*/ 11 h 21"/>
                <a:gd name="T24" fmla="*/ 14 w 21"/>
                <a:gd name="T25" fmla="*/ 7 h 21"/>
                <a:gd name="T26" fmla="*/ 10 w 21"/>
                <a:gd name="T27" fmla="*/ 5 h 21"/>
                <a:gd name="T28" fmla="*/ 10 w 21"/>
                <a:gd name="T29" fmla="*/ 5 h 21"/>
                <a:gd name="T30" fmla="*/ 10 w 21"/>
                <a:gd name="T31" fmla="*/ 0 h 21"/>
                <a:gd name="T32" fmla="*/ 10 w 21"/>
                <a:gd name="T33" fmla="*/ 21 h 21"/>
                <a:gd name="T34" fmla="*/ 3 w 21"/>
                <a:gd name="T35" fmla="*/ 18 h 21"/>
                <a:gd name="T36" fmla="*/ 0 w 21"/>
                <a:gd name="T37" fmla="*/ 11 h 21"/>
                <a:gd name="T38" fmla="*/ 3 w 21"/>
                <a:gd name="T39" fmla="*/ 3 h 21"/>
                <a:gd name="T40" fmla="*/ 3 w 21"/>
                <a:gd name="T41" fmla="*/ 3 h 21"/>
                <a:gd name="T42" fmla="*/ 10 w 21"/>
                <a:gd name="T43" fmla="*/ 0 h 21"/>
                <a:gd name="T44" fmla="*/ 10 w 21"/>
                <a:gd name="T45" fmla="*/ 5 h 21"/>
                <a:gd name="T46" fmla="*/ 6 w 21"/>
                <a:gd name="T47" fmla="*/ 7 h 21"/>
                <a:gd name="T48" fmla="*/ 6 w 21"/>
                <a:gd name="T49" fmla="*/ 7 h 21"/>
                <a:gd name="T50" fmla="*/ 6 w 21"/>
                <a:gd name="T51" fmla="*/ 7 h 21"/>
                <a:gd name="T52" fmla="*/ 5 w 21"/>
                <a:gd name="T53" fmla="*/ 11 h 21"/>
                <a:gd name="T54" fmla="*/ 6 w 21"/>
                <a:gd name="T55" fmla="*/ 15 h 21"/>
                <a:gd name="T56" fmla="*/ 10 w 21"/>
                <a:gd name="T57" fmla="*/ 16 h 21"/>
                <a:gd name="T58" fmla="*/ 10 w 21"/>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20" y="5"/>
                    <a:pt x="21" y="8"/>
                    <a:pt x="21" y="11"/>
                  </a:cubicBezTo>
                  <a:cubicBezTo>
                    <a:pt x="21" y="14"/>
                    <a:pt x="20" y="16"/>
                    <a:pt x="18" y="18"/>
                  </a:cubicBezTo>
                  <a:cubicBezTo>
                    <a:pt x="18" y="18"/>
                    <a:pt x="18" y="18"/>
                    <a:pt x="18" y="18"/>
                  </a:cubicBezTo>
                  <a:cubicBezTo>
                    <a:pt x="16" y="20"/>
                    <a:pt x="13" y="21"/>
                    <a:pt x="10" y="21"/>
                  </a:cubicBezTo>
                  <a:cubicBezTo>
                    <a:pt x="10" y="21"/>
                    <a:pt x="10" y="21"/>
                    <a:pt x="10" y="21"/>
                  </a:cubicBezTo>
                  <a:cubicBezTo>
                    <a:pt x="10" y="16"/>
                    <a:pt x="10" y="16"/>
                    <a:pt x="10" y="16"/>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cubicBezTo>
                    <a:pt x="10" y="5"/>
                    <a:pt x="10" y="5"/>
                    <a:pt x="10" y="5"/>
                  </a:cubicBezTo>
                  <a:cubicBezTo>
                    <a:pt x="10" y="0"/>
                    <a:pt x="10" y="0"/>
                    <a:pt x="10" y="0"/>
                  </a:cubicBezTo>
                  <a:close/>
                  <a:moveTo>
                    <a:pt x="10" y="21"/>
                  </a:moveTo>
                  <a:cubicBezTo>
                    <a:pt x="7" y="21"/>
                    <a:pt x="5" y="20"/>
                    <a:pt x="3" y="18"/>
                  </a:cubicBezTo>
                  <a:cubicBezTo>
                    <a:pt x="1" y="16"/>
                    <a:pt x="0" y="14"/>
                    <a:pt x="0" y="11"/>
                  </a:cubicBezTo>
                  <a:cubicBezTo>
                    <a:pt x="0" y="8"/>
                    <a:pt x="1" y="5"/>
                    <a:pt x="3" y="3"/>
                  </a:cubicBezTo>
                  <a:cubicBezTo>
                    <a:pt x="3" y="3"/>
                    <a:pt x="3" y="3"/>
                    <a:pt x="3" y="3"/>
                  </a:cubicBezTo>
                  <a:cubicBezTo>
                    <a:pt x="5" y="1"/>
                    <a:pt x="7" y="0"/>
                    <a:pt x="10" y="0"/>
                  </a:cubicBezTo>
                  <a:cubicBezTo>
                    <a:pt x="10" y="5"/>
                    <a:pt x="10" y="5"/>
                    <a:pt x="10" y="5"/>
                  </a:cubicBezTo>
                  <a:cubicBezTo>
                    <a:pt x="9" y="5"/>
                    <a:pt x="7" y="6"/>
                    <a:pt x="6" y="7"/>
                  </a:cubicBezTo>
                  <a:cubicBezTo>
                    <a:pt x="6" y="7"/>
                    <a:pt x="6" y="7"/>
                    <a:pt x="6" y="7"/>
                  </a:cubicBezTo>
                  <a:cubicBezTo>
                    <a:pt x="6" y="7"/>
                    <a:pt x="6" y="7"/>
                    <a:pt x="6" y="7"/>
                  </a:cubicBezTo>
                  <a:cubicBezTo>
                    <a:pt x="5" y="8"/>
                    <a:pt x="5" y="9"/>
                    <a:pt x="5" y="11"/>
                  </a:cubicBezTo>
                  <a:cubicBezTo>
                    <a:pt x="5" y="12"/>
                    <a:pt x="5" y="14"/>
                    <a:pt x="6" y="15"/>
                  </a:cubicBezTo>
                  <a:cubicBezTo>
                    <a:pt x="7" y="16"/>
                    <a:pt x="9" y="16"/>
                    <a:pt x="10" y="16"/>
                  </a:cubicBezTo>
                  <a:lnTo>
                    <a:pt x="10" y="2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6" name="Freeform 153"/>
            <p:cNvSpPr>
              <a:spLocks noEditPoints="1"/>
            </p:cNvSpPr>
            <p:nvPr/>
          </p:nvSpPr>
          <p:spPr bwMode="auto">
            <a:xfrm>
              <a:off x="5832130" y="4163324"/>
              <a:ext cx="122880" cy="148178"/>
            </a:xfrm>
            <a:custGeom>
              <a:avLst/>
              <a:gdLst>
                <a:gd name="T0" fmla="*/ 24 w 48"/>
                <a:gd name="T1" fmla="*/ 47 h 58"/>
                <a:gd name="T2" fmla="*/ 35 w 48"/>
                <a:gd name="T3" fmla="*/ 30 h 58"/>
                <a:gd name="T4" fmla="*/ 43 w 48"/>
                <a:gd name="T5" fmla="*/ 4 h 58"/>
                <a:gd name="T6" fmla="*/ 24 w 48"/>
                <a:gd name="T7" fmla="*/ 4 h 58"/>
                <a:gd name="T8" fmla="*/ 24 w 48"/>
                <a:gd name="T9" fmla="*/ 0 h 58"/>
                <a:gd name="T10" fmla="*/ 45 w 48"/>
                <a:gd name="T11" fmla="*/ 0 h 58"/>
                <a:gd name="T12" fmla="*/ 45 w 48"/>
                <a:gd name="T13" fmla="*/ 0 h 58"/>
                <a:gd name="T14" fmla="*/ 46 w 48"/>
                <a:gd name="T15" fmla="*/ 0 h 58"/>
                <a:gd name="T16" fmla="*/ 48 w 48"/>
                <a:gd name="T17" fmla="*/ 2 h 58"/>
                <a:gd name="T18" fmla="*/ 39 w 48"/>
                <a:gd name="T19" fmla="*/ 32 h 58"/>
                <a:gd name="T20" fmla="*/ 24 w 48"/>
                <a:gd name="T21" fmla="*/ 54 h 58"/>
                <a:gd name="T22" fmla="*/ 24 w 48"/>
                <a:gd name="T23" fmla="*/ 47 h 58"/>
                <a:gd name="T24" fmla="*/ 5 w 48"/>
                <a:gd name="T25" fmla="*/ 4 h 58"/>
                <a:gd name="T26" fmla="*/ 10 w 48"/>
                <a:gd name="T27" fmla="*/ 30 h 58"/>
                <a:gd name="T28" fmla="*/ 20 w 48"/>
                <a:gd name="T29" fmla="*/ 52 h 58"/>
                <a:gd name="T30" fmla="*/ 24 w 48"/>
                <a:gd name="T31" fmla="*/ 47 h 58"/>
                <a:gd name="T32" fmla="*/ 24 w 48"/>
                <a:gd name="T33" fmla="*/ 54 h 58"/>
                <a:gd name="T34" fmla="*/ 21 w 48"/>
                <a:gd name="T35" fmla="*/ 57 h 58"/>
                <a:gd name="T36" fmla="*/ 20 w 48"/>
                <a:gd name="T37" fmla="*/ 58 h 58"/>
                <a:gd name="T38" fmla="*/ 17 w 48"/>
                <a:gd name="T39" fmla="*/ 57 h 58"/>
                <a:gd name="T40" fmla="*/ 5 w 48"/>
                <a:gd name="T41" fmla="*/ 31 h 58"/>
                <a:gd name="T42" fmla="*/ 0 w 48"/>
                <a:gd name="T43" fmla="*/ 2 h 58"/>
                <a:gd name="T44" fmla="*/ 0 w 48"/>
                <a:gd name="T45" fmla="*/ 2 h 58"/>
                <a:gd name="T46" fmla="*/ 3 w 48"/>
                <a:gd name="T47" fmla="*/ 0 h 58"/>
                <a:gd name="T48" fmla="*/ 24 w 48"/>
                <a:gd name="T49" fmla="*/ 0 h 58"/>
                <a:gd name="T50" fmla="*/ 24 w 48"/>
                <a:gd name="T51" fmla="*/ 4 h 58"/>
                <a:gd name="T52" fmla="*/ 5 w 48"/>
                <a:gd name="T5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58">
                  <a:moveTo>
                    <a:pt x="24" y="47"/>
                  </a:moveTo>
                  <a:cubicBezTo>
                    <a:pt x="28" y="42"/>
                    <a:pt x="32" y="36"/>
                    <a:pt x="35" y="30"/>
                  </a:cubicBezTo>
                  <a:cubicBezTo>
                    <a:pt x="39" y="22"/>
                    <a:pt x="42" y="14"/>
                    <a:pt x="43" y="4"/>
                  </a:cubicBezTo>
                  <a:cubicBezTo>
                    <a:pt x="24" y="4"/>
                    <a:pt x="24" y="4"/>
                    <a:pt x="24" y="4"/>
                  </a:cubicBezTo>
                  <a:cubicBezTo>
                    <a:pt x="24" y="0"/>
                    <a:pt x="24" y="0"/>
                    <a:pt x="24" y="0"/>
                  </a:cubicBezTo>
                  <a:cubicBezTo>
                    <a:pt x="45" y="0"/>
                    <a:pt x="45" y="0"/>
                    <a:pt x="45" y="0"/>
                  </a:cubicBezTo>
                  <a:cubicBezTo>
                    <a:pt x="45" y="0"/>
                    <a:pt x="45" y="0"/>
                    <a:pt x="45" y="0"/>
                  </a:cubicBezTo>
                  <a:cubicBezTo>
                    <a:pt x="46" y="0"/>
                    <a:pt x="46" y="0"/>
                    <a:pt x="46" y="0"/>
                  </a:cubicBezTo>
                  <a:cubicBezTo>
                    <a:pt x="47" y="0"/>
                    <a:pt x="48" y="1"/>
                    <a:pt x="48" y="2"/>
                  </a:cubicBezTo>
                  <a:cubicBezTo>
                    <a:pt x="47" y="13"/>
                    <a:pt x="44" y="23"/>
                    <a:pt x="39" y="32"/>
                  </a:cubicBezTo>
                  <a:cubicBezTo>
                    <a:pt x="35" y="40"/>
                    <a:pt x="30" y="48"/>
                    <a:pt x="24" y="54"/>
                  </a:cubicBezTo>
                  <a:lnTo>
                    <a:pt x="24" y="47"/>
                  </a:lnTo>
                  <a:close/>
                  <a:moveTo>
                    <a:pt x="5" y="4"/>
                  </a:moveTo>
                  <a:cubicBezTo>
                    <a:pt x="6" y="13"/>
                    <a:pt x="7" y="22"/>
                    <a:pt x="10" y="30"/>
                  </a:cubicBezTo>
                  <a:cubicBezTo>
                    <a:pt x="12" y="38"/>
                    <a:pt x="16" y="46"/>
                    <a:pt x="20" y="52"/>
                  </a:cubicBezTo>
                  <a:cubicBezTo>
                    <a:pt x="21" y="50"/>
                    <a:pt x="23" y="49"/>
                    <a:pt x="24" y="47"/>
                  </a:cubicBezTo>
                  <a:cubicBezTo>
                    <a:pt x="24" y="54"/>
                    <a:pt x="24" y="54"/>
                    <a:pt x="24" y="54"/>
                  </a:cubicBezTo>
                  <a:cubicBezTo>
                    <a:pt x="23" y="55"/>
                    <a:pt x="22" y="56"/>
                    <a:pt x="21" y="57"/>
                  </a:cubicBezTo>
                  <a:cubicBezTo>
                    <a:pt x="21" y="57"/>
                    <a:pt x="21" y="58"/>
                    <a:pt x="20" y="58"/>
                  </a:cubicBezTo>
                  <a:cubicBezTo>
                    <a:pt x="19" y="58"/>
                    <a:pt x="18" y="58"/>
                    <a:pt x="17" y="57"/>
                  </a:cubicBezTo>
                  <a:cubicBezTo>
                    <a:pt x="12" y="50"/>
                    <a:pt x="8" y="41"/>
                    <a:pt x="5" y="31"/>
                  </a:cubicBezTo>
                  <a:cubicBezTo>
                    <a:pt x="3" y="22"/>
                    <a:pt x="1" y="13"/>
                    <a:pt x="0" y="2"/>
                  </a:cubicBezTo>
                  <a:cubicBezTo>
                    <a:pt x="0" y="2"/>
                    <a:pt x="0" y="2"/>
                    <a:pt x="0" y="2"/>
                  </a:cubicBezTo>
                  <a:cubicBezTo>
                    <a:pt x="0" y="1"/>
                    <a:pt x="1" y="0"/>
                    <a:pt x="3" y="0"/>
                  </a:cubicBezTo>
                  <a:cubicBezTo>
                    <a:pt x="24" y="0"/>
                    <a:pt x="24" y="0"/>
                    <a:pt x="24" y="0"/>
                  </a:cubicBezTo>
                  <a:cubicBezTo>
                    <a:pt x="24" y="4"/>
                    <a:pt x="24" y="4"/>
                    <a:pt x="24" y="4"/>
                  </a:cubicBezTo>
                  <a:lnTo>
                    <a:pt x="5"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7" name="Freeform 154"/>
            <p:cNvSpPr>
              <a:spLocks noEditPoints="1"/>
            </p:cNvSpPr>
            <p:nvPr/>
          </p:nvSpPr>
          <p:spPr bwMode="auto">
            <a:xfrm>
              <a:off x="5832130" y="3988041"/>
              <a:ext cx="122880" cy="151793"/>
            </a:xfrm>
            <a:custGeom>
              <a:avLst/>
              <a:gdLst>
                <a:gd name="T0" fmla="*/ 24 w 48"/>
                <a:gd name="T1" fmla="*/ 54 h 59"/>
                <a:gd name="T2" fmla="*/ 43 w 48"/>
                <a:gd name="T3" fmla="*/ 54 h 59"/>
                <a:gd name="T4" fmla="*/ 35 w 48"/>
                <a:gd name="T5" fmla="*/ 28 h 59"/>
                <a:gd name="T6" fmla="*/ 24 w 48"/>
                <a:gd name="T7" fmla="*/ 11 h 59"/>
                <a:gd name="T8" fmla="*/ 24 w 48"/>
                <a:gd name="T9" fmla="*/ 4 h 59"/>
                <a:gd name="T10" fmla="*/ 39 w 48"/>
                <a:gd name="T11" fmla="*/ 26 h 59"/>
                <a:gd name="T12" fmla="*/ 48 w 48"/>
                <a:gd name="T13" fmla="*/ 56 h 59"/>
                <a:gd name="T14" fmla="*/ 48 w 48"/>
                <a:gd name="T15" fmla="*/ 56 h 59"/>
                <a:gd name="T16" fmla="*/ 45 w 48"/>
                <a:gd name="T17" fmla="*/ 59 h 59"/>
                <a:gd name="T18" fmla="*/ 24 w 48"/>
                <a:gd name="T19" fmla="*/ 59 h 59"/>
                <a:gd name="T20" fmla="*/ 24 w 48"/>
                <a:gd name="T21" fmla="*/ 54 h 59"/>
                <a:gd name="T22" fmla="*/ 20 w 48"/>
                <a:gd name="T23" fmla="*/ 6 h 59"/>
                <a:gd name="T24" fmla="*/ 10 w 48"/>
                <a:gd name="T25" fmla="*/ 28 h 59"/>
                <a:gd name="T26" fmla="*/ 5 w 48"/>
                <a:gd name="T27" fmla="*/ 54 h 59"/>
                <a:gd name="T28" fmla="*/ 24 w 48"/>
                <a:gd name="T29" fmla="*/ 54 h 59"/>
                <a:gd name="T30" fmla="*/ 24 w 48"/>
                <a:gd name="T31" fmla="*/ 59 h 59"/>
                <a:gd name="T32" fmla="*/ 3 w 48"/>
                <a:gd name="T33" fmla="*/ 59 h 59"/>
                <a:gd name="T34" fmla="*/ 3 w 48"/>
                <a:gd name="T35" fmla="*/ 59 h 59"/>
                <a:gd name="T36" fmla="*/ 2 w 48"/>
                <a:gd name="T37" fmla="*/ 59 h 59"/>
                <a:gd name="T38" fmla="*/ 0 w 48"/>
                <a:gd name="T39" fmla="*/ 56 h 59"/>
                <a:gd name="T40" fmla="*/ 5 w 48"/>
                <a:gd name="T41" fmla="*/ 27 h 59"/>
                <a:gd name="T42" fmla="*/ 17 w 48"/>
                <a:gd name="T43" fmla="*/ 1 h 59"/>
                <a:gd name="T44" fmla="*/ 17 w 48"/>
                <a:gd name="T45" fmla="*/ 1 h 59"/>
                <a:gd name="T46" fmla="*/ 17 w 48"/>
                <a:gd name="T47" fmla="*/ 1 h 59"/>
                <a:gd name="T48" fmla="*/ 21 w 48"/>
                <a:gd name="T49" fmla="*/ 1 h 59"/>
                <a:gd name="T50" fmla="*/ 24 w 48"/>
                <a:gd name="T51" fmla="*/ 4 h 59"/>
                <a:gd name="T52" fmla="*/ 24 w 48"/>
                <a:gd name="T53" fmla="*/ 11 h 59"/>
                <a:gd name="T54" fmla="*/ 20 w 48"/>
                <a:gd name="T5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59">
                  <a:moveTo>
                    <a:pt x="24" y="54"/>
                  </a:moveTo>
                  <a:cubicBezTo>
                    <a:pt x="43" y="54"/>
                    <a:pt x="43" y="54"/>
                    <a:pt x="43" y="54"/>
                  </a:cubicBezTo>
                  <a:cubicBezTo>
                    <a:pt x="42" y="45"/>
                    <a:pt x="39" y="36"/>
                    <a:pt x="35" y="28"/>
                  </a:cubicBezTo>
                  <a:cubicBezTo>
                    <a:pt x="32" y="22"/>
                    <a:pt x="28" y="16"/>
                    <a:pt x="24" y="11"/>
                  </a:cubicBezTo>
                  <a:cubicBezTo>
                    <a:pt x="24" y="4"/>
                    <a:pt x="24" y="4"/>
                    <a:pt x="24" y="4"/>
                  </a:cubicBezTo>
                  <a:cubicBezTo>
                    <a:pt x="30" y="10"/>
                    <a:pt x="35" y="18"/>
                    <a:pt x="39" y="26"/>
                  </a:cubicBezTo>
                  <a:cubicBezTo>
                    <a:pt x="44" y="35"/>
                    <a:pt x="47" y="45"/>
                    <a:pt x="48" y="56"/>
                  </a:cubicBezTo>
                  <a:cubicBezTo>
                    <a:pt x="48" y="56"/>
                    <a:pt x="48" y="56"/>
                    <a:pt x="48" y="56"/>
                  </a:cubicBezTo>
                  <a:cubicBezTo>
                    <a:pt x="48" y="58"/>
                    <a:pt x="47" y="59"/>
                    <a:pt x="45" y="59"/>
                  </a:cubicBezTo>
                  <a:cubicBezTo>
                    <a:pt x="24" y="59"/>
                    <a:pt x="24" y="59"/>
                    <a:pt x="24" y="59"/>
                  </a:cubicBezTo>
                  <a:lnTo>
                    <a:pt x="24" y="54"/>
                  </a:lnTo>
                  <a:close/>
                  <a:moveTo>
                    <a:pt x="20" y="6"/>
                  </a:moveTo>
                  <a:cubicBezTo>
                    <a:pt x="16" y="13"/>
                    <a:pt x="12" y="20"/>
                    <a:pt x="10" y="28"/>
                  </a:cubicBezTo>
                  <a:cubicBezTo>
                    <a:pt x="7"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2" y="59"/>
                    <a:pt x="2" y="59"/>
                    <a:pt x="2" y="59"/>
                  </a:cubicBezTo>
                  <a:cubicBezTo>
                    <a:pt x="1" y="59"/>
                    <a:pt x="0" y="57"/>
                    <a:pt x="0" y="56"/>
                  </a:cubicBezTo>
                  <a:cubicBezTo>
                    <a:pt x="1" y="46"/>
                    <a:pt x="3" y="36"/>
                    <a:pt x="5" y="27"/>
                  </a:cubicBezTo>
                  <a:cubicBezTo>
                    <a:pt x="8" y="17"/>
                    <a:pt x="12" y="8"/>
                    <a:pt x="17" y="1"/>
                  </a:cubicBezTo>
                  <a:cubicBezTo>
                    <a:pt x="17" y="1"/>
                    <a:pt x="17" y="1"/>
                    <a:pt x="17" y="1"/>
                  </a:cubicBezTo>
                  <a:cubicBezTo>
                    <a:pt x="17" y="1"/>
                    <a:pt x="17" y="1"/>
                    <a:pt x="17" y="1"/>
                  </a:cubicBezTo>
                  <a:cubicBezTo>
                    <a:pt x="18" y="0"/>
                    <a:pt x="20" y="0"/>
                    <a:pt x="21" y="1"/>
                  </a:cubicBezTo>
                  <a:cubicBezTo>
                    <a:pt x="22" y="2"/>
                    <a:pt x="23" y="3"/>
                    <a:pt x="24" y="4"/>
                  </a:cubicBezTo>
                  <a:cubicBezTo>
                    <a:pt x="24" y="11"/>
                    <a:pt x="24" y="11"/>
                    <a:pt x="24" y="11"/>
                  </a:cubicBezTo>
                  <a:cubicBezTo>
                    <a:pt x="23" y="9"/>
                    <a:pt x="21" y="8"/>
                    <a:pt x="20" y="6"/>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8" name="Freeform 155"/>
            <p:cNvSpPr>
              <a:spLocks noEditPoints="1"/>
            </p:cNvSpPr>
            <p:nvPr/>
          </p:nvSpPr>
          <p:spPr bwMode="auto">
            <a:xfrm>
              <a:off x="5750813" y="3933829"/>
              <a:ext cx="110231" cy="206003"/>
            </a:xfrm>
            <a:custGeom>
              <a:avLst/>
              <a:gdLst>
                <a:gd name="T0" fmla="*/ 21 w 43"/>
                <a:gd name="T1" fmla="*/ 57 h 80"/>
                <a:gd name="T2" fmla="*/ 24 w 43"/>
                <a:gd name="T3" fmla="*/ 43 h 80"/>
                <a:gd name="T4" fmla="*/ 37 w 43"/>
                <a:gd name="T5" fmla="*/ 16 h 80"/>
                <a:gd name="T6" fmla="*/ 21 w 43"/>
                <a:gd name="T7" fmla="*/ 9 h 80"/>
                <a:gd name="T8" fmla="*/ 21 w 43"/>
                <a:gd name="T9" fmla="*/ 8 h 80"/>
                <a:gd name="T10" fmla="*/ 21 w 43"/>
                <a:gd name="T11" fmla="*/ 3 h 80"/>
                <a:gd name="T12" fmla="*/ 23 w 43"/>
                <a:gd name="T13" fmla="*/ 4 h 80"/>
                <a:gd name="T14" fmla="*/ 41 w 43"/>
                <a:gd name="T15" fmla="*/ 13 h 80"/>
                <a:gd name="T16" fmla="*/ 42 w 43"/>
                <a:gd name="T17" fmla="*/ 13 h 80"/>
                <a:gd name="T18" fmla="*/ 42 w 43"/>
                <a:gd name="T19" fmla="*/ 16 h 80"/>
                <a:gd name="T20" fmla="*/ 29 w 43"/>
                <a:gd name="T21" fmla="*/ 45 h 80"/>
                <a:gd name="T22" fmla="*/ 23 w 43"/>
                <a:gd name="T23" fmla="*/ 77 h 80"/>
                <a:gd name="T24" fmla="*/ 23 w 43"/>
                <a:gd name="T25" fmla="*/ 77 h 80"/>
                <a:gd name="T26" fmla="*/ 21 w 43"/>
                <a:gd name="T27" fmla="*/ 80 h 80"/>
                <a:gd name="T28" fmla="*/ 21 w 43"/>
                <a:gd name="T29" fmla="*/ 57 h 80"/>
                <a:gd name="T30" fmla="*/ 5 w 43"/>
                <a:gd name="T31" fmla="*/ 5 h 80"/>
                <a:gd name="T32" fmla="*/ 5 w 43"/>
                <a:gd name="T33" fmla="*/ 75 h 80"/>
                <a:gd name="T34" fmla="*/ 19 w 43"/>
                <a:gd name="T35" fmla="*/ 75 h 80"/>
                <a:gd name="T36" fmla="*/ 21 w 43"/>
                <a:gd name="T37" fmla="*/ 57 h 80"/>
                <a:gd name="T38" fmla="*/ 21 w 43"/>
                <a:gd name="T39" fmla="*/ 80 h 80"/>
                <a:gd name="T40" fmla="*/ 21 w 43"/>
                <a:gd name="T41" fmla="*/ 80 h 80"/>
                <a:gd name="T42" fmla="*/ 2 w 43"/>
                <a:gd name="T43" fmla="*/ 80 h 80"/>
                <a:gd name="T44" fmla="*/ 0 w 43"/>
                <a:gd name="T45" fmla="*/ 77 h 80"/>
                <a:gd name="T46" fmla="*/ 0 w 43"/>
                <a:gd name="T47" fmla="*/ 2 h 80"/>
                <a:gd name="T48" fmla="*/ 0 w 43"/>
                <a:gd name="T49" fmla="*/ 2 h 80"/>
                <a:gd name="T50" fmla="*/ 0 w 43"/>
                <a:gd name="T51" fmla="*/ 2 h 80"/>
                <a:gd name="T52" fmla="*/ 3 w 43"/>
                <a:gd name="T53" fmla="*/ 0 h 80"/>
                <a:gd name="T54" fmla="*/ 21 w 43"/>
                <a:gd name="T55" fmla="*/ 3 h 80"/>
                <a:gd name="T56" fmla="*/ 21 w 43"/>
                <a:gd name="T57" fmla="*/ 8 h 80"/>
                <a:gd name="T58" fmla="*/ 5 w 43"/>
                <a:gd name="T59"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80">
                  <a:moveTo>
                    <a:pt x="21" y="57"/>
                  </a:moveTo>
                  <a:cubicBezTo>
                    <a:pt x="22" y="52"/>
                    <a:pt x="23" y="48"/>
                    <a:pt x="24" y="43"/>
                  </a:cubicBezTo>
                  <a:cubicBezTo>
                    <a:pt x="28" y="33"/>
                    <a:pt x="32" y="24"/>
                    <a:pt x="37" y="16"/>
                  </a:cubicBezTo>
                  <a:cubicBezTo>
                    <a:pt x="32" y="13"/>
                    <a:pt x="27" y="10"/>
                    <a:pt x="21" y="9"/>
                  </a:cubicBezTo>
                  <a:cubicBezTo>
                    <a:pt x="21" y="8"/>
                    <a:pt x="21" y="8"/>
                    <a:pt x="21" y="8"/>
                  </a:cubicBezTo>
                  <a:cubicBezTo>
                    <a:pt x="21" y="3"/>
                    <a:pt x="21" y="3"/>
                    <a:pt x="21" y="3"/>
                  </a:cubicBezTo>
                  <a:cubicBezTo>
                    <a:pt x="22" y="4"/>
                    <a:pt x="22" y="4"/>
                    <a:pt x="23" y="4"/>
                  </a:cubicBezTo>
                  <a:cubicBezTo>
                    <a:pt x="29" y="6"/>
                    <a:pt x="36" y="9"/>
                    <a:pt x="41" y="13"/>
                  </a:cubicBezTo>
                  <a:cubicBezTo>
                    <a:pt x="42" y="13"/>
                    <a:pt x="42" y="13"/>
                    <a:pt x="42" y="13"/>
                  </a:cubicBezTo>
                  <a:cubicBezTo>
                    <a:pt x="43" y="14"/>
                    <a:pt x="43" y="15"/>
                    <a:pt x="42" y="16"/>
                  </a:cubicBezTo>
                  <a:cubicBezTo>
                    <a:pt x="37" y="24"/>
                    <a:pt x="32" y="34"/>
                    <a:pt x="29" y="45"/>
                  </a:cubicBezTo>
                  <a:cubicBezTo>
                    <a:pt x="26" y="55"/>
                    <a:pt x="24" y="66"/>
                    <a:pt x="23" y="77"/>
                  </a:cubicBezTo>
                  <a:cubicBezTo>
                    <a:pt x="23" y="77"/>
                    <a:pt x="23" y="77"/>
                    <a:pt x="23" y="77"/>
                  </a:cubicBezTo>
                  <a:cubicBezTo>
                    <a:pt x="23" y="79"/>
                    <a:pt x="22" y="80"/>
                    <a:pt x="21" y="80"/>
                  </a:cubicBezTo>
                  <a:lnTo>
                    <a:pt x="21" y="57"/>
                  </a:lnTo>
                  <a:close/>
                  <a:moveTo>
                    <a:pt x="5" y="5"/>
                  </a:moveTo>
                  <a:cubicBezTo>
                    <a:pt x="5" y="75"/>
                    <a:pt x="5" y="75"/>
                    <a:pt x="5" y="75"/>
                  </a:cubicBezTo>
                  <a:cubicBezTo>
                    <a:pt x="19" y="75"/>
                    <a:pt x="19" y="75"/>
                    <a:pt x="19" y="75"/>
                  </a:cubicBezTo>
                  <a:cubicBezTo>
                    <a:pt x="19" y="69"/>
                    <a:pt x="20" y="63"/>
                    <a:pt x="21" y="57"/>
                  </a:cubicBezTo>
                  <a:cubicBezTo>
                    <a:pt x="21" y="80"/>
                    <a:pt x="21" y="80"/>
                    <a:pt x="21" y="80"/>
                  </a:cubicBezTo>
                  <a:cubicBezTo>
                    <a:pt x="21" y="80"/>
                    <a:pt x="21" y="80"/>
                    <a:pt x="21" y="80"/>
                  </a:cubicBezTo>
                  <a:cubicBezTo>
                    <a:pt x="2" y="80"/>
                    <a:pt x="2" y="80"/>
                    <a:pt x="2" y="80"/>
                  </a:cubicBezTo>
                  <a:cubicBezTo>
                    <a:pt x="1" y="80"/>
                    <a:pt x="0" y="79"/>
                    <a:pt x="0" y="77"/>
                  </a:cubicBezTo>
                  <a:cubicBezTo>
                    <a:pt x="0" y="2"/>
                    <a:pt x="0" y="2"/>
                    <a:pt x="0" y="2"/>
                  </a:cubicBezTo>
                  <a:cubicBezTo>
                    <a:pt x="0" y="2"/>
                    <a:pt x="0" y="2"/>
                    <a:pt x="0" y="2"/>
                  </a:cubicBezTo>
                  <a:cubicBezTo>
                    <a:pt x="0" y="2"/>
                    <a:pt x="0" y="2"/>
                    <a:pt x="0" y="2"/>
                  </a:cubicBezTo>
                  <a:cubicBezTo>
                    <a:pt x="0" y="1"/>
                    <a:pt x="1" y="0"/>
                    <a:pt x="3" y="0"/>
                  </a:cubicBezTo>
                  <a:cubicBezTo>
                    <a:pt x="9" y="0"/>
                    <a:pt x="15" y="2"/>
                    <a:pt x="21" y="3"/>
                  </a:cubicBezTo>
                  <a:cubicBezTo>
                    <a:pt x="21" y="8"/>
                    <a:pt x="21" y="8"/>
                    <a:pt x="21" y="8"/>
                  </a:cubicBezTo>
                  <a:cubicBezTo>
                    <a:pt x="16" y="7"/>
                    <a:pt x="10" y="6"/>
                    <a:pt x="5" y="5"/>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9" name="Freeform 156"/>
            <p:cNvSpPr>
              <a:spLocks noEditPoints="1"/>
            </p:cNvSpPr>
            <p:nvPr/>
          </p:nvSpPr>
          <p:spPr bwMode="auto">
            <a:xfrm>
              <a:off x="5617092" y="4163324"/>
              <a:ext cx="110231" cy="202389"/>
            </a:xfrm>
            <a:custGeom>
              <a:avLst/>
              <a:gdLst>
                <a:gd name="T0" fmla="*/ 38 w 43"/>
                <a:gd name="T1" fmla="*/ 74 h 79"/>
                <a:gd name="T2" fmla="*/ 38 w 43"/>
                <a:gd name="T3" fmla="*/ 4 h 79"/>
                <a:gd name="T4" fmla="*/ 24 w 43"/>
                <a:gd name="T5" fmla="*/ 4 h 79"/>
                <a:gd name="T6" fmla="*/ 22 w 43"/>
                <a:gd name="T7" fmla="*/ 19 h 79"/>
                <a:gd name="T8" fmla="*/ 22 w 43"/>
                <a:gd name="T9" fmla="*/ 0 h 79"/>
                <a:gd name="T10" fmla="*/ 41 w 43"/>
                <a:gd name="T11" fmla="*/ 0 h 79"/>
                <a:gd name="T12" fmla="*/ 43 w 43"/>
                <a:gd name="T13" fmla="*/ 2 h 79"/>
                <a:gd name="T14" fmla="*/ 43 w 43"/>
                <a:gd name="T15" fmla="*/ 77 h 79"/>
                <a:gd name="T16" fmla="*/ 43 w 43"/>
                <a:gd name="T17" fmla="*/ 77 h 79"/>
                <a:gd name="T18" fmla="*/ 43 w 43"/>
                <a:gd name="T19" fmla="*/ 77 h 79"/>
                <a:gd name="T20" fmla="*/ 41 w 43"/>
                <a:gd name="T21" fmla="*/ 79 h 79"/>
                <a:gd name="T22" fmla="*/ 22 w 43"/>
                <a:gd name="T23" fmla="*/ 76 h 79"/>
                <a:gd name="T24" fmla="*/ 22 w 43"/>
                <a:gd name="T25" fmla="*/ 71 h 79"/>
                <a:gd name="T26" fmla="*/ 38 w 43"/>
                <a:gd name="T27" fmla="*/ 74 h 79"/>
                <a:gd name="T28" fmla="*/ 22 w 43"/>
                <a:gd name="T29" fmla="*/ 19 h 79"/>
                <a:gd name="T30" fmla="*/ 18 w 43"/>
                <a:gd name="T31" fmla="*/ 36 h 79"/>
                <a:gd name="T32" fmla="*/ 6 w 43"/>
                <a:gd name="T33" fmla="*/ 63 h 79"/>
                <a:gd name="T34" fmla="*/ 21 w 43"/>
                <a:gd name="T35" fmla="*/ 70 h 79"/>
                <a:gd name="T36" fmla="*/ 22 w 43"/>
                <a:gd name="T37" fmla="*/ 71 h 79"/>
                <a:gd name="T38" fmla="*/ 22 w 43"/>
                <a:gd name="T39" fmla="*/ 76 h 79"/>
                <a:gd name="T40" fmla="*/ 20 w 43"/>
                <a:gd name="T41" fmla="*/ 75 h 79"/>
                <a:gd name="T42" fmla="*/ 1 w 43"/>
                <a:gd name="T43" fmla="*/ 66 h 79"/>
                <a:gd name="T44" fmla="*/ 1 w 43"/>
                <a:gd name="T45" fmla="*/ 66 h 79"/>
                <a:gd name="T46" fmla="*/ 0 w 43"/>
                <a:gd name="T47" fmla="*/ 62 h 79"/>
                <a:gd name="T48" fmla="*/ 13 w 43"/>
                <a:gd name="T49" fmla="*/ 34 h 79"/>
                <a:gd name="T50" fmla="*/ 19 w 43"/>
                <a:gd name="T51" fmla="*/ 2 h 79"/>
                <a:gd name="T52" fmla="*/ 19 w 43"/>
                <a:gd name="T53" fmla="*/ 2 h 79"/>
                <a:gd name="T54" fmla="*/ 21 w 43"/>
                <a:gd name="T55" fmla="*/ 0 h 79"/>
                <a:gd name="T56" fmla="*/ 22 w 43"/>
                <a:gd name="T57" fmla="*/ 0 h 79"/>
                <a:gd name="T58" fmla="*/ 22 w 43"/>
                <a:gd name="T59"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38" y="74"/>
                  </a:moveTo>
                  <a:cubicBezTo>
                    <a:pt x="38" y="4"/>
                    <a:pt x="38" y="4"/>
                    <a:pt x="38" y="4"/>
                  </a:cubicBezTo>
                  <a:cubicBezTo>
                    <a:pt x="24" y="4"/>
                    <a:pt x="24" y="4"/>
                    <a:pt x="24" y="4"/>
                  </a:cubicBezTo>
                  <a:cubicBezTo>
                    <a:pt x="23" y="9"/>
                    <a:pt x="23" y="14"/>
                    <a:pt x="22" y="19"/>
                  </a:cubicBezTo>
                  <a:cubicBezTo>
                    <a:pt x="22" y="0"/>
                    <a:pt x="22" y="0"/>
                    <a:pt x="22" y="0"/>
                  </a:cubicBezTo>
                  <a:cubicBezTo>
                    <a:pt x="41" y="0"/>
                    <a:pt x="41" y="0"/>
                    <a:pt x="41" y="0"/>
                  </a:cubicBezTo>
                  <a:cubicBezTo>
                    <a:pt x="42" y="0"/>
                    <a:pt x="43" y="1"/>
                    <a:pt x="43" y="2"/>
                  </a:cubicBezTo>
                  <a:cubicBezTo>
                    <a:pt x="43" y="77"/>
                    <a:pt x="43" y="77"/>
                    <a:pt x="43" y="77"/>
                  </a:cubicBezTo>
                  <a:cubicBezTo>
                    <a:pt x="43" y="77"/>
                    <a:pt x="43" y="77"/>
                    <a:pt x="43" y="77"/>
                  </a:cubicBezTo>
                  <a:cubicBezTo>
                    <a:pt x="43" y="77"/>
                    <a:pt x="43" y="77"/>
                    <a:pt x="43" y="77"/>
                  </a:cubicBezTo>
                  <a:cubicBezTo>
                    <a:pt x="43" y="78"/>
                    <a:pt x="42" y="79"/>
                    <a:pt x="41" y="79"/>
                  </a:cubicBezTo>
                  <a:cubicBezTo>
                    <a:pt x="34" y="79"/>
                    <a:pt x="28" y="78"/>
                    <a:pt x="22" y="76"/>
                  </a:cubicBezTo>
                  <a:cubicBezTo>
                    <a:pt x="22" y="71"/>
                    <a:pt x="22" y="71"/>
                    <a:pt x="22" y="71"/>
                  </a:cubicBezTo>
                  <a:cubicBezTo>
                    <a:pt x="27" y="72"/>
                    <a:pt x="33" y="74"/>
                    <a:pt x="38" y="74"/>
                  </a:cubicBezTo>
                  <a:close/>
                  <a:moveTo>
                    <a:pt x="22" y="19"/>
                  </a:moveTo>
                  <a:cubicBezTo>
                    <a:pt x="21" y="25"/>
                    <a:pt x="20" y="30"/>
                    <a:pt x="18" y="36"/>
                  </a:cubicBezTo>
                  <a:cubicBezTo>
                    <a:pt x="15" y="46"/>
                    <a:pt x="11" y="55"/>
                    <a:pt x="6" y="63"/>
                  </a:cubicBezTo>
                  <a:cubicBezTo>
                    <a:pt x="11" y="66"/>
                    <a:pt x="16" y="68"/>
                    <a:pt x="21" y="70"/>
                  </a:cubicBezTo>
                  <a:cubicBezTo>
                    <a:pt x="22" y="71"/>
                    <a:pt x="22" y="71"/>
                    <a:pt x="22" y="71"/>
                  </a:cubicBezTo>
                  <a:cubicBezTo>
                    <a:pt x="22" y="76"/>
                    <a:pt x="22" y="76"/>
                    <a:pt x="22" y="76"/>
                  </a:cubicBezTo>
                  <a:cubicBezTo>
                    <a:pt x="21" y="75"/>
                    <a:pt x="21" y="75"/>
                    <a:pt x="20" y="75"/>
                  </a:cubicBezTo>
                  <a:cubicBezTo>
                    <a:pt x="13" y="73"/>
                    <a:pt x="7" y="69"/>
                    <a:pt x="1" y="66"/>
                  </a:cubicBezTo>
                  <a:cubicBezTo>
                    <a:pt x="1" y="66"/>
                    <a:pt x="1" y="66"/>
                    <a:pt x="1" y="66"/>
                  </a:cubicBezTo>
                  <a:cubicBezTo>
                    <a:pt x="0" y="65"/>
                    <a:pt x="0" y="63"/>
                    <a:pt x="0" y="62"/>
                  </a:cubicBezTo>
                  <a:cubicBezTo>
                    <a:pt x="6" y="54"/>
                    <a:pt x="10" y="45"/>
                    <a:pt x="13" y="34"/>
                  </a:cubicBezTo>
                  <a:cubicBezTo>
                    <a:pt x="16" y="24"/>
                    <a:pt x="18" y="14"/>
                    <a:pt x="19" y="2"/>
                  </a:cubicBezTo>
                  <a:cubicBezTo>
                    <a:pt x="19" y="2"/>
                    <a:pt x="19" y="2"/>
                    <a:pt x="19" y="2"/>
                  </a:cubicBezTo>
                  <a:cubicBezTo>
                    <a:pt x="19" y="1"/>
                    <a:pt x="20" y="0"/>
                    <a:pt x="21" y="0"/>
                  </a:cubicBezTo>
                  <a:cubicBezTo>
                    <a:pt x="22" y="0"/>
                    <a:pt x="22" y="0"/>
                    <a:pt x="22" y="0"/>
                  </a:cubicBezTo>
                  <a:lnTo>
                    <a:pt x="22" y="1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0" name="Freeform 157"/>
            <p:cNvSpPr>
              <a:spLocks noEditPoints="1"/>
            </p:cNvSpPr>
            <p:nvPr/>
          </p:nvSpPr>
          <p:spPr bwMode="auto">
            <a:xfrm>
              <a:off x="5617092" y="3933829"/>
              <a:ext cx="110231" cy="206003"/>
            </a:xfrm>
            <a:custGeom>
              <a:avLst/>
              <a:gdLst>
                <a:gd name="T0" fmla="*/ 24 w 43"/>
                <a:gd name="T1" fmla="*/ 75 h 80"/>
                <a:gd name="T2" fmla="*/ 38 w 43"/>
                <a:gd name="T3" fmla="*/ 75 h 80"/>
                <a:gd name="T4" fmla="*/ 38 w 43"/>
                <a:gd name="T5" fmla="*/ 5 h 80"/>
                <a:gd name="T6" fmla="*/ 22 w 43"/>
                <a:gd name="T7" fmla="*/ 9 h 80"/>
                <a:gd name="T8" fmla="*/ 22 w 43"/>
                <a:gd name="T9" fmla="*/ 4 h 80"/>
                <a:gd name="T10" fmla="*/ 40 w 43"/>
                <a:gd name="T11" fmla="*/ 0 h 80"/>
                <a:gd name="T12" fmla="*/ 41 w 43"/>
                <a:gd name="T13" fmla="*/ 0 h 80"/>
                <a:gd name="T14" fmla="*/ 43 w 43"/>
                <a:gd name="T15" fmla="*/ 2 h 80"/>
                <a:gd name="T16" fmla="*/ 43 w 43"/>
                <a:gd name="T17" fmla="*/ 77 h 80"/>
                <a:gd name="T18" fmla="*/ 41 w 43"/>
                <a:gd name="T19" fmla="*/ 80 h 80"/>
                <a:gd name="T20" fmla="*/ 22 w 43"/>
                <a:gd name="T21" fmla="*/ 80 h 80"/>
                <a:gd name="T22" fmla="*/ 22 w 43"/>
                <a:gd name="T23" fmla="*/ 60 h 80"/>
                <a:gd name="T24" fmla="*/ 24 w 43"/>
                <a:gd name="T25" fmla="*/ 75 h 80"/>
                <a:gd name="T26" fmla="*/ 22 w 43"/>
                <a:gd name="T27" fmla="*/ 9 h 80"/>
                <a:gd name="T28" fmla="*/ 21 w 43"/>
                <a:gd name="T29" fmla="*/ 9 h 80"/>
                <a:gd name="T30" fmla="*/ 6 w 43"/>
                <a:gd name="T31" fmla="*/ 16 h 80"/>
                <a:gd name="T32" fmla="*/ 18 w 43"/>
                <a:gd name="T33" fmla="*/ 44 h 80"/>
                <a:gd name="T34" fmla="*/ 22 w 43"/>
                <a:gd name="T35" fmla="*/ 60 h 80"/>
                <a:gd name="T36" fmla="*/ 22 w 43"/>
                <a:gd name="T37" fmla="*/ 80 h 80"/>
                <a:gd name="T38" fmla="*/ 21 w 43"/>
                <a:gd name="T39" fmla="*/ 80 h 80"/>
                <a:gd name="T40" fmla="*/ 21 w 43"/>
                <a:gd name="T41" fmla="*/ 80 h 80"/>
                <a:gd name="T42" fmla="*/ 19 w 43"/>
                <a:gd name="T43" fmla="*/ 77 h 80"/>
                <a:gd name="T44" fmla="*/ 13 w 43"/>
                <a:gd name="T45" fmla="*/ 45 h 80"/>
                <a:gd name="T46" fmla="*/ 0 w 43"/>
                <a:gd name="T47" fmla="*/ 17 h 80"/>
                <a:gd name="T48" fmla="*/ 0 w 43"/>
                <a:gd name="T49" fmla="*/ 17 h 80"/>
                <a:gd name="T50" fmla="*/ 1 w 43"/>
                <a:gd name="T51" fmla="*/ 14 h 80"/>
                <a:gd name="T52" fmla="*/ 20 w 43"/>
                <a:gd name="T53" fmla="*/ 4 h 80"/>
                <a:gd name="T54" fmla="*/ 22 w 43"/>
                <a:gd name="T55" fmla="*/ 4 h 80"/>
                <a:gd name="T56" fmla="*/ 22 w 43"/>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80">
                  <a:moveTo>
                    <a:pt x="24" y="75"/>
                  </a:moveTo>
                  <a:cubicBezTo>
                    <a:pt x="38" y="75"/>
                    <a:pt x="38" y="75"/>
                    <a:pt x="38" y="75"/>
                  </a:cubicBezTo>
                  <a:cubicBezTo>
                    <a:pt x="38" y="5"/>
                    <a:pt x="38" y="5"/>
                    <a:pt x="38" y="5"/>
                  </a:cubicBezTo>
                  <a:cubicBezTo>
                    <a:pt x="33" y="6"/>
                    <a:pt x="27" y="7"/>
                    <a:pt x="22" y="9"/>
                  </a:cubicBezTo>
                  <a:cubicBezTo>
                    <a:pt x="22" y="4"/>
                    <a:pt x="22" y="4"/>
                    <a:pt x="22" y="4"/>
                  </a:cubicBezTo>
                  <a:cubicBezTo>
                    <a:pt x="28" y="2"/>
                    <a:pt x="34" y="0"/>
                    <a:pt x="40" y="0"/>
                  </a:cubicBezTo>
                  <a:cubicBezTo>
                    <a:pt x="41" y="0"/>
                    <a:pt x="41" y="0"/>
                    <a:pt x="41" y="0"/>
                  </a:cubicBezTo>
                  <a:cubicBezTo>
                    <a:pt x="42" y="0"/>
                    <a:pt x="43" y="1"/>
                    <a:pt x="43" y="2"/>
                  </a:cubicBezTo>
                  <a:cubicBezTo>
                    <a:pt x="43" y="77"/>
                    <a:pt x="43" y="77"/>
                    <a:pt x="43" y="77"/>
                  </a:cubicBezTo>
                  <a:cubicBezTo>
                    <a:pt x="43" y="79"/>
                    <a:pt x="42" y="80"/>
                    <a:pt x="41" y="80"/>
                  </a:cubicBezTo>
                  <a:cubicBezTo>
                    <a:pt x="22" y="80"/>
                    <a:pt x="22" y="80"/>
                    <a:pt x="22" y="80"/>
                  </a:cubicBezTo>
                  <a:cubicBezTo>
                    <a:pt x="22" y="60"/>
                    <a:pt x="22" y="60"/>
                    <a:pt x="22" y="60"/>
                  </a:cubicBezTo>
                  <a:cubicBezTo>
                    <a:pt x="23" y="65"/>
                    <a:pt x="23" y="70"/>
                    <a:pt x="24" y="75"/>
                  </a:cubicBezTo>
                  <a:close/>
                  <a:moveTo>
                    <a:pt x="22" y="9"/>
                  </a:moveTo>
                  <a:cubicBezTo>
                    <a:pt x="21" y="9"/>
                    <a:pt x="21" y="9"/>
                    <a:pt x="21" y="9"/>
                  </a:cubicBezTo>
                  <a:cubicBezTo>
                    <a:pt x="16" y="11"/>
                    <a:pt x="11" y="13"/>
                    <a:pt x="6" y="16"/>
                  </a:cubicBezTo>
                  <a:cubicBezTo>
                    <a:pt x="11" y="24"/>
                    <a:pt x="15" y="33"/>
                    <a:pt x="18" y="44"/>
                  </a:cubicBezTo>
                  <a:cubicBezTo>
                    <a:pt x="20" y="49"/>
                    <a:pt x="21" y="55"/>
                    <a:pt x="22" y="60"/>
                  </a:cubicBezTo>
                  <a:cubicBezTo>
                    <a:pt x="22" y="80"/>
                    <a:pt x="22" y="80"/>
                    <a:pt x="22" y="80"/>
                  </a:cubicBezTo>
                  <a:cubicBezTo>
                    <a:pt x="21" y="80"/>
                    <a:pt x="21" y="80"/>
                    <a:pt x="21" y="80"/>
                  </a:cubicBezTo>
                  <a:cubicBezTo>
                    <a:pt x="21" y="80"/>
                    <a:pt x="21" y="80"/>
                    <a:pt x="21" y="80"/>
                  </a:cubicBezTo>
                  <a:cubicBezTo>
                    <a:pt x="20" y="80"/>
                    <a:pt x="19" y="79"/>
                    <a:pt x="19" y="77"/>
                  </a:cubicBezTo>
                  <a:cubicBezTo>
                    <a:pt x="18" y="66"/>
                    <a:pt x="16" y="55"/>
                    <a:pt x="13" y="45"/>
                  </a:cubicBezTo>
                  <a:cubicBezTo>
                    <a:pt x="10" y="34"/>
                    <a:pt x="6" y="25"/>
                    <a:pt x="0" y="17"/>
                  </a:cubicBezTo>
                  <a:cubicBezTo>
                    <a:pt x="0" y="17"/>
                    <a:pt x="0" y="17"/>
                    <a:pt x="0" y="17"/>
                  </a:cubicBezTo>
                  <a:cubicBezTo>
                    <a:pt x="0" y="16"/>
                    <a:pt x="0" y="14"/>
                    <a:pt x="1" y="14"/>
                  </a:cubicBezTo>
                  <a:cubicBezTo>
                    <a:pt x="7" y="10"/>
                    <a:pt x="13" y="7"/>
                    <a:pt x="20" y="4"/>
                  </a:cubicBezTo>
                  <a:cubicBezTo>
                    <a:pt x="21" y="4"/>
                    <a:pt x="21" y="4"/>
                    <a:pt x="22" y="4"/>
                  </a:cubicBezTo>
                  <a:lnTo>
                    <a:pt x="22" y="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1" name="Freeform 158"/>
            <p:cNvSpPr>
              <a:spLocks noEditPoints="1"/>
            </p:cNvSpPr>
            <p:nvPr/>
          </p:nvSpPr>
          <p:spPr bwMode="auto">
            <a:xfrm>
              <a:off x="5521319" y="4163324"/>
              <a:ext cx="121072" cy="148178"/>
            </a:xfrm>
            <a:custGeom>
              <a:avLst/>
              <a:gdLst>
                <a:gd name="T0" fmla="*/ 24 w 47"/>
                <a:gd name="T1" fmla="*/ 0 h 58"/>
                <a:gd name="T2" fmla="*/ 45 w 47"/>
                <a:gd name="T3" fmla="*/ 0 h 58"/>
                <a:gd name="T4" fmla="*/ 47 w 47"/>
                <a:gd name="T5" fmla="*/ 2 h 58"/>
                <a:gd name="T6" fmla="*/ 42 w 47"/>
                <a:gd name="T7" fmla="*/ 31 h 58"/>
                <a:gd name="T8" fmla="*/ 31 w 47"/>
                <a:gd name="T9" fmla="*/ 56 h 58"/>
                <a:gd name="T10" fmla="*/ 27 w 47"/>
                <a:gd name="T11" fmla="*/ 57 h 58"/>
                <a:gd name="T12" fmla="*/ 24 w 47"/>
                <a:gd name="T13" fmla="*/ 54 h 58"/>
                <a:gd name="T14" fmla="*/ 24 w 47"/>
                <a:gd name="T15" fmla="*/ 47 h 58"/>
                <a:gd name="T16" fmla="*/ 28 w 47"/>
                <a:gd name="T17" fmla="*/ 51 h 58"/>
                <a:gd name="T18" fmla="*/ 37 w 47"/>
                <a:gd name="T19" fmla="*/ 30 h 58"/>
                <a:gd name="T20" fmla="*/ 42 w 47"/>
                <a:gd name="T21" fmla="*/ 4 h 58"/>
                <a:gd name="T22" fmla="*/ 24 w 47"/>
                <a:gd name="T23" fmla="*/ 4 h 58"/>
                <a:gd name="T24" fmla="*/ 24 w 47"/>
                <a:gd name="T25" fmla="*/ 0 h 58"/>
                <a:gd name="T26" fmla="*/ 2 w 47"/>
                <a:gd name="T27" fmla="*/ 12 h 58"/>
                <a:gd name="T28" fmla="*/ 0 w 47"/>
                <a:gd name="T29" fmla="*/ 2 h 58"/>
                <a:gd name="T30" fmla="*/ 3 w 47"/>
                <a:gd name="T31" fmla="*/ 0 h 58"/>
                <a:gd name="T32" fmla="*/ 24 w 47"/>
                <a:gd name="T33" fmla="*/ 0 h 58"/>
                <a:gd name="T34" fmla="*/ 24 w 47"/>
                <a:gd name="T35" fmla="*/ 4 h 58"/>
                <a:gd name="T36" fmla="*/ 5 w 47"/>
                <a:gd name="T37" fmla="*/ 4 h 58"/>
                <a:gd name="T38" fmla="*/ 8 w 47"/>
                <a:gd name="T39" fmla="*/ 16 h 58"/>
                <a:gd name="T40" fmla="*/ 13 w 47"/>
                <a:gd name="T41" fmla="*/ 30 h 58"/>
                <a:gd name="T42" fmla="*/ 24 w 47"/>
                <a:gd name="T43" fmla="*/ 47 h 58"/>
                <a:gd name="T44" fmla="*/ 24 w 47"/>
                <a:gd name="T45" fmla="*/ 54 h 58"/>
                <a:gd name="T46" fmla="*/ 9 w 47"/>
                <a:gd name="T47" fmla="*/ 32 h 58"/>
                <a:gd name="T48" fmla="*/ 2 w 4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58">
                  <a:moveTo>
                    <a:pt x="24" y="0"/>
                  </a:moveTo>
                  <a:cubicBezTo>
                    <a:pt x="45" y="0"/>
                    <a:pt x="45" y="0"/>
                    <a:pt x="45" y="0"/>
                  </a:cubicBezTo>
                  <a:cubicBezTo>
                    <a:pt x="46" y="0"/>
                    <a:pt x="47" y="1"/>
                    <a:pt x="47" y="2"/>
                  </a:cubicBezTo>
                  <a:cubicBezTo>
                    <a:pt x="47" y="12"/>
                    <a:pt x="45" y="22"/>
                    <a:pt x="42" y="31"/>
                  </a:cubicBezTo>
                  <a:cubicBezTo>
                    <a:pt x="39" y="40"/>
                    <a:pt x="35" y="49"/>
                    <a:pt x="31" y="56"/>
                  </a:cubicBezTo>
                  <a:cubicBezTo>
                    <a:pt x="30" y="57"/>
                    <a:pt x="29" y="58"/>
                    <a:pt x="27" y="57"/>
                  </a:cubicBezTo>
                  <a:cubicBezTo>
                    <a:pt x="26" y="56"/>
                    <a:pt x="25" y="55"/>
                    <a:pt x="24" y="54"/>
                  </a:cubicBezTo>
                  <a:cubicBezTo>
                    <a:pt x="24" y="47"/>
                    <a:pt x="24" y="47"/>
                    <a:pt x="24" y="47"/>
                  </a:cubicBezTo>
                  <a:cubicBezTo>
                    <a:pt x="25" y="48"/>
                    <a:pt x="27" y="50"/>
                    <a:pt x="28" y="51"/>
                  </a:cubicBezTo>
                  <a:cubicBezTo>
                    <a:pt x="32" y="45"/>
                    <a:pt x="35" y="38"/>
                    <a:pt x="37" y="30"/>
                  </a:cubicBezTo>
                  <a:cubicBezTo>
                    <a:pt x="40" y="22"/>
                    <a:pt x="41" y="13"/>
                    <a:pt x="42" y="4"/>
                  </a:cubicBezTo>
                  <a:cubicBezTo>
                    <a:pt x="24" y="4"/>
                    <a:pt x="24" y="4"/>
                    <a:pt x="24" y="4"/>
                  </a:cubicBezTo>
                  <a:lnTo>
                    <a:pt x="24" y="0"/>
                  </a:lnTo>
                  <a:close/>
                  <a:moveTo>
                    <a:pt x="2" y="12"/>
                  </a:moveTo>
                  <a:cubicBezTo>
                    <a:pt x="1" y="8"/>
                    <a:pt x="1" y="5"/>
                    <a:pt x="0" y="2"/>
                  </a:cubicBezTo>
                  <a:cubicBezTo>
                    <a:pt x="0" y="1"/>
                    <a:pt x="1" y="0"/>
                    <a:pt x="3" y="0"/>
                  </a:cubicBezTo>
                  <a:cubicBezTo>
                    <a:pt x="24" y="0"/>
                    <a:pt x="24" y="0"/>
                    <a:pt x="24" y="0"/>
                  </a:cubicBezTo>
                  <a:cubicBezTo>
                    <a:pt x="24" y="4"/>
                    <a:pt x="24" y="4"/>
                    <a:pt x="24" y="4"/>
                  </a:cubicBezTo>
                  <a:cubicBezTo>
                    <a:pt x="5" y="4"/>
                    <a:pt x="5" y="4"/>
                    <a:pt x="5" y="4"/>
                  </a:cubicBezTo>
                  <a:cubicBezTo>
                    <a:pt x="6" y="8"/>
                    <a:pt x="7" y="12"/>
                    <a:pt x="8" y="16"/>
                  </a:cubicBezTo>
                  <a:cubicBezTo>
                    <a:pt x="9" y="21"/>
                    <a:pt x="11" y="25"/>
                    <a:pt x="13" y="30"/>
                  </a:cubicBezTo>
                  <a:cubicBezTo>
                    <a:pt x="16" y="36"/>
                    <a:pt x="19" y="42"/>
                    <a:pt x="24" y="47"/>
                  </a:cubicBezTo>
                  <a:cubicBezTo>
                    <a:pt x="24" y="54"/>
                    <a:pt x="24" y="54"/>
                    <a:pt x="24" y="54"/>
                  </a:cubicBezTo>
                  <a:cubicBezTo>
                    <a:pt x="18" y="47"/>
                    <a:pt x="12" y="40"/>
                    <a:pt x="9" y="32"/>
                  </a:cubicBezTo>
                  <a:cubicBezTo>
                    <a:pt x="5" y="26"/>
                    <a:pt x="3" y="19"/>
                    <a:pt x="2" y="1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2" name="Freeform 159"/>
            <p:cNvSpPr>
              <a:spLocks noEditPoints="1"/>
            </p:cNvSpPr>
            <p:nvPr/>
          </p:nvSpPr>
          <p:spPr bwMode="auto">
            <a:xfrm>
              <a:off x="5521319" y="3988041"/>
              <a:ext cx="121072" cy="151793"/>
            </a:xfrm>
            <a:custGeom>
              <a:avLst/>
              <a:gdLst>
                <a:gd name="T0" fmla="*/ 28 w 47"/>
                <a:gd name="T1" fmla="*/ 7 h 59"/>
                <a:gd name="T2" fmla="*/ 24 w 47"/>
                <a:gd name="T3" fmla="*/ 11 h 59"/>
                <a:gd name="T4" fmla="*/ 24 w 47"/>
                <a:gd name="T5" fmla="*/ 4 h 59"/>
                <a:gd name="T6" fmla="*/ 27 w 47"/>
                <a:gd name="T7" fmla="*/ 1 h 59"/>
                <a:gd name="T8" fmla="*/ 27 w 47"/>
                <a:gd name="T9" fmla="*/ 1 h 59"/>
                <a:gd name="T10" fmla="*/ 31 w 47"/>
                <a:gd name="T11" fmla="*/ 2 h 59"/>
                <a:gd name="T12" fmla="*/ 42 w 47"/>
                <a:gd name="T13" fmla="*/ 27 h 59"/>
                <a:gd name="T14" fmla="*/ 47 w 47"/>
                <a:gd name="T15" fmla="*/ 56 h 59"/>
                <a:gd name="T16" fmla="*/ 47 w 47"/>
                <a:gd name="T17" fmla="*/ 56 h 59"/>
                <a:gd name="T18" fmla="*/ 45 w 47"/>
                <a:gd name="T19" fmla="*/ 59 h 59"/>
                <a:gd name="T20" fmla="*/ 24 w 47"/>
                <a:gd name="T21" fmla="*/ 59 h 59"/>
                <a:gd name="T22" fmla="*/ 24 w 47"/>
                <a:gd name="T23" fmla="*/ 54 h 59"/>
                <a:gd name="T24" fmla="*/ 42 w 47"/>
                <a:gd name="T25" fmla="*/ 54 h 59"/>
                <a:gd name="T26" fmla="*/ 37 w 47"/>
                <a:gd name="T27" fmla="*/ 29 h 59"/>
                <a:gd name="T28" fmla="*/ 28 w 47"/>
                <a:gd name="T29" fmla="*/ 7 h 59"/>
                <a:gd name="T30" fmla="*/ 24 w 47"/>
                <a:gd name="T31" fmla="*/ 11 h 59"/>
                <a:gd name="T32" fmla="*/ 13 w 47"/>
                <a:gd name="T33" fmla="*/ 28 h 59"/>
                <a:gd name="T34" fmla="*/ 5 w 47"/>
                <a:gd name="T35" fmla="*/ 54 h 59"/>
                <a:gd name="T36" fmla="*/ 24 w 47"/>
                <a:gd name="T37" fmla="*/ 54 h 59"/>
                <a:gd name="T38" fmla="*/ 24 w 47"/>
                <a:gd name="T39" fmla="*/ 59 h 59"/>
                <a:gd name="T40" fmla="*/ 3 w 47"/>
                <a:gd name="T41" fmla="*/ 59 h 59"/>
                <a:gd name="T42" fmla="*/ 3 w 47"/>
                <a:gd name="T43" fmla="*/ 59 h 59"/>
                <a:gd name="T44" fmla="*/ 3 w 47"/>
                <a:gd name="T45" fmla="*/ 59 h 59"/>
                <a:gd name="T46" fmla="*/ 0 w 47"/>
                <a:gd name="T47" fmla="*/ 56 h 59"/>
                <a:gd name="T48" fmla="*/ 9 w 47"/>
                <a:gd name="T49" fmla="*/ 26 h 59"/>
                <a:gd name="T50" fmla="*/ 24 w 47"/>
                <a:gd name="T51" fmla="*/ 4 h 59"/>
                <a:gd name="T52" fmla="*/ 24 w 47"/>
                <a:gd name="T53"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59">
                  <a:moveTo>
                    <a:pt x="28" y="7"/>
                  </a:moveTo>
                  <a:cubicBezTo>
                    <a:pt x="27" y="8"/>
                    <a:pt x="25" y="10"/>
                    <a:pt x="24" y="11"/>
                  </a:cubicBezTo>
                  <a:cubicBezTo>
                    <a:pt x="24" y="4"/>
                    <a:pt x="24" y="4"/>
                    <a:pt x="24" y="4"/>
                  </a:cubicBezTo>
                  <a:cubicBezTo>
                    <a:pt x="25" y="3"/>
                    <a:pt x="26" y="2"/>
                    <a:pt x="27" y="1"/>
                  </a:cubicBezTo>
                  <a:cubicBezTo>
                    <a:pt x="27" y="1"/>
                    <a:pt x="27" y="1"/>
                    <a:pt x="27" y="1"/>
                  </a:cubicBezTo>
                  <a:cubicBezTo>
                    <a:pt x="28" y="0"/>
                    <a:pt x="30" y="1"/>
                    <a:pt x="31" y="2"/>
                  </a:cubicBezTo>
                  <a:cubicBezTo>
                    <a:pt x="35" y="9"/>
                    <a:pt x="39" y="17"/>
                    <a:pt x="42" y="27"/>
                  </a:cubicBezTo>
                  <a:cubicBezTo>
                    <a:pt x="45" y="36"/>
                    <a:pt x="47" y="46"/>
                    <a:pt x="47" y="56"/>
                  </a:cubicBezTo>
                  <a:cubicBezTo>
                    <a:pt x="47" y="56"/>
                    <a:pt x="47" y="56"/>
                    <a:pt x="47" y="56"/>
                  </a:cubicBezTo>
                  <a:cubicBezTo>
                    <a:pt x="47" y="58"/>
                    <a:pt x="46" y="59"/>
                    <a:pt x="45" y="59"/>
                  </a:cubicBezTo>
                  <a:cubicBezTo>
                    <a:pt x="24" y="59"/>
                    <a:pt x="24" y="59"/>
                    <a:pt x="24" y="59"/>
                  </a:cubicBezTo>
                  <a:cubicBezTo>
                    <a:pt x="24" y="54"/>
                    <a:pt x="24" y="54"/>
                    <a:pt x="24" y="54"/>
                  </a:cubicBezTo>
                  <a:cubicBezTo>
                    <a:pt x="42" y="54"/>
                    <a:pt x="42" y="54"/>
                    <a:pt x="42" y="54"/>
                  </a:cubicBezTo>
                  <a:cubicBezTo>
                    <a:pt x="41" y="45"/>
                    <a:pt x="40" y="36"/>
                    <a:pt x="37" y="29"/>
                  </a:cubicBezTo>
                  <a:cubicBezTo>
                    <a:pt x="35" y="20"/>
                    <a:pt x="32" y="13"/>
                    <a:pt x="28" y="7"/>
                  </a:cubicBezTo>
                  <a:close/>
                  <a:moveTo>
                    <a:pt x="24" y="11"/>
                  </a:moveTo>
                  <a:cubicBezTo>
                    <a:pt x="19" y="17"/>
                    <a:pt x="16" y="22"/>
                    <a:pt x="13" y="28"/>
                  </a:cubicBezTo>
                  <a:cubicBezTo>
                    <a:pt x="9"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3" y="59"/>
                    <a:pt x="3" y="59"/>
                    <a:pt x="3" y="59"/>
                  </a:cubicBezTo>
                  <a:cubicBezTo>
                    <a:pt x="1" y="59"/>
                    <a:pt x="0" y="57"/>
                    <a:pt x="0" y="56"/>
                  </a:cubicBezTo>
                  <a:cubicBezTo>
                    <a:pt x="1" y="45"/>
                    <a:pt x="4" y="35"/>
                    <a:pt x="9" y="26"/>
                  </a:cubicBezTo>
                  <a:cubicBezTo>
                    <a:pt x="12" y="18"/>
                    <a:pt x="18" y="11"/>
                    <a:pt x="24" y="4"/>
                  </a:cubicBezTo>
                  <a:lnTo>
                    <a:pt x="24"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3" name="Freeform 160"/>
            <p:cNvSpPr>
              <a:spLocks noEditPoints="1"/>
            </p:cNvSpPr>
            <p:nvPr/>
          </p:nvSpPr>
          <p:spPr bwMode="auto">
            <a:xfrm>
              <a:off x="5750813" y="4163324"/>
              <a:ext cx="110231" cy="202389"/>
            </a:xfrm>
            <a:custGeom>
              <a:avLst/>
              <a:gdLst>
                <a:gd name="T0" fmla="*/ 21 w 43"/>
                <a:gd name="T1" fmla="*/ 71 h 79"/>
                <a:gd name="T2" fmla="*/ 21 w 43"/>
                <a:gd name="T3" fmla="*/ 71 h 79"/>
                <a:gd name="T4" fmla="*/ 37 w 43"/>
                <a:gd name="T5" fmla="*/ 63 h 79"/>
                <a:gd name="T6" fmla="*/ 24 w 43"/>
                <a:gd name="T7" fmla="*/ 36 h 79"/>
                <a:gd name="T8" fmla="*/ 21 w 43"/>
                <a:gd name="T9" fmla="*/ 22 h 79"/>
                <a:gd name="T10" fmla="*/ 21 w 43"/>
                <a:gd name="T11" fmla="*/ 0 h 79"/>
                <a:gd name="T12" fmla="*/ 23 w 43"/>
                <a:gd name="T13" fmla="*/ 2 h 79"/>
                <a:gd name="T14" fmla="*/ 29 w 43"/>
                <a:gd name="T15" fmla="*/ 34 h 79"/>
                <a:gd name="T16" fmla="*/ 42 w 43"/>
                <a:gd name="T17" fmla="*/ 63 h 79"/>
                <a:gd name="T18" fmla="*/ 42 w 43"/>
                <a:gd name="T19" fmla="*/ 63 h 79"/>
                <a:gd name="T20" fmla="*/ 42 w 43"/>
                <a:gd name="T21" fmla="*/ 63 h 79"/>
                <a:gd name="T22" fmla="*/ 42 w 43"/>
                <a:gd name="T23" fmla="*/ 66 h 79"/>
                <a:gd name="T24" fmla="*/ 23 w 43"/>
                <a:gd name="T25" fmla="*/ 75 h 79"/>
                <a:gd name="T26" fmla="*/ 21 w 43"/>
                <a:gd name="T27" fmla="*/ 76 h 79"/>
                <a:gd name="T28" fmla="*/ 21 w 43"/>
                <a:gd name="T29" fmla="*/ 71 h 79"/>
                <a:gd name="T30" fmla="*/ 5 w 43"/>
                <a:gd name="T31" fmla="*/ 74 h 79"/>
                <a:gd name="T32" fmla="*/ 21 w 43"/>
                <a:gd name="T33" fmla="*/ 71 h 79"/>
                <a:gd name="T34" fmla="*/ 21 w 43"/>
                <a:gd name="T35" fmla="*/ 76 h 79"/>
                <a:gd name="T36" fmla="*/ 3 w 43"/>
                <a:gd name="T37" fmla="*/ 79 h 79"/>
                <a:gd name="T38" fmla="*/ 2 w 43"/>
                <a:gd name="T39" fmla="*/ 79 h 79"/>
                <a:gd name="T40" fmla="*/ 0 w 43"/>
                <a:gd name="T41" fmla="*/ 77 h 79"/>
                <a:gd name="T42" fmla="*/ 0 w 43"/>
                <a:gd name="T43" fmla="*/ 2 h 79"/>
                <a:gd name="T44" fmla="*/ 2 w 43"/>
                <a:gd name="T45" fmla="*/ 0 h 79"/>
                <a:gd name="T46" fmla="*/ 21 w 43"/>
                <a:gd name="T47" fmla="*/ 0 h 79"/>
                <a:gd name="T48" fmla="*/ 21 w 43"/>
                <a:gd name="T49" fmla="*/ 0 h 79"/>
                <a:gd name="T50" fmla="*/ 21 w 43"/>
                <a:gd name="T51" fmla="*/ 0 h 79"/>
                <a:gd name="T52" fmla="*/ 21 w 43"/>
                <a:gd name="T53" fmla="*/ 22 h 79"/>
                <a:gd name="T54" fmla="*/ 19 w 43"/>
                <a:gd name="T55" fmla="*/ 4 h 79"/>
                <a:gd name="T56" fmla="*/ 5 w 43"/>
                <a:gd name="T57" fmla="*/ 4 h 79"/>
                <a:gd name="T58" fmla="*/ 5 w 43"/>
                <a:gd name="T5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21" y="71"/>
                  </a:moveTo>
                  <a:cubicBezTo>
                    <a:pt x="21" y="71"/>
                    <a:pt x="21" y="71"/>
                    <a:pt x="21" y="71"/>
                  </a:cubicBezTo>
                  <a:cubicBezTo>
                    <a:pt x="27" y="69"/>
                    <a:pt x="32" y="66"/>
                    <a:pt x="37" y="63"/>
                  </a:cubicBezTo>
                  <a:cubicBezTo>
                    <a:pt x="32" y="55"/>
                    <a:pt x="28" y="46"/>
                    <a:pt x="24" y="36"/>
                  </a:cubicBezTo>
                  <a:cubicBezTo>
                    <a:pt x="23" y="31"/>
                    <a:pt x="22" y="27"/>
                    <a:pt x="21" y="22"/>
                  </a:cubicBezTo>
                  <a:cubicBezTo>
                    <a:pt x="21" y="0"/>
                    <a:pt x="21" y="0"/>
                    <a:pt x="21" y="0"/>
                  </a:cubicBezTo>
                  <a:cubicBezTo>
                    <a:pt x="22" y="0"/>
                    <a:pt x="23" y="1"/>
                    <a:pt x="23" y="2"/>
                  </a:cubicBezTo>
                  <a:cubicBezTo>
                    <a:pt x="24" y="13"/>
                    <a:pt x="26" y="24"/>
                    <a:pt x="29" y="34"/>
                  </a:cubicBezTo>
                  <a:cubicBezTo>
                    <a:pt x="32" y="45"/>
                    <a:pt x="37" y="55"/>
                    <a:pt x="42" y="63"/>
                  </a:cubicBezTo>
                  <a:cubicBezTo>
                    <a:pt x="42" y="63"/>
                    <a:pt x="42" y="63"/>
                    <a:pt x="42" y="63"/>
                  </a:cubicBezTo>
                  <a:cubicBezTo>
                    <a:pt x="42" y="63"/>
                    <a:pt x="42" y="63"/>
                    <a:pt x="42" y="63"/>
                  </a:cubicBezTo>
                  <a:cubicBezTo>
                    <a:pt x="43" y="64"/>
                    <a:pt x="43" y="65"/>
                    <a:pt x="42" y="66"/>
                  </a:cubicBezTo>
                  <a:cubicBezTo>
                    <a:pt x="36" y="70"/>
                    <a:pt x="30" y="73"/>
                    <a:pt x="23" y="75"/>
                  </a:cubicBezTo>
                  <a:cubicBezTo>
                    <a:pt x="22" y="75"/>
                    <a:pt x="22" y="76"/>
                    <a:pt x="21" y="76"/>
                  </a:cubicBezTo>
                  <a:lnTo>
                    <a:pt x="21" y="71"/>
                  </a:lnTo>
                  <a:close/>
                  <a:moveTo>
                    <a:pt x="5" y="74"/>
                  </a:moveTo>
                  <a:cubicBezTo>
                    <a:pt x="10" y="74"/>
                    <a:pt x="16" y="72"/>
                    <a:pt x="21" y="71"/>
                  </a:cubicBezTo>
                  <a:cubicBezTo>
                    <a:pt x="21" y="76"/>
                    <a:pt x="21" y="76"/>
                    <a:pt x="21" y="76"/>
                  </a:cubicBezTo>
                  <a:cubicBezTo>
                    <a:pt x="15" y="78"/>
                    <a:pt x="9" y="79"/>
                    <a:pt x="3" y="79"/>
                  </a:cubicBezTo>
                  <a:cubicBezTo>
                    <a:pt x="3" y="79"/>
                    <a:pt x="3" y="79"/>
                    <a:pt x="2" y="79"/>
                  </a:cubicBezTo>
                  <a:cubicBezTo>
                    <a:pt x="1" y="79"/>
                    <a:pt x="0" y="78"/>
                    <a:pt x="0" y="77"/>
                  </a:cubicBezTo>
                  <a:cubicBezTo>
                    <a:pt x="0" y="2"/>
                    <a:pt x="0" y="2"/>
                    <a:pt x="0" y="2"/>
                  </a:cubicBezTo>
                  <a:cubicBezTo>
                    <a:pt x="0" y="1"/>
                    <a:pt x="1" y="0"/>
                    <a:pt x="2" y="0"/>
                  </a:cubicBezTo>
                  <a:cubicBezTo>
                    <a:pt x="21" y="0"/>
                    <a:pt x="21" y="0"/>
                    <a:pt x="21" y="0"/>
                  </a:cubicBezTo>
                  <a:cubicBezTo>
                    <a:pt x="21" y="0"/>
                    <a:pt x="21" y="0"/>
                    <a:pt x="21" y="0"/>
                  </a:cubicBezTo>
                  <a:cubicBezTo>
                    <a:pt x="21" y="0"/>
                    <a:pt x="21" y="0"/>
                    <a:pt x="21" y="0"/>
                  </a:cubicBezTo>
                  <a:cubicBezTo>
                    <a:pt x="21" y="22"/>
                    <a:pt x="21" y="22"/>
                    <a:pt x="21" y="22"/>
                  </a:cubicBezTo>
                  <a:cubicBezTo>
                    <a:pt x="20" y="16"/>
                    <a:pt x="19" y="10"/>
                    <a:pt x="19" y="4"/>
                  </a:cubicBezTo>
                  <a:cubicBezTo>
                    <a:pt x="5" y="4"/>
                    <a:pt x="5" y="4"/>
                    <a:pt x="5" y="4"/>
                  </a:cubicBezTo>
                  <a:lnTo>
                    <a:pt x="5" y="7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4" name="Freeform 163"/>
            <p:cNvSpPr>
              <a:spLocks noEditPoints="1"/>
            </p:cNvSpPr>
            <p:nvPr/>
          </p:nvSpPr>
          <p:spPr bwMode="auto">
            <a:xfrm>
              <a:off x="5405668" y="1712967"/>
              <a:ext cx="256601" cy="695714"/>
            </a:xfrm>
            <a:custGeom>
              <a:avLst/>
              <a:gdLst>
                <a:gd name="T0" fmla="*/ 60 w 100"/>
                <a:gd name="T1" fmla="*/ 266 h 270"/>
                <a:gd name="T2" fmla="*/ 60 w 100"/>
                <a:gd name="T3" fmla="*/ 129 h 270"/>
                <a:gd name="T4" fmla="*/ 62 w 100"/>
                <a:gd name="T5" fmla="*/ 127 h 270"/>
                <a:gd name="T6" fmla="*/ 86 w 100"/>
                <a:gd name="T7" fmla="*/ 107 h 270"/>
                <a:gd name="T8" fmla="*/ 95 w 100"/>
                <a:gd name="T9" fmla="*/ 73 h 270"/>
                <a:gd name="T10" fmla="*/ 81 w 100"/>
                <a:gd name="T11" fmla="*/ 25 h 270"/>
                <a:gd name="T12" fmla="*/ 50 w 100"/>
                <a:gd name="T13" fmla="*/ 5 h 270"/>
                <a:gd name="T14" fmla="*/ 50 w 100"/>
                <a:gd name="T15" fmla="*/ 5 h 270"/>
                <a:gd name="T16" fmla="*/ 50 w 100"/>
                <a:gd name="T17" fmla="*/ 0 h 270"/>
                <a:gd name="T18" fmla="*/ 50 w 100"/>
                <a:gd name="T19" fmla="*/ 0 h 270"/>
                <a:gd name="T20" fmla="*/ 85 w 100"/>
                <a:gd name="T21" fmla="*/ 23 h 270"/>
                <a:gd name="T22" fmla="*/ 100 w 100"/>
                <a:gd name="T23" fmla="*/ 73 h 270"/>
                <a:gd name="T24" fmla="*/ 90 w 100"/>
                <a:gd name="T25" fmla="*/ 110 h 270"/>
                <a:gd name="T26" fmla="*/ 65 w 100"/>
                <a:gd name="T27" fmla="*/ 131 h 270"/>
                <a:gd name="T28" fmla="*/ 65 w 100"/>
                <a:gd name="T29" fmla="*/ 268 h 270"/>
                <a:gd name="T30" fmla="*/ 62 w 100"/>
                <a:gd name="T31" fmla="*/ 270 h 270"/>
                <a:gd name="T32" fmla="*/ 50 w 100"/>
                <a:gd name="T33" fmla="*/ 270 h 270"/>
                <a:gd name="T34" fmla="*/ 50 w 100"/>
                <a:gd name="T35" fmla="*/ 266 h 270"/>
                <a:gd name="T36" fmla="*/ 60 w 100"/>
                <a:gd name="T37" fmla="*/ 266 h 270"/>
                <a:gd name="T38" fmla="*/ 50 w 100"/>
                <a:gd name="T39" fmla="*/ 5 h 270"/>
                <a:gd name="T40" fmla="*/ 20 w 100"/>
                <a:gd name="T41" fmla="*/ 25 h 270"/>
                <a:gd name="T42" fmla="*/ 5 w 100"/>
                <a:gd name="T43" fmla="*/ 73 h 270"/>
                <a:gd name="T44" fmla="*/ 14 w 100"/>
                <a:gd name="T45" fmla="*/ 107 h 270"/>
                <a:gd name="T46" fmla="*/ 39 w 100"/>
                <a:gd name="T47" fmla="*/ 127 h 270"/>
                <a:gd name="T48" fmla="*/ 40 w 100"/>
                <a:gd name="T49" fmla="*/ 129 h 270"/>
                <a:gd name="T50" fmla="*/ 40 w 100"/>
                <a:gd name="T51" fmla="*/ 129 h 270"/>
                <a:gd name="T52" fmla="*/ 40 w 100"/>
                <a:gd name="T53" fmla="*/ 266 h 270"/>
                <a:gd name="T54" fmla="*/ 50 w 100"/>
                <a:gd name="T55" fmla="*/ 266 h 270"/>
                <a:gd name="T56" fmla="*/ 50 w 100"/>
                <a:gd name="T57" fmla="*/ 270 h 270"/>
                <a:gd name="T58" fmla="*/ 38 w 100"/>
                <a:gd name="T59" fmla="*/ 270 h 270"/>
                <a:gd name="T60" fmla="*/ 35 w 100"/>
                <a:gd name="T61" fmla="*/ 268 h 270"/>
                <a:gd name="T62" fmla="*/ 35 w 100"/>
                <a:gd name="T63" fmla="*/ 131 h 270"/>
                <a:gd name="T64" fmla="*/ 10 w 100"/>
                <a:gd name="T65" fmla="*/ 110 h 270"/>
                <a:gd name="T66" fmla="*/ 0 w 100"/>
                <a:gd name="T67" fmla="*/ 73 h 270"/>
                <a:gd name="T68" fmla="*/ 16 w 100"/>
                <a:gd name="T69" fmla="*/ 23 h 270"/>
                <a:gd name="T70" fmla="*/ 50 w 100"/>
                <a:gd name="T71" fmla="*/ 0 h 270"/>
                <a:gd name="T72" fmla="*/ 50 w 100"/>
                <a:gd name="T73"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270">
                  <a:moveTo>
                    <a:pt x="60" y="266"/>
                  </a:moveTo>
                  <a:cubicBezTo>
                    <a:pt x="60" y="129"/>
                    <a:pt x="60" y="129"/>
                    <a:pt x="60" y="129"/>
                  </a:cubicBezTo>
                  <a:cubicBezTo>
                    <a:pt x="60" y="128"/>
                    <a:pt x="61" y="127"/>
                    <a:pt x="62" y="127"/>
                  </a:cubicBezTo>
                  <a:cubicBezTo>
                    <a:pt x="72" y="124"/>
                    <a:pt x="80" y="117"/>
                    <a:pt x="86" y="107"/>
                  </a:cubicBezTo>
                  <a:cubicBezTo>
                    <a:pt x="92" y="98"/>
                    <a:pt x="95" y="86"/>
                    <a:pt x="95" y="73"/>
                  </a:cubicBezTo>
                  <a:cubicBezTo>
                    <a:pt x="95" y="57"/>
                    <a:pt x="90" y="39"/>
                    <a:pt x="81" y="25"/>
                  </a:cubicBezTo>
                  <a:cubicBezTo>
                    <a:pt x="72" y="13"/>
                    <a:pt x="62" y="5"/>
                    <a:pt x="50" y="5"/>
                  </a:cubicBezTo>
                  <a:cubicBezTo>
                    <a:pt x="50" y="5"/>
                    <a:pt x="50" y="5"/>
                    <a:pt x="50" y="5"/>
                  </a:cubicBezTo>
                  <a:cubicBezTo>
                    <a:pt x="50" y="0"/>
                    <a:pt x="50" y="0"/>
                    <a:pt x="50" y="0"/>
                  </a:cubicBezTo>
                  <a:cubicBezTo>
                    <a:pt x="50" y="0"/>
                    <a:pt x="50" y="0"/>
                    <a:pt x="50" y="0"/>
                  </a:cubicBezTo>
                  <a:cubicBezTo>
                    <a:pt x="64" y="0"/>
                    <a:pt x="76" y="10"/>
                    <a:pt x="85" y="23"/>
                  </a:cubicBezTo>
                  <a:cubicBezTo>
                    <a:pt x="94" y="37"/>
                    <a:pt x="100" y="56"/>
                    <a:pt x="100" y="73"/>
                  </a:cubicBezTo>
                  <a:cubicBezTo>
                    <a:pt x="100" y="87"/>
                    <a:pt x="96" y="100"/>
                    <a:pt x="90" y="110"/>
                  </a:cubicBezTo>
                  <a:cubicBezTo>
                    <a:pt x="84" y="120"/>
                    <a:pt x="75" y="127"/>
                    <a:pt x="65" y="131"/>
                  </a:cubicBezTo>
                  <a:cubicBezTo>
                    <a:pt x="65" y="268"/>
                    <a:pt x="65" y="268"/>
                    <a:pt x="65" y="268"/>
                  </a:cubicBezTo>
                  <a:cubicBezTo>
                    <a:pt x="65" y="269"/>
                    <a:pt x="64" y="270"/>
                    <a:pt x="62" y="270"/>
                  </a:cubicBezTo>
                  <a:cubicBezTo>
                    <a:pt x="50" y="270"/>
                    <a:pt x="50" y="270"/>
                    <a:pt x="50" y="270"/>
                  </a:cubicBezTo>
                  <a:cubicBezTo>
                    <a:pt x="50" y="266"/>
                    <a:pt x="50" y="266"/>
                    <a:pt x="50" y="266"/>
                  </a:cubicBezTo>
                  <a:lnTo>
                    <a:pt x="60" y="266"/>
                  </a:lnTo>
                  <a:close/>
                  <a:moveTo>
                    <a:pt x="50" y="5"/>
                  </a:moveTo>
                  <a:cubicBezTo>
                    <a:pt x="39" y="5"/>
                    <a:pt x="28" y="13"/>
                    <a:pt x="20" y="25"/>
                  </a:cubicBezTo>
                  <a:cubicBezTo>
                    <a:pt x="11" y="39"/>
                    <a:pt x="5" y="57"/>
                    <a:pt x="5" y="73"/>
                  </a:cubicBezTo>
                  <a:cubicBezTo>
                    <a:pt x="5" y="86"/>
                    <a:pt x="9" y="98"/>
                    <a:pt x="14" y="107"/>
                  </a:cubicBezTo>
                  <a:cubicBezTo>
                    <a:pt x="20" y="117"/>
                    <a:pt x="29" y="124"/>
                    <a:pt x="39" y="127"/>
                  </a:cubicBezTo>
                  <a:cubicBezTo>
                    <a:pt x="40" y="127"/>
                    <a:pt x="40" y="128"/>
                    <a:pt x="40" y="129"/>
                  </a:cubicBezTo>
                  <a:cubicBezTo>
                    <a:pt x="40" y="129"/>
                    <a:pt x="40" y="129"/>
                    <a:pt x="40" y="129"/>
                  </a:cubicBezTo>
                  <a:cubicBezTo>
                    <a:pt x="40" y="266"/>
                    <a:pt x="40" y="266"/>
                    <a:pt x="40" y="266"/>
                  </a:cubicBezTo>
                  <a:cubicBezTo>
                    <a:pt x="50" y="266"/>
                    <a:pt x="50" y="266"/>
                    <a:pt x="50" y="266"/>
                  </a:cubicBezTo>
                  <a:cubicBezTo>
                    <a:pt x="50" y="270"/>
                    <a:pt x="50" y="270"/>
                    <a:pt x="50" y="270"/>
                  </a:cubicBezTo>
                  <a:cubicBezTo>
                    <a:pt x="38" y="270"/>
                    <a:pt x="38" y="270"/>
                    <a:pt x="38" y="270"/>
                  </a:cubicBezTo>
                  <a:cubicBezTo>
                    <a:pt x="37" y="270"/>
                    <a:pt x="35" y="269"/>
                    <a:pt x="35" y="268"/>
                  </a:cubicBezTo>
                  <a:cubicBezTo>
                    <a:pt x="35" y="131"/>
                    <a:pt x="35" y="131"/>
                    <a:pt x="35" y="131"/>
                  </a:cubicBezTo>
                  <a:cubicBezTo>
                    <a:pt x="25" y="127"/>
                    <a:pt x="17" y="119"/>
                    <a:pt x="10" y="110"/>
                  </a:cubicBezTo>
                  <a:cubicBezTo>
                    <a:pt x="4" y="100"/>
                    <a:pt x="0" y="87"/>
                    <a:pt x="0" y="73"/>
                  </a:cubicBezTo>
                  <a:cubicBezTo>
                    <a:pt x="0" y="56"/>
                    <a:pt x="6" y="37"/>
                    <a:pt x="16" y="23"/>
                  </a:cubicBezTo>
                  <a:cubicBezTo>
                    <a:pt x="25" y="10"/>
                    <a:pt x="37" y="0"/>
                    <a:pt x="50" y="0"/>
                  </a:cubicBezTo>
                  <a:lnTo>
                    <a:pt x="50"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5" name="Freeform 164"/>
            <p:cNvSpPr>
              <a:spLocks noEditPoints="1"/>
            </p:cNvSpPr>
            <p:nvPr/>
          </p:nvSpPr>
          <p:spPr bwMode="auto">
            <a:xfrm>
              <a:off x="6784446" y="3671808"/>
              <a:ext cx="177090" cy="177090"/>
            </a:xfrm>
            <a:custGeom>
              <a:avLst/>
              <a:gdLst>
                <a:gd name="T0" fmla="*/ 35 w 69"/>
                <a:gd name="T1" fmla="*/ 64 h 69"/>
                <a:gd name="T2" fmla="*/ 56 w 69"/>
                <a:gd name="T3" fmla="*/ 55 h 69"/>
                <a:gd name="T4" fmla="*/ 64 w 69"/>
                <a:gd name="T5" fmla="*/ 34 h 69"/>
                <a:gd name="T6" fmla="*/ 56 w 69"/>
                <a:gd name="T7" fmla="*/ 13 h 69"/>
                <a:gd name="T8" fmla="*/ 35 w 69"/>
                <a:gd name="T9" fmla="*/ 5 h 69"/>
                <a:gd name="T10" fmla="*/ 35 w 69"/>
                <a:gd name="T11" fmla="*/ 0 h 69"/>
                <a:gd name="T12" fmla="*/ 59 w 69"/>
                <a:gd name="T13" fmla="*/ 10 h 69"/>
                <a:gd name="T14" fmla="*/ 69 w 69"/>
                <a:gd name="T15" fmla="*/ 34 h 69"/>
                <a:gd name="T16" fmla="*/ 59 w 69"/>
                <a:gd name="T17" fmla="*/ 59 h 69"/>
                <a:gd name="T18" fmla="*/ 35 w 69"/>
                <a:gd name="T19" fmla="*/ 69 h 69"/>
                <a:gd name="T20" fmla="*/ 35 w 69"/>
                <a:gd name="T21" fmla="*/ 64 h 69"/>
                <a:gd name="T22" fmla="*/ 35 w 69"/>
                <a:gd name="T23" fmla="*/ 27 h 69"/>
                <a:gd name="T24" fmla="*/ 35 w 69"/>
                <a:gd name="T25" fmla="*/ 32 h 69"/>
                <a:gd name="T26" fmla="*/ 40 w 69"/>
                <a:gd name="T27" fmla="*/ 32 h 69"/>
                <a:gd name="T28" fmla="*/ 36 w 69"/>
                <a:gd name="T29" fmla="*/ 36 h 69"/>
                <a:gd name="T30" fmla="*/ 35 w 69"/>
                <a:gd name="T31" fmla="*/ 37 h 69"/>
                <a:gd name="T32" fmla="*/ 35 w 69"/>
                <a:gd name="T33" fmla="*/ 45 h 69"/>
                <a:gd name="T34" fmla="*/ 40 w 69"/>
                <a:gd name="T35" fmla="*/ 39 h 69"/>
                <a:gd name="T36" fmla="*/ 47 w 69"/>
                <a:gd name="T37" fmla="*/ 31 h 69"/>
                <a:gd name="T38" fmla="*/ 48 w 69"/>
                <a:gd name="T39" fmla="*/ 30 h 69"/>
                <a:gd name="T40" fmla="*/ 45 w 69"/>
                <a:gd name="T41" fmla="*/ 27 h 69"/>
                <a:gd name="T42" fmla="*/ 35 w 69"/>
                <a:gd name="T43" fmla="*/ 27 h 69"/>
                <a:gd name="T44" fmla="*/ 21 w 69"/>
                <a:gd name="T45" fmla="*/ 61 h 69"/>
                <a:gd name="T46" fmla="*/ 26 w 69"/>
                <a:gd name="T47" fmla="*/ 63 h 69"/>
                <a:gd name="T48" fmla="*/ 35 w 69"/>
                <a:gd name="T49" fmla="*/ 64 h 69"/>
                <a:gd name="T50" fmla="*/ 35 w 69"/>
                <a:gd name="T51" fmla="*/ 64 h 69"/>
                <a:gd name="T52" fmla="*/ 35 w 69"/>
                <a:gd name="T53" fmla="*/ 69 h 69"/>
                <a:gd name="T54" fmla="*/ 35 w 69"/>
                <a:gd name="T55" fmla="*/ 69 h 69"/>
                <a:gd name="T56" fmla="*/ 25 w 69"/>
                <a:gd name="T57" fmla="*/ 68 h 69"/>
                <a:gd name="T58" fmla="*/ 16 w 69"/>
                <a:gd name="T59" fmla="*/ 63 h 69"/>
                <a:gd name="T60" fmla="*/ 16 w 69"/>
                <a:gd name="T61" fmla="*/ 63 h 69"/>
                <a:gd name="T62" fmla="*/ 15 w 69"/>
                <a:gd name="T63" fmla="*/ 63 h 69"/>
                <a:gd name="T64" fmla="*/ 15 w 69"/>
                <a:gd name="T65" fmla="*/ 60 h 69"/>
                <a:gd name="T66" fmla="*/ 35 w 69"/>
                <a:gd name="T67" fmla="*/ 37 h 69"/>
                <a:gd name="T68" fmla="*/ 35 w 69"/>
                <a:gd name="T69" fmla="*/ 45 h 69"/>
                <a:gd name="T70" fmla="*/ 21 w 69"/>
                <a:gd name="T71" fmla="*/ 61 h 69"/>
                <a:gd name="T72" fmla="*/ 35 w 69"/>
                <a:gd name="T73" fmla="*/ 5 h 69"/>
                <a:gd name="T74" fmla="*/ 35 w 69"/>
                <a:gd name="T75" fmla="*/ 5 h 69"/>
                <a:gd name="T76" fmla="*/ 15 w 69"/>
                <a:gd name="T77" fmla="*/ 12 h 69"/>
                <a:gd name="T78" fmla="*/ 6 w 69"/>
                <a:gd name="T79" fmla="*/ 27 h 69"/>
                <a:gd name="T80" fmla="*/ 35 w 69"/>
                <a:gd name="T81" fmla="*/ 27 h 69"/>
                <a:gd name="T82" fmla="*/ 35 w 69"/>
                <a:gd name="T83" fmla="*/ 27 h 69"/>
                <a:gd name="T84" fmla="*/ 35 w 69"/>
                <a:gd name="T85" fmla="*/ 32 h 69"/>
                <a:gd name="T86" fmla="*/ 35 w 69"/>
                <a:gd name="T87" fmla="*/ 32 h 69"/>
                <a:gd name="T88" fmla="*/ 3 w 69"/>
                <a:gd name="T89" fmla="*/ 32 h 69"/>
                <a:gd name="T90" fmla="*/ 3 w 69"/>
                <a:gd name="T91" fmla="*/ 32 h 69"/>
                <a:gd name="T92" fmla="*/ 2 w 69"/>
                <a:gd name="T93" fmla="*/ 32 h 69"/>
                <a:gd name="T94" fmla="*/ 0 w 69"/>
                <a:gd name="T95" fmla="*/ 29 h 69"/>
                <a:gd name="T96" fmla="*/ 12 w 69"/>
                <a:gd name="T97" fmla="*/ 8 h 69"/>
                <a:gd name="T98" fmla="*/ 35 w 69"/>
                <a:gd name="T99" fmla="*/ 0 h 69"/>
                <a:gd name="T100" fmla="*/ 35 w 69"/>
                <a:gd name="T101" fmla="*/ 0 h 69"/>
                <a:gd name="T102" fmla="*/ 35 w 69"/>
                <a:gd name="T103"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9">
                  <a:moveTo>
                    <a:pt x="35" y="64"/>
                  </a:moveTo>
                  <a:cubicBezTo>
                    <a:pt x="43" y="64"/>
                    <a:pt x="50" y="61"/>
                    <a:pt x="56" y="55"/>
                  </a:cubicBezTo>
                  <a:cubicBezTo>
                    <a:pt x="61" y="50"/>
                    <a:pt x="64" y="43"/>
                    <a:pt x="64" y="34"/>
                  </a:cubicBezTo>
                  <a:cubicBezTo>
                    <a:pt x="64" y="26"/>
                    <a:pt x="61" y="19"/>
                    <a:pt x="56" y="13"/>
                  </a:cubicBezTo>
                  <a:cubicBezTo>
                    <a:pt x="50" y="8"/>
                    <a:pt x="43" y="5"/>
                    <a:pt x="35" y="5"/>
                  </a:cubicBezTo>
                  <a:cubicBezTo>
                    <a:pt x="35" y="0"/>
                    <a:pt x="35" y="0"/>
                    <a:pt x="35" y="0"/>
                  </a:cubicBezTo>
                  <a:cubicBezTo>
                    <a:pt x="44" y="0"/>
                    <a:pt x="53" y="4"/>
                    <a:pt x="59" y="10"/>
                  </a:cubicBezTo>
                  <a:cubicBezTo>
                    <a:pt x="65" y="16"/>
                    <a:pt x="69" y="25"/>
                    <a:pt x="69" y="34"/>
                  </a:cubicBezTo>
                  <a:cubicBezTo>
                    <a:pt x="69" y="44"/>
                    <a:pt x="65" y="53"/>
                    <a:pt x="59" y="59"/>
                  </a:cubicBezTo>
                  <a:cubicBezTo>
                    <a:pt x="53" y="65"/>
                    <a:pt x="44" y="69"/>
                    <a:pt x="35" y="69"/>
                  </a:cubicBezTo>
                  <a:cubicBezTo>
                    <a:pt x="35" y="64"/>
                    <a:pt x="35" y="64"/>
                    <a:pt x="35" y="64"/>
                  </a:cubicBezTo>
                  <a:close/>
                  <a:moveTo>
                    <a:pt x="35" y="27"/>
                  </a:moveTo>
                  <a:cubicBezTo>
                    <a:pt x="35" y="32"/>
                    <a:pt x="35" y="32"/>
                    <a:pt x="35" y="32"/>
                  </a:cubicBezTo>
                  <a:cubicBezTo>
                    <a:pt x="40" y="32"/>
                    <a:pt x="40" y="32"/>
                    <a:pt x="40" y="32"/>
                  </a:cubicBezTo>
                  <a:cubicBezTo>
                    <a:pt x="36" y="36"/>
                    <a:pt x="36" y="36"/>
                    <a:pt x="36" y="36"/>
                  </a:cubicBezTo>
                  <a:cubicBezTo>
                    <a:pt x="35" y="37"/>
                    <a:pt x="35" y="37"/>
                    <a:pt x="35" y="37"/>
                  </a:cubicBezTo>
                  <a:cubicBezTo>
                    <a:pt x="35" y="45"/>
                    <a:pt x="35" y="45"/>
                    <a:pt x="35" y="45"/>
                  </a:cubicBezTo>
                  <a:cubicBezTo>
                    <a:pt x="40" y="39"/>
                    <a:pt x="40" y="39"/>
                    <a:pt x="40" y="39"/>
                  </a:cubicBezTo>
                  <a:cubicBezTo>
                    <a:pt x="47" y="31"/>
                    <a:pt x="47" y="31"/>
                    <a:pt x="47" y="31"/>
                  </a:cubicBezTo>
                  <a:cubicBezTo>
                    <a:pt x="47" y="31"/>
                    <a:pt x="48" y="30"/>
                    <a:pt x="48" y="30"/>
                  </a:cubicBezTo>
                  <a:cubicBezTo>
                    <a:pt x="48" y="28"/>
                    <a:pt x="46" y="27"/>
                    <a:pt x="45" y="27"/>
                  </a:cubicBezTo>
                  <a:lnTo>
                    <a:pt x="35" y="27"/>
                  </a:lnTo>
                  <a:close/>
                  <a:moveTo>
                    <a:pt x="21" y="61"/>
                  </a:moveTo>
                  <a:cubicBezTo>
                    <a:pt x="22" y="62"/>
                    <a:pt x="24" y="62"/>
                    <a:pt x="26" y="63"/>
                  </a:cubicBezTo>
                  <a:cubicBezTo>
                    <a:pt x="29" y="64"/>
                    <a:pt x="32" y="64"/>
                    <a:pt x="35" y="64"/>
                  </a:cubicBezTo>
                  <a:cubicBezTo>
                    <a:pt x="35" y="64"/>
                    <a:pt x="35" y="64"/>
                    <a:pt x="35" y="64"/>
                  </a:cubicBezTo>
                  <a:cubicBezTo>
                    <a:pt x="35" y="69"/>
                    <a:pt x="35" y="69"/>
                    <a:pt x="35" y="69"/>
                  </a:cubicBezTo>
                  <a:cubicBezTo>
                    <a:pt x="35" y="69"/>
                    <a:pt x="35" y="69"/>
                    <a:pt x="35" y="69"/>
                  </a:cubicBezTo>
                  <a:cubicBezTo>
                    <a:pt x="31" y="69"/>
                    <a:pt x="28" y="68"/>
                    <a:pt x="25" y="68"/>
                  </a:cubicBezTo>
                  <a:cubicBezTo>
                    <a:pt x="22" y="67"/>
                    <a:pt x="19" y="65"/>
                    <a:pt x="16" y="63"/>
                  </a:cubicBezTo>
                  <a:cubicBezTo>
                    <a:pt x="16" y="63"/>
                    <a:pt x="16" y="63"/>
                    <a:pt x="16" y="63"/>
                  </a:cubicBezTo>
                  <a:cubicBezTo>
                    <a:pt x="16" y="63"/>
                    <a:pt x="16" y="63"/>
                    <a:pt x="15" y="63"/>
                  </a:cubicBezTo>
                  <a:cubicBezTo>
                    <a:pt x="14" y="62"/>
                    <a:pt x="14" y="61"/>
                    <a:pt x="15" y="60"/>
                  </a:cubicBezTo>
                  <a:cubicBezTo>
                    <a:pt x="35" y="37"/>
                    <a:pt x="35" y="37"/>
                    <a:pt x="35" y="37"/>
                  </a:cubicBezTo>
                  <a:cubicBezTo>
                    <a:pt x="35" y="45"/>
                    <a:pt x="35" y="45"/>
                    <a:pt x="35" y="45"/>
                  </a:cubicBezTo>
                  <a:cubicBezTo>
                    <a:pt x="21" y="61"/>
                    <a:pt x="21" y="61"/>
                    <a:pt x="21" y="61"/>
                  </a:cubicBezTo>
                  <a:close/>
                  <a:moveTo>
                    <a:pt x="35" y="5"/>
                  </a:moveTo>
                  <a:cubicBezTo>
                    <a:pt x="35" y="5"/>
                    <a:pt x="35" y="5"/>
                    <a:pt x="35" y="5"/>
                  </a:cubicBezTo>
                  <a:cubicBezTo>
                    <a:pt x="27" y="5"/>
                    <a:pt x="20" y="7"/>
                    <a:pt x="15" y="12"/>
                  </a:cubicBezTo>
                  <a:cubicBezTo>
                    <a:pt x="11" y="16"/>
                    <a:pt x="7" y="21"/>
                    <a:pt x="6" y="27"/>
                  </a:cubicBezTo>
                  <a:cubicBezTo>
                    <a:pt x="35" y="27"/>
                    <a:pt x="35" y="27"/>
                    <a:pt x="35" y="27"/>
                  </a:cubicBezTo>
                  <a:cubicBezTo>
                    <a:pt x="35" y="27"/>
                    <a:pt x="35" y="27"/>
                    <a:pt x="35" y="27"/>
                  </a:cubicBezTo>
                  <a:cubicBezTo>
                    <a:pt x="35" y="32"/>
                    <a:pt x="35" y="32"/>
                    <a:pt x="35" y="32"/>
                  </a:cubicBezTo>
                  <a:cubicBezTo>
                    <a:pt x="35" y="32"/>
                    <a:pt x="35" y="32"/>
                    <a:pt x="35" y="32"/>
                  </a:cubicBezTo>
                  <a:cubicBezTo>
                    <a:pt x="3" y="32"/>
                    <a:pt x="3" y="32"/>
                    <a:pt x="3" y="32"/>
                  </a:cubicBezTo>
                  <a:cubicBezTo>
                    <a:pt x="3" y="32"/>
                    <a:pt x="3" y="32"/>
                    <a:pt x="3" y="32"/>
                  </a:cubicBezTo>
                  <a:cubicBezTo>
                    <a:pt x="3" y="32"/>
                    <a:pt x="3" y="32"/>
                    <a:pt x="2" y="32"/>
                  </a:cubicBezTo>
                  <a:cubicBezTo>
                    <a:pt x="1" y="32"/>
                    <a:pt x="0" y="31"/>
                    <a:pt x="0" y="29"/>
                  </a:cubicBezTo>
                  <a:cubicBezTo>
                    <a:pt x="2" y="21"/>
                    <a:pt x="6" y="14"/>
                    <a:pt x="12" y="8"/>
                  </a:cubicBezTo>
                  <a:cubicBezTo>
                    <a:pt x="18" y="3"/>
                    <a:pt x="26" y="0"/>
                    <a:pt x="35" y="0"/>
                  </a:cubicBezTo>
                  <a:cubicBezTo>
                    <a:pt x="35" y="0"/>
                    <a:pt x="35" y="0"/>
                    <a:pt x="35" y="0"/>
                  </a:cubicBezTo>
                  <a:lnTo>
                    <a:pt x="35"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6" name="Freeform 165"/>
            <p:cNvSpPr>
              <a:spLocks noEditPoints="1"/>
            </p:cNvSpPr>
            <p:nvPr/>
          </p:nvSpPr>
          <p:spPr bwMode="auto">
            <a:xfrm>
              <a:off x="6526037" y="3753125"/>
              <a:ext cx="352375" cy="332497"/>
            </a:xfrm>
            <a:custGeom>
              <a:avLst/>
              <a:gdLst>
                <a:gd name="T0" fmla="*/ 69 w 137"/>
                <a:gd name="T1" fmla="*/ 124 h 129"/>
                <a:gd name="T2" fmla="*/ 86 w 137"/>
                <a:gd name="T3" fmla="*/ 124 h 129"/>
                <a:gd name="T4" fmla="*/ 84 w 137"/>
                <a:gd name="T5" fmla="*/ 122 h 129"/>
                <a:gd name="T6" fmla="*/ 75 w 137"/>
                <a:gd name="T7" fmla="*/ 119 h 129"/>
                <a:gd name="T8" fmla="*/ 73 w 137"/>
                <a:gd name="T9" fmla="*/ 116 h 129"/>
                <a:gd name="T10" fmla="*/ 73 w 137"/>
                <a:gd name="T11" fmla="*/ 116 h 129"/>
                <a:gd name="T12" fmla="*/ 73 w 137"/>
                <a:gd name="T13" fmla="*/ 76 h 129"/>
                <a:gd name="T14" fmla="*/ 73 w 137"/>
                <a:gd name="T15" fmla="*/ 73 h 129"/>
                <a:gd name="T16" fmla="*/ 73 w 137"/>
                <a:gd name="T17" fmla="*/ 69 h 129"/>
                <a:gd name="T18" fmla="*/ 74 w 137"/>
                <a:gd name="T19" fmla="*/ 67 h 129"/>
                <a:gd name="T20" fmla="*/ 111 w 137"/>
                <a:gd name="T21" fmla="*/ 25 h 129"/>
                <a:gd name="T22" fmla="*/ 129 w 137"/>
                <a:gd name="T23" fmla="*/ 5 h 129"/>
                <a:gd name="T24" fmla="*/ 102 w 137"/>
                <a:gd name="T25" fmla="*/ 5 h 129"/>
                <a:gd name="T26" fmla="*/ 69 w 137"/>
                <a:gd name="T27" fmla="*/ 5 h 129"/>
                <a:gd name="T28" fmla="*/ 69 w 137"/>
                <a:gd name="T29" fmla="*/ 0 h 129"/>
                <a:gd name="T30" fmla="*/ 102 w 137"/>
                <a:gd name="T31" fmla="*/ 0 h 129"/>
                <a:gd name="T32" fmla="*/ 135 w 137"/>
                <a:gd name="T33" fmla="*/ 0 h 129"/>
                <a:gd name="T34" fmla="*/ 135 w 137"/>
                <a:gd name="T35" fmla="*/ 0 h 129"/>
                <a:gd name="T36" fmla="*/ 136 w 137"/>
                <a:gd name="T37" fmla="*/ 1 h 129"/>
                <a:gd name="T38" fmla="*/ 136 w 137"/>
                <a:gd name="T39" fmla="*/ 4 h 129"/>
                <a:gd name="T40" fmla="*/ 115 w 137"/>
                <a:gd name="T41" fmla="*/ 28 h 129"/>
                <a:gd name="T42" fmla="*/ 78 w 137"/>
                <a:gd name="T43" fmla="*/ 70 h 129"/>
                <a:gd name="T44" fmla="*/ 78 w 137"/>
                <a:gd name="T45" fmla="*/ 73 h 129"/>
                <a:gd name="T46" fmla="*/ 78 w 137"/>
                <a:gd name="T47" fmla="*/ 76 h 129"/>
                <a:gd name="T48" fmla="*/ 78 w 137"/>
                <a:gd name="T49" fmla="*/ 114 h 129"/>
                <a:gd name="T50" fmla="*/ 87 w 137"/>
                <a:gd name="T51" fmla="*/ 119 h 129"/>
                <a:gd name="T52" fmla="*/ 91 w 137"/>
                <a:gd name="T53" fmla="*/ 127 h 129"/>
                <a:gd name="T54" fmla="*/ 89 w 137"/>
                <a:gd name="T55" fmla="*/ 129 h 129"/>
                <a:gd name="T56" fmla="*/ 69 w 137"/>
                <a:gd name="T57" fmla="*/ 129 h 129"/>
                <a:gd name="T58" fmla="*/ 69 w 137"/>
                <a:gd name="T59" fmla="*/ 124 h 129"/>
                <a:gd name="T60" fmla="*/ 64 w 137"/>
                <a:gd name="T61" fmla="*/ 69 h 129"/>
                <a:gd name="T62" fmla="*/ 64 w 137"/>
                <a:gd name="T63" fmla="*/ 73 h 129"/>
                <a:gd name="T64" fmla="*/ 64 w 137"/>
                <a:gd name="T65" fmla="*/ 76 h 129"/>
                <a:gd name="T66" fmla="*/ 64 w 137"/>
                <a:gd name="T67" fmla="*/ 116 h 129"/>
                <a:gd name="T68" fmla="*/ 62 w 137"/>
                <a:gd name="T69" fmla="*/ 118 h 129"/>
                <a:gd name="T70" fmla="*/ 52 w 137"/>
                <a:gd name="T71" fmla="*/ 122 h 129"/>
                <a:gd name="T72" fmla="*/ 49 w 137"/>
                <a:gd name="T73" fmla="*/ 124 h 129"/>
                <a:gd name="T74" fmla="*/ 69 w 137"/>
                <a:gd name="T75" fmla="*/ 124 h 129"/>
                <a:gd name="T76" fmla="*/ 69 w 137"/>
                <a:gd name="T77" fmla="*/ 129 h 129"/>
                <a:gd name="T78" fmla="*/ 46 w 137"/>
                <a:gd name="T79" fmla="*/ 129 h 129"/>
                <a:gd name="T80" fmla="*/ 44 w 137"/>
                <a:gd name="T81" fmla="*/ 127 h 129"/>
                <a:gd name="T82" fmla="*/ 49 w 137"/>
                <a:gd name="T83" fmla="*/ 118 h 129"/>
                <a:gd name="T84" fmla="*/ 59 w 137"/>
                <a:gd name="T85" fmla="*/ 114 h 129"/>
                <a:gd name="T86" fmla="*/ 59 w 137"/>
                <a:gd name="T87" fmla="*/ 76 h 129"/>
                <a:gd name="T88" fmla="*/ 59 w 137"/>
                <a:gd name="T89" fmla="*/ 73 h 129"/>
                <a:gd name="T90" fmla="*/ 59 w 137"/>
                <a:gd name="T91" fmla="*/ 70 h 129"/>
                <a:gd name="T92" fmla="*/ 1 w 137"/>
                <a:gd name="T93" fmla="*/ 4 h 129"/>
                <a:gd name="T94" fmla="*/ 0 w 137"/>
                <a:gd name="T95" fmla="*/ 2 h 129"/>
                <a:gd name="T96" fmla="*/ 2 w 137"/>
                <a:gd name="T97" fmla="*/ 0 h 129"/>
                <a:gd name="T98" fmla="*/ 69 w 137"/>
                <a:gd name="T99" fmla="*/ 0 h 129"/>
                <a:gd name="T100" fmla="*/ 69 w 137"/>
                <a:gd name="T101" fmla="*/ 5 h 129"/>
                <a:gd name="T102" fmla="*/ 8 w 137"/>
                <a:gd name="T103" fmla="*/ 5 h 129"/>
                <a:gd name="T104" fmla="*/ 63 w 137"/>
                <a:gd name="T105" fmla="*/ 67 h 129"/>
                <a:gd name="T106" fmla="*/ 64 w 137"/>
                <a:gd name="T107" fmla="*/ 6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29">
                  <a:moveTo>
                    <a:pt x="69" y="124"/>
                  </a:moveTo>
                  <a:cubicBezTo>
                    <a:pt x="86" y="124"/>
                    <a:pt x="86" y="124"/>
                    <a:pt x="86" y="124"/>
                  </a:cubicBezTo>
                  <a:cubicBezTo>
                    <a:pt x="85" y="124"/>
                    <a:pt x="85" y="123"/>
                    <a:pt x="84" y="122"/>
                  </a:cubicBezTo>
                  <a:cubicBezTo>
                    <a:pt x="82" y="121"/>
                    <a:pt x="79" y="119"/>
                    <a:pt x="75" y="119"/>
                  </a:cubicBezTo>
                  <a:cubicBezTo>
                    <a:pt x="74" y="118"/>
                    <a:pt x="73" y="117"/>
                    <a:pt x="73" y="116"/>
                  </a:cubicBezTo>
                  <a:cubicBezTo>
                    <a:pt x="73" y="116"/>
                    <a:pt x="73" y="116"/>
                    <a:pt x="73" y="116"/>
                  </a:cubicBezTo>
                  <a:cubicBezTo>
                    <a:pt x="73" y="76"/>
                    <a:pt x="73" y="76"/>
                    <a:pt x="73" y="76"/>
                  </a:cubicBezTo>
                  <a:cubicBezTo>
                    <a:pt x="73" y="73"/>
                    <a:pt x="73" y="73"/>
                    <a:pt x="73" y="73"/>
                  </a:cubicBezTo>
                  <a:cubicBezTo>
                    <a:pt x="73" y="69"/>
                    <a:pt x="73" y="69"/>
                    <a:pt x="73" y="69"/>
                  </a:cubicBezTo>
                  <a:cubicBezTo>
                    <a:pt x="73" y="68"/>
                    <a:pt x="74" y="68"/>
                    <a:pt x="74" y="67"/>
                  </a:cubicBezTo>
                  <a:cubicBezTo>
                    <a:pt x="111" y="25"/>
                    <a:pt x="111" y="25"/>
                    <a:pt x="111" y="25"/>
                  </a:cubicBezTo>
                  <a:cubicBezTo>
                    <a:pt x="129" y="5"/>
                    <a:pt x="129" y="5"/>
                    <a:pt x="129" y="5"/>
                  </a:cubicBezTo>
                  <a:cubicBezTo>
                    <a:pt x="102" y="5"/>
                    <a:pt x="102" y="5"/>
                    <a:pt x="102" y="5"/>
                  </a:cubicBezTo>
                  <a:cubicBezTo>
                    <a:pt x="69" y="5"/>
                    <a:pt x="69" y="5"/>
                    <a:pt x="69" y="5"/>
                  </a:cubicBezTo>
                  <a:cubicBezTo>
                    <a:pt x="69" y="0"/>
                    <a:pt x="69" y="0"/>
                    <a:pt x="69" y="0"/>
                  </a:cubicBezTo>
                  <a:cubicBezTo>
                    <a:pt x="102" y="0"/>
                    <a:pt x="102" y="0"/>
                    <a:pt x="102" y="0"/>
                  </a:cubicBezTo>
                  <a:cubicBezTo>
                    <a:pt x="135" y="0"/>
                    <a:pt x="135" y="0"/>
                    <a:pt x="135" y="0"/>
                  </a:cubicBezTo>
                  <a:cubicBezTo>
                    <a:pt x="135" y="0"/>
                    <a:pt x="135" y="0"/>
                    <a:pt x="135" y="0"/>
                  </a:cubicBezTo>
                  <a:cubicBezTo>
                    <a:pt x="135" y="0"/>
                    <a:pt x="136" y="0"/>
                    <a:pt x="136" y="1"/>
                  </a:cubicBezTo>
                  <a:cubicBezTo>
                    <a:pt x="137" y="2"/>
                    <a:pt x="137" y="3"/>
                    <a:pt x="136" y="4"/>
                  </a:cubicBezTo>
                  <a:cubicBezTo>
                    <a:pt x="115" y="28"/>
                    <a:pt x="115" y="28"/>
                    <a:pt x="115" y="28"/>
                  </a:cubicBezTo>
                  <a:cubicBezTo>
                    <a:pt x="78" y="70"/>
                    <a:pt x="78" y="70"/>
                    <a:pt x="78" y="70"/>
                  </a:cubicBezTo>
                  <a:cubicBezTo>
                    <a:pt x="78" y="73"/>
                    <a:pt x="78" y="73"/>
                    <a:pt x="78" y="73"/>
                  </a:cubicBezTo>
                  <a:cubicBezTo>
                    <a:pt x="78" y="76"/>
                    <a:pt x="78" y="76"/>
                    <a:pt x="78" y="76"/>
                  </a:cubicBezTo>
                  <a:cubicBezTo>
                    <a:pt x="78" y="114"/>
                    <a:pt x="78" y="114"/>
                    <a:pt x="78" y="114"/>
                  </a:cubicBezTo>
                  <a:cubicBezTo>
                    <a:pt x="82" y="115"/>
                    <a:pt x="85" y="117"/>
                    <a:pt x="87" y="119"/>
                  </a:cubicBezTo>
                  <a:cubicBezTo>
                    <a:pt x="90" y="121"/>
                    <a:pt x="91" y="124"/>
                    <a:pt x="91" y="127"/>
                  </a:cubicBezTo>
                  <a:cubicBezTo>
                    <a:pt x="91" y="128"/>
                    <a:pt x="90" y="129"/>
                    <a:pt x="89" y="129"/>
                  </a:cubicBezTo>
                  <a:cubicBezTo>
                    <a:pt x="69" y="129"/>
                    <a:pt x="69" y="129"/>
                    <a:pt x="69" y="129"/>
                  </a:cubicBezTo>
                  <a:lnTo>
                    <a:pt x="69" y="124"/>
                  </a:lnTo>
                  <a:close/>
                  <a:moveTo>
                    <a:pt x="64" y="69"/>
                  </a:moveTo>
                  <a:cubicBezTo>
                    <a:pt x="64" y="73"/>
                    <a:pt x="64" y="73"/>
                    <a:pt x="64" y="73"/>
                  </a:cubicBezTo>
                  <a:cubicBezTo>
                    <a:pt x="64" y="76"/>
                    <a:pt x="64" y="76"/>
                    <a:pt x="64" y="76"/>
                  </a:cubicBezTo>
                  <a:cubicBezTo>
                    <a:pt x="64" y="116"/>
                    <a:pt x="64" y="116"/>
                    <a:pt x="64" y="116"/>
                  </a:cubicBezTo>
                  <a:cubicBezTo>
                    <a:pt x="64" y="117"/>
                    <a:pt x="63" y="118"/>
                    <a:pt x="62" y="118"/>
                  </a:cubicBezTo>
                  <a:cubicBezTo>
                    <a:pt x="58" y="119"/>
                    <a:pt x="54" y="120"/>
                    <a:pt x="52" y="122"/>
                  </a:cubicBezTo>
                  <a:cubicBezTo>
                    <a:pt x="51" y="123"/>
                    <a:pt x="50" y="123"/>
                    <a:pt x="49" y="124"/>
                  </a:cubicBezTo>
                  <a:cubicBezTo>
                    <a:pt x="69" y="124"/>
                    <a:pt x="69" y="124"/>
                    <a:pt x="69" y="124"/>
                  </a:cubicBezTo>
                  <a:cubicBezTo>
                    <a:pt x="69" y="129"/>
                    <a:pt x="69" y="129"/>
                    <a:pt x="69" y="129"/>
                  </a:cubicBezTo>
                  <a:cubicBezTo>
                    <a:pt x="46" y="129"/>
                    <a:pt x="46" y="129"/>
                    <a:pt x="46" y="129"/>
                  </a:cubicBezTo>
                  <a:cubicBezTo>
                    <a:pt x="45" y="129"/>
                    <a:pt x="44" y="128"/>
                    <a:pt x="44" y="127"/>
                  </a:cubicBezTo>
                  <a:cubicBezTo>
                    <a:pt x="44" y="123"/>
                    <a:pt x="46" y="120"/>
                    <a:pt x="49" y="118"/>
                  </a:cubicBezTo>
                  <a:cubicBezTo>
                    <a:pt x="52" y="116"/>
                    <a:pt x="55" y="115"/>
                    <a:pt x="59" y="114"/>
                  </a:cubicBezTo>
                  <a:cubicBezTo>
                    <a:pt x="59" y="76"/>
                    <a:pt x="59" y="76"/>
                    <a:pt x="59" y="76"/>
                  </a:cubicBezTo>
                  <a:cubicBezTo>
                    <a:pt x="59" y="73"/>
                    <a:pt x="59" y="73"/>
                    <a:pt x="59" y="73"/>
                  </a:cubicBezTo>
                  <a:cubicBezTo>
                    <a:pt x="59" y="70"/>
                    <a:pt x="59" y="70"/>
                    <a:pt x="59" y="70"/>
                  </a:cubicBezTo>
                  <a:cubicBezTo>
                    <a:pt x="1" y="4"/>
                    <a:pt x="1" y="4"/>
                    <a:pt x="1" y="4"/>
                  </a:cubicBezTo>
                  <a:cubicBezTo>
                    <a:pt x="0" y="4"/>
                    <a:pt x="0" y="3"/>
                    <a:pt x="0" y="2"/>
                  </a:cubicBezTo>
                  <a:cubicBezTo>
                    <a:pt x="0" y="1"/>
                    <a:pt x="1" y="0"/>
                    <a:pt x="2" y="0"/>
                  </a:cubicBezTo>
                  <a:cubicBezTo>
                    <a:pt x="69" y="0"/>
                    <a:pt x="69" y="0"/>
                    <a:pt x="69" y="0"/>
                  </a:cubicBezTo>
                  <a:cubicBezTo>
                    <a:pt x="69" y="5"/>
                    <a:pt x="69" y="5"/>
                    <a:pt x="69" y="5"/>
                  </a:cubicBezTo>
                  <a:cubicBezTo>
                    <a:pt x="8" y="5"/>
                    <a:pt x="8" y="5"/>
                    <a:pt x="8" y="5"/>
                  </a:cubicBezTo>
                  <a:cubicBezTo>
                    <a:pt x="63" y="67"/>
                    <a:pt x="63" y="67"/>
                    <a:pt x="63" y="67"/>
                  </a:cubicBezTo>
                  <a:cubicBezTo>
                    <a:pt x="64" y="68"/>
                    <a:pt x="64" y="68"/>
                    <a:pt x="64" y="6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7" name="Freeform 172"/>
            <p:cNvSpPr>
              <a:spLocks noEditPoints="1"/>
            </p:cNvSpPr>
            <p:nvPr/>
          </p:nvSpPr>
          <p:spPr bwMode="auto">
            <a:xfrm>
              <a:off x="4715375" y="2742984"/>
              <a:ext cx="103002" cy="97581"/>
            </a:xfrm>
            <a:custGeom>
              <a:avLst/>
              <a:gdLst>
                <a:gd name="T0" fmla="*/ 27 w 40"/>
                <a:gd name="T1" fmla="*/ 7 h 38"/>
                <a:gd name="T2" fmla="*/ 20 w 40"/>
                <a:gd name="T3" fmla="*/ 16 h 38"/>
                <a:gd name="T4" fmla="*/ 20 w 40"/>
                <a:gd name="T5" fmla="*/ 8 h 38"/>
                <a:gd name="T6" fmla="*/ 25 w 40"/>
                <a:gd name="T7" fmla="*/ 2 h 38"/>
                <a:gd name="T8" fmla="*/ 26 w 40"/>
                <a:gd name="T9" fmla="*/ 1 h 38"/>
                <a:gd name="T10" fmla="*/ 29 w 40"/>
                <a:gd name="T11" fmla="*/ 2 h 38"/>
                <a:gd name="T12" fmla="*/ 33 w 40"/>
                <a:gd name="T13" fmla="*/ 6 h 38"/>
                <a:gd name="T14" fmla="*/ 38 w 40"/>
                <a:gd name="T15" fmla="*/ 9 h 38"/>
                <a:gd name="T16" fmla="*/ 38 w 40"/>
                <a:gd name="T17" fmla="*/ 9 h 38"/>
                <a:gd name="T18" fmla="*/ 39 w 40"/>
                <a:gd name="T19" fmla="*/ 9 h 38"/>
                <a:gd name="T20" fmla="*/ 39 w 40"/>
                <a:gd name="T21" fmla="*/ 12 h 38"/>
                <a:gd name="T22" fmla="*/ 20 w 40"/>
                <a:gd name="T23" fmla="*/ 37 h 38"/>
                <a:gd name="T24" fmla="*/ 20 w 40"/>
                <a:gd name="T25" fmla="*/ 37 h 38"/>
                <a:gd name="T26" fmla="*/ 20 w 40"/>
                <a:gd name="T27" fmla="*/ 30 h 38"/>
                <a:gd name="T28" fmla="*/ 33 w 40"/>
                <a:gd name="T29" fmla="*/ 12 h 38"/>
                <a:gd name="T30" fmla="*/ 30 w 40"/>
                <a:gd name="T31" fmla="*/ 10 h 38"/>
                <a:gd name="T32" fmla="*/ 27 w 40"/>
                <a:gd name="T33" fmla="*/ 7 h 38"/>
                <a:gd name="T34" fmla="*/ 20 w 40"/>
                <a:gd name="T35" fmla="*/ 16 h 38"/>
                <a:gd name="T36" fmla="*/ 7 w 40"/>
                <a:gd name="T37" fmla="*/ 34 h 38"/>
                <a:gd name="T38" fmla="*/ 17 w 40"/>
                <a:gd name="T39" fmla="*/ 34 h 38"/>
                <a:gd name="T40" fmla="*/ 20 w 40"/>
                <a:gd name="T41" fmla="*/ 30 h 38"/>
                <a:gd name="T42" fmla="*/ 20 w 40"/>
                <a:gd name="T43" fmla="*/ 37 h 38"/>
                <a:gd name="T44" fmla="*/ 18 w 40"/>
                <a:gd name="T45" fmla="*/ 38 h 38"/>
                <a:gd name="T46" fmla="*/ 2 w 40"/>
                <a:gd name="T47" fmla="*/ 38 h 38"/>
                <a:gd name="T48" fmla="*/ 2 w 40"/>
                <a:gd name="T49" fmla="*/ 38 h 38"/>
                <a:gd name="T50" fmla="*/ 1 w 40"/>
                <a:gd name="T51" fmla="*/ 38 h 38"/>
                <a:gd name="T52" fmla="*/ 0 w 40"/>
                <a:gd name="T53" fmla="*/ 35 h 38"/>
                <a:gd name="T54" fmla="*/ 20 w 40"/>
                <a:gd name="T55" fmla="*/ 8 h 38"/>
                <a:gd name="T56" fmla="*/ 20 w 40"/>
                <a:gd name="T5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8">
                  <a:moveTo>
                    <a:pt x="27" y="7"/>
                  </a:moveTo>
                  <a:cubicBezTo>
                    <a:pt x="20" y="16"/>
                    <a:pt x="20" y="16"/>
                    <a:pt x="20" y="16"/>
                  </a:cubicBezTo>
                  <a:cubicBezTo>
                    <a:pt x="20" y="8"/>
                    <a:pt x="20" y="8"/>
                    <a:pt x="20" y="8"/>
                  </a:cubicBezTo>
                  <a:cubicBezTo>
                    <a:pt x="25" y="2"/>
                    <a:pt x="25" y="2"/>
                    <a:pt x="25" y="2"/>
                  </a:cubicBezTo>
                  <a:cubicBezTo>
                    <a:pt x="26" y="1"/>
                    <a:pt x="26" y="1"/>
                    <a:pt x="26" y="1"/>
                  </a:cubicBezTo>
                  <a:cubicBezTo>
                    <a:pt x="27" y="0"/>
                    <a:pt x="29" y="1"/>
                    <a:pt x="29" y="2"/>
                  </a:cubicBezTo>
                  <a:cubicBezTo>
                    <a:pt x="30" y="4"/>
                    <a:pt x="31" y="5"/>
                    <a:pt x="33" y="6"/>
                  </a:cubicBezTo>
                  <a:cubicBezTo>
                    <a:pt x="34" y="8"/>
                    <a:pt x="36" y="8"/>
                    <a:pt x="38" y="9"/>
                  </a:cubicBezTo>
                  <a:cubicBezTo>
                    <a:pt x="38" y="9"/>
                    <a:pt x="38" y="9"/>
                    <a:pt x="38" y="9"/>
                  </a:cubicBezTo>
                  <a:cubicBezTo>
                    <a:pt x="38" y="9"/>
                    <a:pt x="39" y="9"/>
                    <a:pt x="39" y="9"/>
                  </a:cubicBezTo>
                  <a:cubicBezTo>
                    <a:pt x="40" y="10"/>
                    <a:pt x="40" y="11"/>
                    <a:pt x="39" y="12"/>
                  </a:cubicBezTo>
                  <a:cubicBezTo>
                    <a:pt x="20" y="37"/>
                    <a:pt x="20" y="37"/>
                    <a:pt x="20" y="37"/>
                  </a:cubicBezTo>
                  <a:cubicBezTo>
                    <a:pt x="20" y="37"/>
                    <a:pt x="20" y="37"/>
                    <a:pt x="20" y="37"/>
                  </a:cubicBezTo>
                  <a:cubicBezTo>
                    <a:pt x="20" y="30"/>
                    <a:pt x="20" y="30"/>
                    <a:pt x="20" y="30"/>
                  </a:cubicBezTo>
                  <a:cubicBezTo>
                    <a:pt x="33" y="12"/>
                    <a:pt x="33" y="12"/>
                    <a:pt x="33" y="12"/>
                  </a:cubicBezTo>
                  <a:cubicBezTo>
                    <a:pt x="32" y="12"/>
                    <a:pt x="31" y="11"/>
                    <a:pt x="30" y="10"/>
                  </a:cubicBezTo>
                  <a:cubicBezTo>
                    <a:pt x="29" y="9"/>
                    <a:pt x="28" y="8"/>
                    <a:pt x="27" y="7"/>
                  </a:cubicBezTo>
                  <a:close/>
                  <a:moveTo>
                    <a:pt x="20" y="16"/>
                  </a:moveTo>
                  <a:cubicBezTo>
                    <a:pt x="7" y="34"/>
                    <a:pt x="7" y="34"/>
                    <a:pt x="7" y="34"/>
                  </a:cubicBezTo>
                  <a:cubicBezTo>
                    <a:pt x="17" y="34"/>
                    <a:pt x="17" y="34"/>
                    <a:pt x="17" y="34"/>
                  </a:cubicBezTo>
                  <a:cubicBezTo>
                    <a:pt x="20" y="30"/>
                    <a:pt x="20" y="30"/>
                    <a:pt x="20" y="30"/>
                  </a:cubicBezTo>
                  <a:cubicBezTo>
                    <a:pt x="20" y="37"/>
                    <a:pt x="20" y="37"/>
                    <a:pt x="20" y="37"/>
                  </a:cubicBezTo>
                  <a:cubicBezTo>
                    <a:pt x="20" y="38"/>
                    <a:pt x="19" y="38"/>
                    <a:pt x="18" y="38"/>
                  </a:cubicBezTo>
                  <a:cubicBezTo>
                    <a:pt x="2" y="38"/>
                    <a:pt x="2" y="38"/>
                    <a:pt x="2" y="38"/>
                  </a:cubicBezTo>
                  <a:cubicBezTo>
                    <a:pt x="2" y="38"/>
                    <a:pt x="2" y="38"/>
                    <a:pt x="2" y="38"/>
                  </a:cubicBezTo>
                  <a:cubicBezTo>
                    <a:pt x="2" y="38"/>
                    <a:pt x="1" y="38"/>
                    <a:pt x="1" y="38"/>
                  </a:cubicBezTo>
                  <a:cubicBezTo>
                    <a:pt x="0" y="37"/>
                    <a:pt x="0" y="36"/>
                    <a:pt x="0" y="35"/>
                  </a:cubicBezTo>
                  <a:cubicBezTo>
                    <a:pt x="20" y="8"/>
                    <a:pt x="20" y="8"/>
                    <a:pt x="20" y="8"/>
                  </a:cubicBezTo>
                  <a:lnTo>
                    <a:pt x="20"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8" name="Freeform 173"/>
            <p:cNvSpPr>
              <a:spLocks noEditPoints="1"/>
            </p:cNvSpPr>
            <p:nvPr/>
          </p:nvSpPr>
          <p:spPr bwMode="auto">
            <a:xfrm>
              <a:off x="4787657" y="2706844"/>
              <a:ext cx="59633" cy="57826"/>
            </a:xfrm>
            <a:custGeom>
              <a:avLst/>
              <a:gdLst>
                <a:gd name="T0" fmla="*/ 12 w 23"/>
                <a:gd name="T1" fmla="*/ 18 h 23"/>
                <a:gd name="T2" fmla="*/ 12 w 23"/>
                <a:gd name="T3" fmla="*/ 18 h 23"/>
                <a:gd name="T4" fmla="*/ 13 w 23"/>
                <a:gd name="T5" fmla="*/ 18 h 23"/>
                <a:gd name="T6" fmla="*/ 13 w 23"/>
                <a:gd name="T7" fmla="*/ 18 h 23"/>
                <a:gd name="T8" fmla="*/ 18 w 23"/>
                <a:gd name="T9" fmla="*/ 12 h 23"/>
                <a:gd name="T10" fmla="*/ 18 w 23"/>
                <a:gd name="T11" fmla="*/ 11 h 23"/>
                <a:gd name="T12" fmla="*/ 18 w 23"/>
                <a:gd name="T13" fmla="*/ 11 h 23"/>
                <a:gd name="T14" fmla="*/ 18 w 23"/>
                <a:gd name="T15" fmla="*/ 11 h 23"/>
                <a:gd name="T16" fmla="*/ 18 w 23"/>
                <a:gd name="T17" fmla="*/ 10 h 23"/>
                <a:gd name="T18" fmla="*/ 12 w 23"/>
                <a:gd name="T19" fmla="*/ 5 h 23"/>
                <a:gd name="T20" fmla="*/ 12 w 23"/>
                <a:gd name="T21" fmla="*/ 0 h 23"/>
                <a:gd name="T22" fmla="*/ 19 w 23"/>
                <a:gd name="T23" fmla="*/ 2 h 23"/>
                <a:gd name="T24" fmla="*/ 23 w 23"/>
                <a:gd name="T25" fmla="*/ 9 h 23"/>
                <a:gd name="T26" fmla="*/ 23 w 23"/>
                <a:gd name="T27" fmla="*/ 10 h 23"/>
                <a:gd name="T28" fmla="*/ 23 w 23"/>
                <a:gd name="T29" fmla="*/ 10 h 23"/>
                <a:gd name="T30" fmla="*/ 23 w 23"/>
                <a:gd name="T31" fmla="*/ 11 h 23"/>
                <a:gd name="T32" fmla="*/ 23 w 23"/>
                <a:gd name="T33" fmla="*/ 11 h 23"/>
                <a:gd name="T34" fmla="*/ 23 w 23"/>
                <a:gd name="T35" fmla="*/ 11 h 23"/>
                <a:gd name="T36" fmla="*/ 21 w 23"/>
                <a:gd name="T37" fmla="*/ 19 h 23"/>
                <a:gd name="T38" fmla="*/ 14 w 23"/>
                <a:gd name="T39" fmla="*/ 23 h 23"/>
                <a:gd name="T40" fmla="*/ 14 w 23"/>
                <a:gd name="T41" fmla="*/ 23 h 23"/>
                <a:gd name="T42" fmla="*/ 13 w 23"/>
                <a:gd name="T43" fmla="*/ 23 h 23"/>
                <a:gd name="T44" fmla="*/ 12 w 23"/>
                <a:gd name="T45" fmla="*/ 23 h 23"/>
                <a:gd name="T46" fmla="*/ 12 w 23"/>
                <a:gd name="T47" fmla="*/ 18 h 23"/>
                <a:gd name="T48" fmla="*/ 12 w 23"/>
                <a:gd name="T49" fmla="*/ 18 h 23"/>
                <a:gd name="T50" fmla="*/ 12 w 23"/>
                <a:gd name="T51" fmla="*/ 23 h 23"/>
                <a:gd name="T52" fmla="*/ 0 w 23"/>
                <a:gd name="T53" fmla="*/ 14 h 23"/>
                <a:gd name="T54" fmla="*/ 0 w 23"/>
                <a:gd name="T55" fmla="*/ 14 h 23"/>
                <a:gd name="T56" fmla="*/ 0 w 23"/>
                <a:gd name="T57" fmla="*/ 13 h 23"/>
                <a:gd name="T58" fmla="*/ 0 w 23"/>
                <a:gd name="T59" fmla="*/ 13 h 23"/>
                <a:gd name="T60" fmla="*/ 9 w 23"/>
                <a:gd name="T61" fmla="*/ 0 h 23"/>
                <a:gd name="T62" fmla="*/ 9 w 23"/>
                <a:gd name="T63" fmla="*/ 0 h 23"/>
                <a:gd name="T64" fmla="*/ 12 w 23"/>
                <a:gd name="T65" fmla="*/ 0 h 23"/>
                <a:gd name="T66" fmla="*/ 11 w 23"/>
                <a:gd name="T67" fmla="*/ 5 h 23"/>
                <a:gd name="T68" fmla="*/ 10 w 23"/>
                <a:gd name="T69" fmla="*/ 5 h 23"/>
                <a:gd name="T70" fmla="*/ 5 w 23"/>
                <a:gd name="T71" fmla="*/ 13 h 23"/>
                <a:gd name="T72" fmla="*/ 5 w 23"/>
                <a:gd name="T73" fmla="*/ 13 h 23"/>
                <a:gd name="T74" fmla="*/ 5 w 23"/>
                <a:gd name="T75" fmla="*/ 13 h 23"/>
                <a:gd name="T76" fmla="*/ 12 w 23"/>
                <a:gd name="T7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12" y="18"/>
                  </a:moveTo>
                  <a:cubicBezTo>
                    <a:pt x="12" y="18"/>
                    <a:pt x="12" y="18"/>
                    <a:pt x="12" y="18"/>
                  </a:cubicBezTo>
                  <a:cubicBezTo>
                    <a:pt x="12" y="18"/>
                    <a:pt x="12" y="18"/>
                    <a:pt x="12" y="18"/>
                  </a:cubicBezTo>
                  <a:cubicBezTo>
                    <a:pt x="12" y="18"/>
                    <a:pt x="12" y="18"/>
                    <a:pt x="12" y="18"/>
                  </a:cubicBezTo>
                  <a:cubicBezTo>
                    <a:pt x="12" y="18"/>
                    <a:pt x="13" y="18"/>
                    <a:pt x="13" y="18"/>
                  </a:cubicBezTo>
                  <a:cubicBezTo>
                    <a:pt x="13" y="18"/>
                    <a:pt x="13" y="18"/>
                    <a:pt x="13" y="18"/>
                  </a:cubicBezTo>
                  <a:cubicBezTo>
                    <a:pt x="13" y="18"/>
                    <a:pt x="13" y="18"/>
                    <a:pt x="13" y="18"/>
                  </a:cubicBezTo>
                  <a:cubicBezTo>
                    <a:pt x="13" y="18"/>
                    <a:pt x="13" y="18"/>
                    <a:pt x="13" y="18"/>
                  </a:cubicBezTo>
                  <a:cubicBezTo>
                    <a:pt x="15" y="18"/>
                    <a:pt x="16" y="17"/>
                    <a:pt x="17" y="16"/>
                  </a:cubicBezTo>
                  <a:cubicBezTo>
                    <a:pt x="18" y="15"/>
                    <a:pt x="18" y="13"/>
                    <a:pt x="18" y="12"/>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0"/>
                    <a:pt x="18" y="10"/>
                    <a:pt x="18" y="10"/>
                  </a:cubicBezTo>
                  <a:cubicBezTo>
                    <a:pt x="18" y="10"/>
                    <a:pt x="18" y="10"/>
                    <a:pt x="18" y="10"/>
                  </a:cubicBezTo>
                  <a:cubicBezTo>
                    <a:pt x="18" y="8"/>
                    <a:pt x="17" y="7"/>
                    <a:pt x="16" y="6"/>
                  </a:cubicBezTo>
                  <a:cubicBezTo>
                    <a:pt x="15" y="5"/>
                    <a:pt x="13" y="5"/>
                    <a:pt x="12" y="5"/>
                  </a:cubicBezTo>
                  <a:cubicBezTo>
                    <a:pt x="12" y="5"/>
                    <a:pt x="12" y="5"/>
                    <a:pt x="12" y="5"/>
                  </a:cubicBezTo>
                  <a:cubicBezTo>
                    <a:pt x="12" y="0"/>
                    <a:pt x="12" y="0"/>
                    <a:pt x="12" y="0"/>
                  </a:cubicBezTo>
                  <a:cubicBezTo>
                    <a:pt x="12" y="0"/>
                    <a:pt x="12" y="0"/>
                    <a:pt x="12" y="0"/>
                  </a:cubicBezTo>
                  <a:cubicBezTo>
                    <a:pt x="14" y="0"/>
                    <a:pt x="17" y="1"/>
                    <a:pt x="19" y="2"/>
                  </a:cubicBezTo>
                  <a:cubicBezTo>
                    <a:pt x="21" y="4"/>
                    <a:pt x="22" y="6"/>
                    <a:pt x="23" y="9"/>
                  </a:cubicBezTo>
                  <a:cubicBezTo>
                    <a:pt x="23" y="9"/>
                    <a:pt x="23" y="9"/>
                    <a:pt x="23" y="9"/>
                  </a:cubicBezTo>
                  <a:cubicBezTo>
                    <a:pt x="23" y="9"/>
                    <a:pt x="23" y="9"/>
                    <a:pt x="23" y="9"/>
                  </a:cubicBezTo>
                  <a:cubicBezTo>
                    <a:pt x="23" y="9"/>
                    <a:pt x="23" y="10"/>
                    <a:pt x="23" y="10"/>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4"/>
                    <a:pt x="22" y="17"/>
                    <a:pt x="21" y="19"/>
                  </a:cubicBezTo>
                  <a:cubicBezTo>
                    <a:pt x="19" y="21"/>
                    <a:pt x="17" y="22"/>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2" y="23"/>
                    <a:pt x="12" y="23"/>
                  </a:cubicBezTo>
                  <a:cubicBezTo>
                    <a:pt x="12" y="23"/>
                    <a:pt x="12" y="23"/>
                    <a:pt x="12" y="23"/>
                  </a:cubicBezTo>
                  <a:lnTo>
                    <a:pt x="12" y="18"/>
                  </a:lnTo>
                  <a:close/>
                  <a:moveTo>
                    <a:pt x="12" y="18"/>
                  </a:moveTo>
                  <a:cubicBezTo>
                    <a:pt x="12" y="18"/>
                    <a:pt x="12" y="18"/>
                    <a:pt x="12" y="18"/>
                  </a:cubicBezTo>
                  <a:cubicBezTo>
                    <a:pt x="12" y="23"/>
                    <a:pt x="12" y="23"/>
                    <a:pt x="12" y="23"/>
                  </a:cubicBezTo>
                  <a:cubicBezTo>
                    <a:pt x="12" y="23"/>
                    <a:pt x="12" y="23"/>
                    <a:pt x="12" y="23"/>
                  </a:cubicBezTo>
                  <a:cubicBezTo>
                    <a:pt x="9" y="23"/>
                    <a:pt x="6" y="22"/>
                    <a:pt x="4" y="21"/>
                  </a:cubicBezTo>
                  <a:cubicBezTo>
                    <a:pt x="2" y="19"/>
                    <a:pt x="1" y="17"/>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0" y="13"/>
                    <a:pt x="0" y="13"/>
                    <a:pt x="0" y="13"/>
                  </a:cubicBezTo>
                  <a:cubicBezTo>
                    <a:pt x="0" y="10"/>
                    <a:pt x="0" y="7"/>
                    <a:pt x="2" y="5"/>
                  </a:cubicBezTo>
                  <a:cubicBezTo>
                    <a:pt x="4" y="3"/>
                    <a:pt x="6" y="1"/>
                    <a:pt x="9" y="0"/>
                  </a:cubicBezTo>
                  <a:cubicBezTo>
                    <a:pt x="9" y="0"/>
                    <a:pt x="9" y="0"/>
                    <a:pt x="9" y="0"/>
                  </a:cubicBezTo>
                  <a:cubicBezTo>
                    <a:pt x="9" y="0"/>
                    <a:pt x="9" y="0"/>
                    <a:pt x="9" y="0"/>
                  </a:cubicBezTo>
                  <a:cubicBezTo>
                    <a:pt x="9" y="0"/>
                    <a:pt x="10" y="0"/>
                    <a:pt x="10" y="0"/>
                  </a:cubicBezTo>
                  <a:cubicBezTo>
                    <a:pt x="11" y="0"/>
                    <a:pt x="11" y="0"/>
                    <a:pt x="12" y="0"/>
                  </a:cubicBezTo>
                  <a:cubicBezTo>
                    <a:pt x="12" y="5"/>
                    <a:pt x="12" y="5"/>
                    <a:pt x="12" y="5"/>
                  </a:cubicBezTo>
                  <a:cubicBezTo>
                    <a:pt x="11" y="5"/>
                    <a:pt x="11" y="5"/>
                    <a:pt x="11" y="5"/>
                  </a:cubicBezTo>
                  <a:cubicBezTo>
                    <a:pt x="11" y="5"/>
                    <a:pt x="10" y="5"/>
                    <a:pt x="10" y="5"/>
                  </a:cubicBezTo>
                  <a:cubicBezTo>
                    <a:pt x="10" y="5"/>
                    <a:pt x="10" y="5"/>
                    <a:pt x="10" y="5"/>
                  </a:cubicBezTo>
                  <a:cubicBezTo>
                    <a:pt x="8" y="5"/>
                    <a:pt x="7" y="6"/>
                    <a:pt x="6" y="8"/>
                  </a:cubicBezTo>
                  <a:cubicBezTo>
                    <a:pt x="5" y="9"/>
                    <a:pt x="5" y="11"/>
                    <a:pt x="5" y="13"/>
                  </a:cubicBezTo>
                  <a:cubicBezTo>
                    <a:pt x="5" y="13"/>
                    <a:pt x="5" y="13"/>
                    <a:pt x="5" y="13"/>
                  </a:cubicBezTo>
                  <a:cubicBezTo>
                    <a:pt x="5" y="13"/>
                    <a:pt x="5" y="13"/>
                    <a:pt x="5" y="13"/>
                  </a:cubicBezTo>
                  <a:cubicBezTo>
                    <a:pt x="5" y="13"/>
                    <a:pt x="5" y="13"/>
                    <a:pt x="5" y="13"/>
                  </a:cubicBezTo>
                  <a:cubicBezTo>
                    <a:pt x="5" y="13"/>
                    <a:pt x="5" y="13"/>
                    <a:pt x="5" y="13"/>
                  </a:cubicBezTo>
                  <a:cubicBezTo>
                    <a:pt x="5" y="15"/>
                    <a:pt x="6" y="16"/>
                    <a:pt x="7" y="17"/>
                  </a:cubicBezTo>
                  <a:cubicBezTo>
                    <a:pt x="8" y="18"/>
                    <a:pt x="10" y="18"/>
                    <a:pt x="12" y="1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9" name="Freeform 174"/>
            <p:cNvSpPr>
              <a:spLocks noEditPoints="1"/>
            </p:cNvSpPr>
            <p:nvPr/>
          </p:nvSpPr>
          <p:spPr bwMode="auto">
            <a:xfrm>
              <a:off x="4876203" y="2742984"/>
              <a:ext cx="101195" cy="97581"/>
            </a:xfrm>
            <a:custGeom>
              <a:avLst/>
              <a:gdLst>
                <a:gd name="T0" fmla="*/ 23 w 40"/>
                <a:gd name="T1" fmla="*/ 34 h 38"/>
                <a:gd name="T2" fmla="*/ 33 w 40"/>
                <a:gd name="T3" fmla="*/ 34 h 38"/>
                <a:gd name="T4" fmla="*/ 20 w 40"/>
                <a:gd name="T5" fmla="*/ 16 h 38"/>
                <a:gd name="T6" fmla="*/ 20 w 40"/>
                <a:gd name="T7" fmla="*/ 8 h 38"/>
                <a:gd name="T8" fmla="*/ 39 w 40"/>
                <a:gd name="T9" fmla="*/ 34 h 38"/>
                <a:gd name="T10" fmla="*/ 40 w 40"/>
                <a:gd name="T11" fmla="*/ 36 h 38"/>
                <a:gd name="T12" fmla="*/ 37 w 40"/>
                <a:gd name="T13" fmla="*/ 38 h 38"/>
                <a:gd name="T14" fmla="*/ 21 w 40"/>
                <a:gd name="T15" fmla="*/ 38 h 38"/>
                <a:gd name="T16" fmla="*/ 21 w 40"/>
                <a:gd name="T17" fmla="*/ 38 h 38"/>
                <a:gd name="T18" fmla="*/ 20 w 40"/>
                <a:gd name="T19" fmla="*/ 37 h 38"/>
                <a:gd name="T20" fmla="*/ 20 w 40"/>
                <a:gd name="T21" fmla="*/ 37 h 38"/>
                <a:gd name="T22" fmla="*/ 20 w 40"/>
                <a:gd name="T23" fmla="*/ 30 h 38"/>
                <a:gd name="T24" fmla="*/ 23 w 40"/>
                <a:gd name="T25" fmla="*/ 34 h 38"/>
                <a:gd name="T26" fmla="*/ 20 w 40"/>
                <a:gd name="T27" fmla="*/ 16 h 38"/>
                <a:gd name="T28" fmla="*/ 13 w 40"/>
                <a:gd name="T29" fmla="*/ 7 h 38"/>
                <a:gd name="T30" fmla="*/ 10 w 40"/>
                <a:gd name="T31" fmla="*/ 10 h 38"/>
                <a:gd name="T32" fmla="*/ 6 w 40"/>
                <a:gd name="T33" fmla="*/ 12 h 38"/>
                <a:gd name="T34" fmla="*/ 20 w 40"/>
                <a:gd name="T35" fmla="*/ 30 h 38"/>
                <a:gd name="T36" fmla="*/ 20 w 40"/>
                <a:gd name="T37" fmla="*/ 37 h 38"/>
                <a:gd name="T38" fmla="*/ 0 w 40"/>
                <a:gd name="T39" fmla="*/ 12 h 38"/>
                <a:gd name="T40" fmla="*/ 0 w 40"/>
                <a:gd name="T41" fmla="*/ 11 h 38"/>
                <a:gd name="T42" fmla="*/ 2 w 40"/>
                <a:gd name="T43" fmla="*/ 9 h 38"/>
                <a:gd name="T44" fmla="*/ 7 w 40"/>
                <a:gd name="T45" fmla="*/ 6 h 38"/>
                <a:gd name="T46" fmla="*/ 10 w 40"/>
                <a:gd name="T47" fmla="*/ 2 h 38"/>
                <a:gd name="T48" fmla="*/ 11 w 40"/>
                <a:gd name="T49" fmla="*/ 1 h 38"/>
                <a:gd name="T50" fmla="*/ 14 w 40"/>
                <a:gd name="T51" fmla="*/ 2 h 38"/>
                <a:gd name="T52" fmla="*/ 20 w 40"/>
                <a:gd name="T53" fmla="*/ 8 h 38"/>
                <a:gd name="T54" fmla="*/ 20 w 40"/>
                <a:gd name="T55"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8">
                  <a:moveTo>
                    <a:pt x="23" y="34"/>
                  </a:moveTo>
                  <a:cubicBezTo>
                    <a:pt x="33" y="34"/>
                    <a:pt x="33" y="34"/>
                    <a:pt x="33" y="34"/>
                  </a:cubicBezTo>
                  <a:cubicBezTo>
                    <a:pt x="20" y="16"/>
                    <a:pt x="20" y="16"/>
                    <a:pt x="20" y="16"/>
                  </a:cubicBezTo>
                  <a:cubicBezTo>
                    <a:pt x="20" y="8"/>
                    <a:pt x="20" y="8"/>
                    <a:pt x="20" y="8"/>
                  </a:cubicBezTo>
                  <a:cubicBezTo>
                    <a:pt x="39" y="34"/>
                    <a:pt x="39" y="34"/>
                    <a:pt x="39" y="34"/>
                  </a:cubicBezTo>
                  <a:cubicBezTo>
                    <a:pt x="40" y="35"/>
                    <a:pt x="40" y="35"/>
                    <a:pt x="40" y="36"/>
                  </a:cubicBezTo>
                  <a:cubicBezTo>
                    <a:pt x="40" y="37"/>
                    <a:pt x="39" y="38"/>
                    <a:pt x="37" y="38"/>
                  </a:cubicBezTo>
                  <a:cubicBezTo>
                    <a:pt x="21" y="38"/>
                    <a:pt x="21" y="38"/>
                    <a:pt x="21" y="38"/>
                  </a:cubicBezTo>
                  <a:cubicBezTo>
                    <a:pt x="21" y="38"/>
                    <a:pt x="21" y="38"/>
                    <a:pt x="21" y="38"/>
                  </a:cubicBezTo>
                  <a:cubicBezTo>
                    <a:pt x="21" y="38"/>
                    <a:pt x="20" y="38"/>
                    <a:pt x="20" y="37"/>
                  </a:cubicBezTo>
                  <a:cubicBezTo>
                    <a:pt x="20" y="37"/>
                    <a:pt x="20" y="37"/>
                    <a:pt x="20" y="37"/>
                  </a:cubicBezTo>
                  <a:cubicBezTo>
                    <a:pt x="20" y="30"/>
                    <a:pt x="20" y="30"/>
                    <a:pt x="20" y="30"/>
                  </a:cubicBezTo>
                  <a:lnTo>
                    <a:pt x="23" y="34"/>
                  </a:lnTo>
                  <a:close/>
                  <a:moveTo>
                    <a:pt x="20" y="16"/>
                  </a:moveTo>
                  <a:cubicBezTo>
                    <a:pt x="13" y="7"/>
                    <a:pt x="13" y="7"/>
                    <a:pt x="13" y="7"/>
                  </a:cubicBezTo>
                  <a:cubicBezTo>
                    <a:pt x="12" y="8"/>
                    <a:pt x="11" y="9"/>
                    <a:pt x="10" y="10"/>
                  </a:cubicBezTo>
                  <a:cubicBezTo>
                    <a:pt x="9" y="11"/>
                    <a:pt x="8" y="12"/>
                    <a:pt x="6" y="12"/>
                  </a:cubicBezTo>
                  <a:cubicBezTo>
                    <a:pt x="20" y="30"/>
                    <a:pt x="20" y="30"/>
                    <a:pt x="20" y="30"/>
                  </a:cubicBezTo>
                  <a:cubicBezTo>
                    <a:pt x="20" y="37"/>
                    <a:pt x="20" y="37"/>
                    <a:pt x="20" y="37"/>
                  </a:cubicBezTo>
                  <a:cubicBezTo>
                    <a:pt x="0" y="12"/>
                    <a:pt x="0" y="12"/>
                    <a:pt x="0" y="12"/>
                  </a:cubicBezTo>
                  <a:cubicBezTo>
                    <a:pt x="0" y="12"/>
                    <a:pt x="0" y="12"/>
                    <a:pt x="0" y="11"/>
                  </a:cubicBezTo>
                  <a:cubicBezTo>
                    <a:pt x="0" y="10"/>
                    <a:pt x="1" y="9"/>
                    <a:pt x="2" y="9"/>
                  </a:cubicBezTo>
                  <a:cubicBezTo>
                    <a:pt x="4" y="8"/>
                    <a:pt x="6" y="8"/>
                    <a:pt x="7" y="6"/>
                  </a:cubicBezTo>
                  <a:cubicBezTo>
                    <a:pt x="8" y="5"/>
                    <a:pt x="10" y="4"/>
                    <a:pt x="10" y="2"/>
                  </a:cubicBezTo>
                  <a:cubicBezTo>
                    <a:pt x="10" y="2"/>
                    <a:pt x="11" y="2"/>
                    <a:pt x="11" y="1"/>
                  </a:cubicBezTo>
                  <a:cubicBezTo>
                    <a:pt x="12" y="0"/>
                    <a:pt x="14" y="1"/>
                    <a:pt x="14" y="2"/>
                  </a:cubicBezTo>
                  <a:cubicBezTo>
                    <a:pt x="20" y="8"/>
                    <a:pt x="20" y="8"/>
                    <a:pt x="20" y="8"/>
                  </a:cubicBezTo>
                  <a:lnTo>
                    <a:pt x="20"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0" name="Freeform 175"/>
            <p:cNvSpPr>
              <a:spLocks noEditPoints="1"/>
            </p:cNvSpPr>
            <p:nvPr/>
          </p:nvSpPr>
          <p:spPr bwMode="auto">
            <a:xfrm>
              <a:off x="4847290" y="2706844"/>
              <a:ext cx="59633" cy="57826"/>
            </a:xfrm>
            <a:custGeom>
              <a:avLst/>
              <a:gdLst>
                <a:gd name="T0" fmla="*/ 12 w 23"/>
                <a:gd name="T1" fmla="*/ 5 h 23"/>
                <a:gd name="T2" fmla="*/ 11 w 23"/>
                <a:gd name="T3" fmla="*/ 0 h 23"/>
                <a:gd name="T4" fmla="*/ 14 w 23"/>
                <a:gd name="T5" fmla="*/ 0 h 23"/>
                <a:gd name="T6" fmla="*/ 21 w 23"/>
                <a:gd name="T7" fmla="*/ 5 h 23"/>
                <a:gd name="T8" fmla="*/ 23 w 23"/>
                <a:gd name="T9" fmla="*/ 13 h 23"/>
                <a:gd name="T10" fmla="*/ 23 w 23"/>
                <a:gd name="T11" fmla="*/ 13 h 23"/>
                <a:gd name="T12" fmla="*/ 23 w 23"/>
                <a:gd name="T13" fmla="*/ 14 h 23"/>
                <a:gd name="T14" fmla="*/ 11 w 23"/>
                <a:gd name="T15" fmla="*/ 23 h 23"/>
                <a:gd name="T16" fmla="*/ 11 w 23"/>
                <a:gd name="T17" fmla="*/ 18 h 23"/>
                <a:gd name="T18" fmla="*/ 15 w 23"/>
                <a:gd name="T19" fmla="*/ 17 h 23"/>
                <a:gd name="T20" fmla="*/ 18 w 23"/>
                <a:gd name="T21" fmla="*/ 13 h 23"/>
                <a:gd name="T22" fmla="*/ 18 w 23"/>
                <a:gd name="T23" fmla="*/ 13 h 23"/>
                <a:gd name="T24" fmla="*/ 13 w 23"/>
                <a:gd name="T25" fmla="*/ 5 h 23"/>
                <a:gd name="T26" fmla="*/ 11 w 23"/>
                <a:gd name="T27" fmla="*/ 5 h 23"/>
                <a:gd name="T28" fmla="*/ 5 w 23"/>
                <a:gd name="T29" fmla="*/ 10 h 23"/>
                <a:gd name="T30" fmla="*/ 4 w 23"/>
                <a:gd name="T31" fmla="*/ 11 h 23"/>
                <a:gd name="T32" fmla="*/ 4 w 23"/>
                <a:gd name="T33" fmla="*/ 11 h 23"/>
                <a:gd name="T34" fmla="*/ 4 w 23"/>
                <a:gd name="T35" fmla="*/ 12 h 23"/>
                <a:gd name="T36" fmla="*/ 6 w 23"/>
                <a:gd name="T37" fmla="*/ 16 h 23"/>
                <a:gd name="T38" fmla="*/ 10 w 23"/>
                <a:gd name="T39" fmla="*/ 18 h 23"/>
                <a:gd name="T40" fmla="*/ 10 w 23"/>
                <a:gd name="T41" fmla="*/ 18 h 23"/>
                <a:gd name="T42" fmla="*/ 11 w 23"/>
                <a:gd name="T43" fmla="*/ 18 h 23"/>
                <a:gd name="T44" fmla="*/ 11 w 23"/>
                <a:gd name="T45" fmla="*/ 18 h 23"/>
                <a:gd name="T46" fmla="*/ 11 w 23"/>
                <a:gd name="T47" fmla="*/ 23 h 23"/>
                <a:gd name="T48" fmla="*/ 10 w 23"/>
                <a:gd name="T49" fmla="*/ 23 h 23"/>
                <a:gd name="T50" fmla="*/ 9 w 23"/>
                <a:gd name="T51" fmla="*/ 23 h 23"/>
                <a:gd name="T52" fmla="*/ 2 w 23"/>
                <a:gd name="T53" fmla="*/ 19 h 23"/>
                <a:gd name="T54" fmla="*/ 0 w 23"/>
                <a:gd name="T55" fmla="*/ 12 h 23"/>
                <a:gd name="T56" fmla="*/ 0 w 23"/>
                <a:gd name="T57" fmla="*/ 11 h 23"/>
                <a:gd name="T58" fmla="*/ 0 w 23"/>
                <a:gd name="T59" fmla="*/ 11 h 23"/>
                <a:gd name="T60" fmla="*/ 0 w 23"/>
                <a:gd name="T61" fmla="*/ 11 h 23"/>
                <a:gd name="T62" fmla="*/ 0 w 23"/>
                <a:gd name="T63" fmla="*/ 11 h 23"/>
                <a:gd name="T64" fmla="*/ 0 w 23"/>
                <a:gd name="T65" fmla="*/ 9 h 23"/>
                <a:gd name="T66" fmla="*/ 4 w 23"/>
                <a:gd name="T67" fmla="*/ 2 h 23"/>
                <a:gd name="T68" fmla="*/ 11 w 23"/>
                <a:gd name="T69" fmla="*/ 0 h 23"/>
                <a:gd name="T70" fmla="*/ 0 w 23"/>
                <a:gd name="T71" fmla="*/ 12 h 23"/>
                <a:gd name="T72" fmla="*/ 0 w 23"/>
                <a:gd name="T7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23">
                  <a:moveTo>
                    <a:pt x="13" y="5"/>
                  </a:moveTo>
                  <a:cubicBezTo>
                    <a:pt x="12" y="5"/>
                    <a:pt x="12" y="5"/>
                    <a:pt x="12" y="5"/>
                  </a:cubicBezTo>
                  <a:cubicBezTo>
                    <a:pt x="12" y="5"/>
                    <a:pt x="11" y="5"/>
                    <a:pt x="11" y="5"/>
                  </a:cubicBezTo>
                  <a:cubicBezTo>
                    <a:pt x="11" y="0"/>
                    <a:pt x="11" y="0"/>
                    <a:pt x="11" y="0"/>
                  </a:cubicBezTo>
                  <a:cubicBezTo>
                    <a:pt x="12" y="0"/>
                    <a:pt x="12" y="0"/>
                    <a:pt x="13" y="0"/>
                  </a:cubicBezTo>
                  <a:cubicBezTo>
                    <a:pt x="13" y="0"/>
                    <a:pt x="13" y="0"/>
                    <a:pt x="14" y="0"/>
                  </a:cubicBezTo>
                  <a:cubicBezTo>
                    <a:pt x="14" y="0"/>
                    <a:pt x="14" y="0"/>
                    <a:pt x="14" y="0"/>
                  </a:cubicBezTo>
                  <a:cubicBezTo>
                    <a:pt x="17" y="1"/>
                    <a:pt x="19" y="3"/>
                    <a:pt x="21" y="5"/>
                  </a:cubicBezTo>
                  <a:cubicBezTo>
                    <a:pt x="22" y="7"/>
                    <a:pt x="23" y="10"/>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3" y="14"/>
                    <a:pt x="23" y="14"/>
                    <a:pt x="23" y="14"/>
                  </a:cubicBezTo>
                  <a:cubicBezTo>
                    <a:pt x="22" y="17"/>
                    <a:pt x="20" y="19"/>
                    <a:pt x="18" y="21"/>
                  </a:cubicBezTo>
                  <a:cubicBezTo>
                    <a:pt x="16" y="22"/>
                    <a:pt x="14" y="23"/>
                    <a:pt x="11" y="23"/>
                  </a:cubicBezTo>
                  <a:cubicBezTo>
                    <a:pt x="11" y="23"/>
                    <a:pt x="11" y="23"/>
                    <a:pt x="11" y="23"/>
                  </a:cubicBezTo>
                  <a:cubicBezTo>
                    <a:pt x="11" y="18"/>
                    <a:pt x="11" y="18"/>
                    <a:pt x="11" y="18"/>
                  </a:cubicBezTo>
                  <a:cubicBezTo>
                    <a:pt x="11" y="18"/>
                    <a:pt x="11" y="18"/>
                    <a:pt x="11" y="18"/>
                  </a:cubicBezTo>
                  <a:cubicBezTo>
                    <a:pt x="13" y="18"/>
                    <a:pt x="14" y="18"/>
                    <a:pt x="15" y="17"/>
                  </a:cubicBezTo>
                  <a:cubicBezTo>
                    <a:pt x="17" y="16"/>
                    <a:pt x="17" y="15"/>
                    <a:pt x="18" y="13"/>
                  </a:cubicBezTo>
                  <a:cubicBezTo>
                    <a:pt x="18" y="13"/>
                    <a:pt x="18" y="13"/>
                    <a:pt x="18" y="13"/>
                  </a:cubicBezTo>
                  <a:cubicBezTo>
                    <a:pt x="18" y="13"/>
                    <a:pt x="18" y="13"/>
                    <a:pt x="18" y="13"/>
                  </a:cubicBezTo>
                  <a:cubicBezTo>
                    <a:pt x="18" y="13"/>
                    <a:pt x="18" y="13"/>
                    <a:pt x="18" y="13"/>
                  </a:cubicBezTo>
                  <a:cubicBezTo>
                    <a:pt x="18" y="11"/>
                    <a:pt x="18" y="9"/>
                    <a:pt x="17" y="8"/>
                  </a:cubicBezTo>
                  <a:cubicBezTo>
                    <a:pt x="16" y="6"/>
                    <a:pt x="15" y="5"/>
                    <a:pt x="13" y="5"/>
                  </a:cubicBezTo>
                  <a:close/>
                  <a:moveTo>
                    <a:pt x="11" y="5"/>
                  </a:moveTo>
                  <a:cubicBezTo>
                    <a:pt x="11" y="5"/>
                    <a:pt x="11" y="5"/>
                    <a:pt x="11" y="5"/>
                  </a:cubicBezTo>
                  <a:cubicBezTo>
                    <a:pt x="10" y="5"/>
                    <a:pt x="8" y="5"/>
                    <a:pt x="7" y="6"/>
                  </a:cubicBezTo>
                  <a:cubicBezTo>
                    <a:pt x="6" y="7"/>
                    <a:pt x="5" y="8"/>
                    <a:pt x="5" y="10"/>
                  </a:cubicBezTo>
                  <a:cubicBezTo>
                    <a:pt x="5" y="10"/>
                    <a:pt x="5" y="10"/>
                    <a:pt x="5" y="10"/>
                  </a:cubicBezTo>
                  <a:cubicBezTo>
                    <a:pt x="5" y="10"/>
                    <a:pt x="4" y="10"/>
                    <a:pt x="4" y="11"/>
                  </a:cubicBezTo>
                  <a:cubicBezTo>
                    <a:pt x="4" y="11"/>
                    <a:pt x="4" y="11"/>
                    <a:pt x="4" y="11"/>
                  </a:cubicBezTo>
                  <a:cubicBezTo>
                    <a:pt x="4" y="11"/>
                    <a:pt x="4" y="11"/>
                    <a:pt x="4" y="11"/>
                  </a:cubicBezTo>
                  <a:cubicBezTo>
                    <a:pt x="4" y="12"/>
                    <a:pt x="4" y="12"/>
                    <a:pt x="4" y="12"/>
                  </a:cubicBezTo>
                  <a:cubicBezTo>
                    <a:pt x="4" y="12"/>
                    <a:pt x="4" y="12"/>
                    <a:pt x="4" y="12"/>
                  </a:cubicBezTo>
                  <a:cubicBezTo>
                    <a:pt x="4" y="13"/>
                    <a:pt x="5" y="15"/>
                    <a:pt x="6" y="16"/>
                  </a:cubicBezTo>
                  <a:cubicBezTo>
                    <a:pt x="6" y="16"/>
                    <a:pt x="6" y="16"/>
                    <a:pt x="6" y="16"/>
                  </a:cubicBezTo>
                  <a:cubicBezTo>
                    <a:pt x="6" y="16"/>
                    <a:pt x="6" y="16"/>
                    <a:pt x="6" y="16"/>
                  </a:cubicBezTo>
                  <a:cubicBezTo>
                    <a:pt x="7" y="17"/>
                    <a:pt x="8"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23"/>
                    <a:pt x="11" y="23"/>
                    <a:pt x="11" y="23"/>
                  </a:cubicBezTo>
                  <a:cubicBezTo>
                    <a:pt x="11" y="23"/>
                    <a:pt x="11" y="23"/>
                    <a:pt x="11"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6" y="22"/>
                    <a:pt x="4" y="21"/>
                    <a:pt x="2" y="19"/>
                  </a:cubicBezTo>
                  <a:cubicBezTo>
                    <a:pt x="2" y="19"/>
                    <a:pt x="2" y="19"/>
                    <a:pt x="2" y="19"/>
                  </a:cubicBezTo>
                  <a:cubicBezTo>
                    <a:pt x="1" y="17"/>
                    <a:pt x="0" y="14"/>
                    <a:pt x="0" y="12"/>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0"/>
                    <a:pt x="0" y="10"/>
                  </a:cubicBezTo>
                  <a:cubicBezTo>
                    <a:pt x="0" y="10"/>
                    <a:pt x="0" y="9"/>
                    <a:pt x="0" y="9"/>
                  </a:cubicBezTo>
                  <a:cubicBezTo>
                    <a:pt x="0" y="9"/>
                    <a:pt x="0" y="9"/>
                    <a:pt x="0" y="9"/>
                  </a:cubicBezTo>
                  <a:cubicBezTo>
                    <a:pt x="1" y="6"/>
                    <a:pt x="2" y="4"/>
                    <a:pt x="4" y="2"/>
                  </a:cubicBezTo>
                  <a:cubicBezTo>
                    <a:pt x="6" y="1"/>
                    <a:pt x="9" y="0"/>
                    <a:pt x="11" y="0"/>
                  </a:cubicBezTo>
                  <a:cubicBezTo>
                    <a:pt x="11" y="0"/>
                    <a:pt x="11" y="0"/>
                    <a:pt x="11" y="0"/>
                  </a:cubicBezTo>
                  <a:cubicBezTo>
                    <a:pt x="11" y="5"/>
                    <a:pt x="11" y="5"/>
                    <a:pt x="11" y="5"/>
                  </a:cubicBezTo>
                  <a:close/>
                  <a:moveTo>
                    <a:pt x="0" y="12"/>
                  </a:moveTo>
                  <a:cubicBezTo>
                    <a:pt x="0" y="11"/>
                    <a:pt x="0" y="11"/>
                    <a:pt x="0" y="11"/>
                  </a:cubicBezTo>
                  <a:lnTo>
                    <a:pt x="0" y="12"/>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1" name="Freeform 176"/>
            <p:cNvSpPr>
              <a:spLocks noEditPoints="1"/>
            </p:cNvSpPr>
            <p:nvPr/>
          </p:nvSpPr>
          <p:spPr bwMode="auto">
            <a:xfrm>
              <a:off x="4675619" y="2836952"/>
              <a:ext cx="343340" cy="180706"/>
            </a:xfrm>
            <a:custGeom>
              <a:avLst/>
              <a:gdLst>
                <a:gd name="T0" fmla="*/ 67 w 134"/>
                <a:gd name="T1" fmla="*/ 65 h 70"/>
                <a:gd name="T2" fmla="*/ 113 w 134"/>
                <a:gd name="T3" fmla="*/ 65 h 70"/>
                <a:gd name="T4" fmla="*/ 129 w 134"/>
                <a:gd name="T5" fmla="*/ 5 h 70"/>
                <a:gd name="T6" fmla="*/ 118 w 134"/>
                <a:gd name="T7" fmla="*/ 5 h 70"/>
                <a:gd name="T8" fmla="*/ 102 w 134"/>
                <a:gd name="T9" fmla="*/ 5 h 70"/>
                <a:gd name="T10" fmla="*/ 67 w 134"/>
                <a:gd name="T11" fmla="*/ 5 h 70"/>
                <a:gd name="T12" fmla="*/ 67 w 134"/>
                <a:gd name="T13" fmla="*/ 0 h 70"/>
                <a:gd name="T14" fmla="*/ 102 w 134"/>
                <a:gd name="T15" fmla="*/ 0 h 70"/>
                <a:gd name="T16" fmla="*/ 118 w 134"/>
                <a:gd name="T17" fmla="*/ 0 h 70"/>
                <a:gd name="T18" fmla="*/ 132 w 134"/>
                <a:gd name="T19" fmla="*/ 0 h 70"/>
                <a:gd name="T20" fmla="*/ 132 w 134"/>
                <a:gd name="T21" fmla="*/ 0 h 70"/>
                <a:gd name="T22" fmla="*/ 132 w 134"/>
                <a:gd name="T23" fmla="*/ 0 h 70"/>
                <a:gd name="T24" fmla="*/ 134 w 134"/>
                <a:gd name="T25" fmla="*/ 3 h 70"/>
                <a:gd name="T26" fmla="*/ 117 w 134"/>
                <a:gd name="T27" fmla="*/ 68 h 70"/>
                <a:gd name="T28" fmla="*/ 115 w 134"/>
                <a:gd name="T29" fmla="*/ 70 h 70"/>
                <a:gd name="T30" fmla="*/ 67 w 134"/>
                <a:gd name="T31" fmla="*/ 70 h 70"/>
                <a:gd name="T32" fmla="*/ 67 w 134"/>
                <a:gd name="T33" fmla="*/ 65 h 70"/>
                <a:gd name="T34" fmla="*/ 5 w 134"/>
                <a:gd name="T35" fmla="*/ 5 h 70"/>
                <a:gd name="T36" fmla="*/ 21 w 134"/>
                <a:gd name="T37" fmla="*/ 65 h 70"/>
                <a:gd name="T38" fmla="*/ 67 w 134"/>
                <a:gd name="T39" fmla="*/ 65 h 70"/>
                <a:gd name="T40" fmla="*/ 67 w 134"/>
                <a:gd name="T41" fmla="*/ 70 h 70"/>
                <a:gd name="T42" fmla="*/ 19 w 134"/>
                <a:gd name="T43" fmla="*/ 70 h 70"/>
                <a:gd name="T44" fmla="*/ 19 w 134"/>
                <a:gd name="T45" fmla="*/ 70 h 70"/>
                <a:gd name="T46" fmla="*/ 17 w 134"/>
                <a:gd name="T47" fmla="*/ 68 h 70"/>
                <a:gd name="T48" fmla="*/ 0 w 134"/>
                <a:gd name="T49" fmla="*/ 4 h 70"/>
                <a:gd name="T50" fmla="*/ 0 w 134"/>
                <a:gd name="T51" fmla="*/ 3 h 70"/>
                <a:gd name="T52" fmla="*/ 2 w 134"/>
                <a:gd name="T53" fmla="*/ 0 h 70"/>
                <a:gd name="T54" fmla="*/ 15 w 134"/>
                <a:gd name="T55" fmla="*/ 0 h 70"/>
                <a:gd name="T56" fmla="*/ 31 w 134"/>
                <a:gd name="T57" fmla="*/ 0 h 70"/>
                <a:gd name="T58" fmla="*/ 67 w 134"/>
                <a:gd name="T59" fmla="*/ 0 h 70"/>
                <a:gd name="T60" fmla="*/ 67 w 134"/>
                <a:gd name="T61" fmla="*/ 5 h 70"/>
                <a:gd name="T62" fmla="*/ 31 w 134"/>
                <a:gd name="T63" fmla="*/ 5 h 70"/>
                <a:gd name="T64" fmla="*/ 15 w 134"/>
                <a:gd name="T65" fmla="*/ 5 h 70"/>
                <a:gd name="T66" fmla="*/ 5 w 134"/>
                <a:gd name="T67"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70">
                  <a:moveTo>
                    <a:pt x="67" y="65"/>
                  </a:moveTo>
                  <a:cubicBezTo>
                    <a:pt x="113" y="65"/>
                    <a:pt x="113" y="65"/>
                    <a:pt x="113" y="65"/>
                  </a:cubicBezTo>
                  <a:cubicBezTo>
                    <a:pt x="129" y="5"/>
                    <a:pt x="129" y="5"/>
                    <a:pt x="129" y="5"/>
                  </a:cubicBezTo>
                  <a:cubicBezTo>
                    <a:pt x="118" y="5"/>
                    <a:pt x="118" y="5"/>
                    <a:pt x="118" y="5"/>
                  </a:cubicBezTo>
                  <a:cubicBezTo>
                    <a:pt x="102" y="5"/>
                    <a:pt x="102" y="5"/>
                    <a:pt x="102" y="5"/>
                  </a:cubicBezTo>
                  <a:cubicBezTo>
                    <a:pt x="67" y="5"/>
                    <a:pt x="67" y="5"/>
                    <a:pt x="67" y="5"/>
                  </a:cubicBezTo>
                  <a:cubicBezTo>
                    <a:pt x="67" y="0"/>
                    <a:pt x="67" y="0"/>
                    <a:pt x="67" y="0"/>
                  </a:cubicBezTo>
                  <a:cubicBezTo>
                    <a:pt x="102" y="0"/>
                    <a:pt x="102" y="0"/>
                    <a:pt x="102" y="0"/>
                  </a:cubicBezTo>
                  <a:cubicBezTo>
                    <a:pt x="118" y="0"/>
                    <a:pt x="118" y="0"/>
                    <a:pt x="118" y="0"/>
                  </a:cubicBezTo>
                  <a:cubicBezTo>
                    <a:pt x="132" y="0"/>
                    <a:pt x="132" y="0"/>
                    <a:pt x="132" y="0"/>
                  </a:cubicBezTo>
                  <a:cubicBezTo>
                    <a:pt x="132" y="0"/>
                    <a:pt x="132" y="0"/>
                    <a:pt x="132" y="0"/>
                  </a:cubicBezTo>
                  <a:cubicBezTo>
                    <a:pt x="132" y="0"/>
                    <a:pt x="132" y="0"/>
                    <a:pt x="132" y="0"/>
                  </a:cubicBezTo>
                  <a:cubicBezTo>
                    <a:pt x="134" y="1"/>
                    <a:pt x="134" y="2"/>
                    <a:pt x="134" y="3"/>
                  </a:cubicBezTo>
                  <a:cubicBezTo>
                    <a:pt x="117" y="68"/>
                    <a:pt x="117" y="68"/>
                    <a:pt x="117" y="68"/>
                  </a:cubicBezTo>
                  <a:cubicBezTo>
                    <a:pt x="117" y="69"/>
                    <a:pt x="116" y="70"/>
                    <a:pt x="115" y="70"/>
                  </a:cubicBezTo>
                  <a:cubicBezTo>
                    <a:pt x="67" y="70"/>
                    <a:pt x="67" y="70"/>
                    <a:pt x="67" y="70"/>
                  </a:cubicBezTo>
                  <a:lnTo>
                    <a:pt x="67" y="65"/>
                  </a:lnTo>
                  <a:close/>
                  <a:moveTo>
                    <a:pt x="5" y="5"/>
                  </a:moveTo>
                  <a:cubicBezTo>
                    <a:pt x="21" y="65"/>
                    <a:pt x="21" y="65"/>
                    <a:pt x="21" y="65"/>
                  </a:cubicBezTo>
                  <a:cubicBezTo>
                    <a:pt x="67" y="65"/>
                    <a:pt x="67" y="65"/>
                    <a:pt x="67" y="65"/>
                  </a:cubicBezTo>
                  <a:cubicBezTo>
                    <a:pt x="67" y="70"/>
                    <a:pt x="67" y="70"/>
                    <a:pt x="67" y="70"/>
                  </a:cubicBezTo>
                  <a:cubicBezTo>
                    <a:pt x="19" y="70"/>
                    <a:pt x="19" y="70"/>
                    <a:pt x="19" y="70"/>
                  </a:cubicBezTo>
                  <a:cubicBezTo>
                    <a:pt x="19" y="70"/>
                    <a:pt x="19" y="70"/>
                    <a:pt x="19" y="70"/>
                  </a:cubicBezTo>
                  <a:cubicBezTo>
                    <a:pt x="18" y="70"/>
                    <a:pt x="17" y="69"/>
                    <a:pt x="17" y="68"/>
                  </a:cubicBezTo>
                  <a:cubicBezTo>
                    <a:pt x="0" y="4"/>
                    <a:pt x="0" y="4"/>
                    <a:pt x="0" y="4"/>
                  </a:cubicBezTo>
                  <a:cubicBezTo>
                    <a:pt x="0" y="3"/>
                    <a:pt x="0" y="3"/>
                    <a:pt x="0" y="3"/>
                  </a:cubicBezTo>
                  <a:cubicBezTo>
                    <a:pt x="0" y="1"/>
                    <a:pt x="1" y="0"/>
                    <a:pt x="2" y="0"/>
                  </a:cubicBezTo>
                  <a:cubicBezTo>
                    <a:pt x="15" y="0"/>
                    <a:pt x="15" y="0"/>
                    <a:pt x="15" y="0"/>
                  </a:cubicBezTo>
                  <a:cubicBezTo>
                    <a:pt x="31" y="0"/>
                    <a:pt x="31" y="0"/>
                    <a:pt x="31" y="0"/>
                  </a:cubicBezTo>
                  <a:cubicBezTo>
                    <a:pt x="67" y="0"/>
                    <a:pt x="67" y="0"/>
                    <a:pt x="67" y="0"/>
                  </a:cubicBezTo>
                  <a:cubicBezTo>
                    <a:pt x="67" y="5"/>
                    <a:pt x="67" y="5"/>
                    <a:pt x="67" y="5"/>
                  </a:cubicBezTo>
                  <a:cubicBezTo>
                    <a:pt x="31" y="5"/>
                    <a:pt x="31" y="5"/>
                    <a:pt x="31" y="5"/>
                  </a:cubicBezTo>
                  <a:cubicBezTo>
                    <a:pt x="15" y="5"/>
                    <a:pt x="15" y="5"/>
                    <a:pt x="15" y="5"/>
                  </a:cubicBezTo>
                  <a:lnTo>
                    <a:pt x="5"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2" name="Freeform 177"/>
            <p:cNvSpPr>
              <a:spLocks noEditPoints="1"/>
            </p:cNvSpPr>
            <p:nvPr/>
          </p:nvSpPr>
          <p:spPr bwMode="auto">
            <a:xfrm>
              <a:off x="6325455" y="3556156"/>
              <a:ext cx="352375" cy="103002"/>
            </a:xfrm>
            <a:custGeom>
              <a:avLst/>
              <a:gdLst>
                <a:gd name="T0" fmla="*/ 89 w 137"/>
                <a:gd name="T1" fmla="*/ 23 h 40"/>
                <a:gd name="T2" fmla="*/ 69 w 137"/>
                <a:gd name="T3" fmla="*/ 23 h 40"/>
                <a:gd name="T4" fmla="*/ 69 w 137"/>
                <a:gd name="T5" fmla="*/ 18 h 40"/>
                <a:gd name="T6" fmla="*/ 86 w 137"/>
                <a:gd name="T7" fmla="*/ 18 h 40"/>
                <a:gd name="T8" fmla="*/ 86 w 137"/>
                <a:gd name="T9" fmla="*/ 3 h 40"/>
                <a:gd name="T10" fmla="*/ 89 w 137"/>
                <a:gd name="T11" fmla="*/ 0 h 40"/>
                <a:gd name="T12" fmla="*/ 135 w 137"/>
                <a:gd name="T13" fmla="*/ 0 h 40"/>
                <a:gd name="T14" fmla="*/ 137 w 137"/>
                <a:gd name="T15" fmla="*/ 3 h 40"/>
                <a:gd name="T16" fmla="*/ 137 w 137"/>
                <a:gd name="T17" fmla="*/ 37 h 40"/>
                <a:gd name="T18" fmla="*/ 135 w 137"/>
                <a:gd name="T19" fmla="*/ 40 h 40"/>
                <a:gd name="T20" fmla="*/ 69 w 137"/>
                <a:gd name="T21" fmla="*/ 40 h 40"/>
                <a:gd name="T22" fmla="*/ 69 w 137"/>
                <a:gd name="T23" fmla="*/ 35 h 40"/>
                <a:gd name="T24" fmla="*/ 132 w 137"/>
                <a:gd name="T25" fmla="*/ 35 h 40"/>
                <a:gd name="T26" fmla="*/ 132 w 137"/>
                <a:gd name="T27" fmla="*/ 5 h 40"/>
                <a:gd name="T28" fmla="*/ 91 w 137"/>
                <a:gd name="T29" fmla="*/ 5 h 40"/>
                <a:gd name="T30" fmla="*/ 91 w 137"/>
                <a:gd name="T31" fmla="*/ 21 h 40"/>
                <a:gd name="T32" fmla="*/ 89 w 137"/>
                <a:gd name="T33" fmla="*/ 23 h 40"/>
                <a:gd name="T34" fmla="*/ 69 w 137"/>
                <a:gd name="T35" fmla="*/ 23 h 40"/>
                <a:gd name="T36" fmla="*/ 48 w 137"/>
                <a:gd name="T37" fmla="*/ 23 h 40"/>
                <a:gd name="T38" fmla="*/ 46 w 137"/>
                <a:gd name="T39" fmla="*/ 21 h 40"/>
                <a:gd name="T40" fmla="*/ 46 w 137"/>
                <a:gd name="T41" fmla="*/ 5 h 40"/>
                <a:gd name="T42" fmla="*/ 5 w 137"/>
                <a:gd name="T43" fmla="*/ 5 h 40"/>
                <a:gd name="T44" fmla="*/ 5 w 137"/>
                <a:gd name="T45" fmla="*/ 35 h 40"/>
                <a:gd name="T46" fmla="*/ 69 w 137"/>
                <a:gd name="T47" fmla="*/ 35 h 40"/>
                <a:gd name="T48" fmla="*/ 69 w 137"/>
                <a:gd name="T49" fmla="*/ 40 h 40"/>
                <a:gd name="T50" fmla="*/ 2 w 137"/>
                <a:gd name="T51" fmla="*/ 40 h 40"/>
                <a:gd name="T52" fmla="*/ 0 w 137"/>
                <a:gd name="T53" fmla="*/ 37 h 40"/>
                <a:gd name="T54" fmla="*/ 0 w 137"/>
                <a:gd name="T55" fmla="*/ 3 h 40"/>
                <a:gd name="T56" fmla="*/ 2 w 137"/>
                <a:gd name="T57" fmla="*/ 0 h 40"/>
                <a:gd name="T58" fmla="*/ 48 w 137"/>
                <a:gd name="T59" fmla="*/ 0 h 40"/>
                <a:gd name="T60" fmla="*/ 51 w 137"/>
                <a:gd name="T61" fmla="*/ 3 h 40"/>
                <a:gd name="T62" fmla="*/ 51 w 137"/>
                <a:gd name="T63" fmla="*/ 18 h 40"/>
                <a:gd name="T64" fmla="*/ 69 w 137"/>
                <a:gd name="T65" fmla="*/ 18 h 40"/>
                <a:gd name="T66" fmla="*/ 69 w 137"/>
                <a:gd name="T6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40">
                  <a:moveTo>
                    <a:pt x="89" y="23"/>
                  </a:moveTo>
                  <a:cubicBezTo>
                    <a:pt x="69" y="23"/>
                    <a:pt x="69" y="23"/>
                    <a:pt x="69" y="23"/>
                  </a:cubicBezTo>
                  <a:cubicBezTo>
                    <a:pt x="69" y="18"/>
                    <a:pt x="69" y="18"/>
                    <a:pt x="69" y="18"/>
                  </a:cubicBezTo>
                  <a:cubicBezTo>
                    <a:pt x="86" y="18"/>
                    <a:pt x="86" y="18"/>
                    <a:pt x="86" y="18"/>
                  </a:cubicBezTo>
                  <a:cubicBezTo>
                    <a:pt x="86" y="3"/>
                    <a:pt x="86" y="3"/>
                    <a:pt x="86" y="3"/>
                  </a:cubicBezTo>
                  <a:cubicBezTo>
                    <a:pt x="86" y="2"/>
                    <a:pt x="87" y="0"/>
                    <a:pt x="89" y="0"/>
                  </a:cubicBezTo>
                  <a:cubicBezTo>
                    <a:pt x="135" y="0"/>
                    <a:pt x="135" y="0"/>
                    <a:pt x="135" y="0"/>
                  </a:cubicBezTo>
                  <a:cubicBezTo>
                    <a:pt x="136" y="0"/>
                    <a:pt x="137" y="2"/>
                    <a:pt x="137" y="3"/>
                  </a:cubicBezTo>
                  <a:cubicBezTo>
                    <a:pt x="137" y="37"/>
                    <a:pt x="137" y="37"/>
                    <a:pt x="137" y="37"/>
                  </a:cubicBezTo>
                  <a:cubicBezTo>
                    <a:pt x="137" y="39"/>
                    <a:pt x="136" y="40"/>
                    <a:pt x="135" y="40"/>
                  </a:cubicBezTo>
                  <a:cubicBezTo>
                    <a:pt x="69" y="40"/>
                    <a:pt x="69" y="40"/>
                    <a:pt x="69" y="40"/>
                  </a:cubicBezTo>
                  <a:cubicBezTo>
                    <a:pt x="69" y="35"/>
                    <a:pt x="69" y="35"/>
                    <a:pt x="69" y="35"/>
                  </a:cubicBezTo>
                  <a:cubicBezTo>
                    <a:pt x="132" y="35"/>
                    <a:pt x="132" y="35"/>
                    <a:pt x="132" y="35"/>
                  </a:cubicBezTo>
                  <a:cubicBezTo>
                    <a:pt x="132" y="5"/>
                    <a:pt x="132" y="5"/>
                    <a:pt x="132" y="5"/>
                  </a:cubicBezTo>
                  <a:cubicBezTo>
                    <a:pt x="91" y="5"/>
                    <a:pt x="91" y="5"/>
                    <a:pt x="91" y="5"/>
                  </a:cubicBezTo>
                  <a:cubicBezTo>
                    <a:pt x="91" y="21"/>
                    <a:pt x="91" y="21"/>
                    <a:pt x="91" y="21"/>
                  </a:cubicBezTo>
                  <a:cubicBezTo>
                    <a:pt x="91" y="22"/>
                    <a:pt x="90" y="23"/>
                    <a:pt x="89" y="23"/>
                  </a:cubicBezTo>
                  <a:close/>
                  <a:moveTo>
                    <a:pt x="69" y="23"/>
                  </a:moveTo>
                  <a:cubicBezTo>
                    <a:pt x="48" y="23"/>
                    <a:pt x="48" y="23"/>
                    <a:pt x="48" y="23"/>
                  </a:cubicBezTo>
                  <a:cubicBezTo>
                    <a:pt x="47" y="23"/>
                    <a:pt x="46" y="22"/>
                    <a:pt x="46" y="21"/>
                  </a:cubicBezTo>
                  <a:cubicBezTo>
                    <a:pt x="46" y="5"/>
                    <a:pt x="46" y="5"/>
                    <a:pt x="46" y="5"/>
                  </a:cubicBezTo>
                  <a:cubicBezTo>
                    <a:pt x="5" y="5"/>
                    <a:pt x="5" y="5"/>
                    <a:pt x="5" y="5"/>
                  </a:cubicBezTo>
                  <a:cubicBezTo>
                    <a:pt x="5" y="35"/>
                    <a:pt x="5" y="35"/>
                    <a:pt x="5" y="35"/>
                  </a:cubicBezTo>
                  <a:cubicBezTo>
                    <a:pt x="69" y="35"/>
                    <a:pt x="69" y="35"/>
                    <a:pt x="69" y="35"/>
                  </a:cubicBezTo>
                  <a:cubicBezTo>
                    <a:pt x="69" y="40"/>
                    <a:pt x="69" y="40"/>
                    <a:pt x="69" y="40"/>
                  </a:cubicBezTo>
                  <a:cubicBezTo>
                    <a:pt x="2" y="40"/>
                    <a:pt x="2" y="40"/>
                    <a:pt x="2" y="40"/>
                  </a:cubicBezTo>
                  <a:cubicBezTo>
                    <a:pt x="1" y="40"/>
                    <a:pt x="0" y="39"/>
                    <a:pt x="0" y="37"/>
                  </a:cubicBezTo>
                  <a:cubicBezTo>
                    <a:pt x="0" y="3"/>
                    <a:pt x="0" y="3"/>
                    <a:pt x="0" y="3"/>
                  </a:cubicBezTo>
                  <a:cubicBezTo>
                    <a:pt x="0" y="2"/>
                    <a:pt x="1" y="0"/>
                    <a:pt x="2" y="0"/>
                  </a:cubicBezTo>
                  <a:cubicBezTo>
                    <a:pt x="48" y="0"/>
                    <a:pt x="48" y="0"/>
                    <a:pt x="48" y="0"/>
                  </a:cubicBezTo>
                  <a:cubicBezTo>
                    <a:pt x="50" y="0"/>
                    <a:pt x="51" y="2"/>
                    <a:pt x="51" y="3"/>
                  </a:cubicBezTo>
                  <a:cubicBezTo>
                    <a:pt x="51" y="18"/>
                    <a:pt x="51" y="18"/>
                    <a:pt x="51" y="18"/>
                  </a:cubicBezTo>
                  <a:cubicBezTo>
                    <a:pt x="69" y="18"/>
                    <a:pt x="69" y="18"/>
                    <a:pt x="69" y="18"/>
                  </a:cubicBezTo>
                  <a:lnTo>
                    <a:pt x="69" y="2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3" name="Freeform 178"/>
            <p:cNvSpPr>
              <a:spLocks noEditPoints="1"/>
            </p:cNvSpPr>
            <p:nvPr/>
          </p:nvSpPr>
          <p:spPr bwMode="auto">
            <a:xfrm>
              <a:off x="6464598" y="3556156"/>
              <a:ext cx="77703" cy="37949"/>
            </a:xfrm>
            <a:custGeom>
              <a:avLst/>
              <a:gdLst>
                <a:gd name="T0" fmla="*/ 15 w 30"/>
                <a:gd name="T1" fmla="*/ 0 h 15"/>
                <a:gd name="T2" fmla="*/ 27 w 30"/>
                <a:gd name="T3" fmla="*/ 0 h 15"/>
                <a:gd name="T4" fmla="*/ 30 w 30"/>
                <a:gd name="T5" fmla="*/ 3 h 15"/>
                <a:gd name="T6" fmla="*/ 30 w 30"/>
                <a:gd name="T7" fmla="*/ 13 h 15"/>
                <a:gd name="T8" fmla="*/ 27 w 30"/>
                <a:gd name="T9" fmla="*/ 15 h 15"/>
                <a:gd name="T10" fmla="*/ 15 w 30"/>
                <a:gd name="T11" fmla="*/ 15 h 15"/>
                <a:gd name="T12" fmla="*/ 15 w 30"/>
                <a:gd name="T13" fmla="*/ 11 h 15"/>
                <a:gd name="T14" fmla="*/ 25 w 30"/>
                <a:gd name="T15" fmla="*/ 11 h 15"/>
                <a:gd name="T16" fmla="*/ 25 w 30"/>
                <a:gd name="T17" fmla="*/ 5 h 15"/>
                <a:gd name="T18" fmla="*/ 15 w 30"/>
                <a:gd name="T19" fmla="*/ 5 h 15"/>
                <a:gd name="T20" fmla="*/ 15 w 30"/>
                <a:gd name="T21" fmla="*/ 0 h 15"/>
                <a:gd name="T22" fmla="*/ 2 w 30"/>
                <a:gd name="T23" fmla="*/ 0 h 15"/>
                <a:gd name="T24" fmla="*/ 15 w 30"/>
                <a:gd name="T25" fmla="*/ 0 h 15"/>
                <a:gd name="T26" fmla="*/ 15 w 30"/>
                <a:gd name="T27" fmla="*/ 5 h 15"/>
                <a:gd name="T28" fmla="*/ 4 w 30"/>
                <a:gd name="T29" fmla="*/ 5 h 15"/>
                <a:gd name="T30" fmla="*/ 4 w 30"/>
                <a:gd name="T31" fmla="*/ 11 h 15"/>
                <a:gd name="T32" fmla="*/ 15 w 30"/>
                <a:gd name="T33" fmla="*/ 11 h 15"/>
                <a:gd name="T34" fmla="*/ 15 w 30"/>
                <a:gd name="T35" fmla="*/ 15 h 15"/>
                <a:gd name="T36" fmla="*/ 2 w 30"/>
                <a:gd name="T37" fmla="*/ 15 h 15"/>
                <a:gd name="T38" fmla="*/ 0 w 30"/>
                <a:gd name="T39" fmla="*/ 13 h 15"/>
                <a:gd name="T40" fmla="*/ 0 w 30"/>
                <a:gd name="T41" fmla="*/ 3 h 15"/>
                <a:gd name="T42" fmla="*/ 2 w 30"/>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15">
                  <a:moveTo>
                    <a:pt x="15" y="0"/>
                  </a:moveTo>
                  <a:cubicBezTo>
                    <a:pt x="27" y="0"/>
                    <a:pt x="27" y="0"/>
                    <a:pt x="27" y="0"/>
                  </a:cubicBezTo>
                  <a:cubicBezTo>
                    <a:pt x="28" y="0"/>
                    <a:pt x="30" y="2"/>
                    <a:pt x="30" y="3"/>
                  </a:cubicBezTo>
                  <a:cubicBezTo>
                    <a:pt x="30" y="13"/>
                    <a:pt x="30" y="13"/>
                    <a:pt x="30" y="13"/>
                  </a:cubicBezTo>
                  <a:cubicBezTo>
                    <a:pt x="30" y="14"/>
                    <a:pt x="28" y="15"/>
                    <a:pt x="27" y="15"/>
                  </a:cubicBezTo>
                  <a:cubicBezTo>
                    <a:pt x="15" y="15"/>
                    <a:pt x="15" y="15"/>
                    <a:pt x="15" y="15"/>
                  </a:cubicBezTo>
                  <a:cubicBezTo>
                    <a:pt x="15" y="11"/>
                    <a:pt x="15" y="11"/>
                    <a:pt x="15" y="11"/>
                  </a:cubicBezTo>
                  <a:cubicBezTo>
                    <a:pt x="25" y="11"/>
                    <a:pt x="25" y="11"/>
                    <a:pt x="25" y="11"/>
                  </a:cubicBezTo>
                  <a:cubicBezTo>
                    <a:pt x="25" y="5"/>
                    <a:pt x="25" y="5"/>
                    <a:pt x="25" y="5"/>
                  </a:cubicBezTo>
                  <a:cubicBezTo>
                    <a:pt x="15" y="5"/>
                    <a:pt x="15" y="5"/>
                    <a:pt x="15" y="5"/>
                  </a:cubicBezTo>
                  <a:lnTo>
                    <a:pt x="15" y="0"/>
                  </a:lnTo>
                  <a:close/>
                  <a:moveTo>
                    <a:pt x="2" y="0"/>
                  </a:moveTo>
                  <a:cubicBezTo>
                    <a:pt x="15" y="0"/>
                    <a:pt x="15" y="0"/>
                    <a:pt x="15" y="0"/>
                  </a:cubicBezTo>
                  <a:cubicBezTo>
                    <a:pt x="15" y="5"/>
                    <a:pt x="15" y="5"/>
                    <a:pt x="15" y="5"/>
                  </a:cubicBezTo>
                  <a:cubicBezTo>
                    <a:pt x="4" y="5"/>
                    <a:pt x="4" y="5"/>
                    <a:pt x="4" y="5"/>
                  </a:cubicBezTo>
                  <a:cubicBezTo>
                    <a:pt x="4" y="11"/>
                    <a:pt x="4" y="11"/>
                    <a:pt x="4" y="11"/>
                  </a:cubicBezTo>
                  <a:cubicBezTo>
                    <a:pt x="15" y="11"/>
                    <a:pt x="15" y="11"/>
                    <a:pt x="15" y="11"/>
                  </a:cubicBezTo>
                  <a:cubicBezTo>
                    <a:pt x="15" y="15"/>
                    <a:pt x="15" y="15"/>
                    <a:pt x="15" y="15"/>
                  </a:cubicBezTo>
                  <a:cubicBezTo>
                    <a:pt x="2" y="15"/>
                    <a:pt x="2" y="15"/>
                    <a:pt x="2" y="15"/>
                  </a:cubicBezTo>
                  <a:cubicBezTo>
                    <a:pt x="1" y="15"/>
                    <a:pt x="0" y="14"/>
                    <a:pt x="0" y="13"/>
                  </a:cubicBezTo>
                  <a:cubicBezTo>
                    <a:pt x="0" y="3"/>
                    <a:pt x="0" y="3"/>
                    <a:pt x="0" y="3"/>
                  </a:cubicBezTo>
                  <a:cubicBezTo>
                    <a:pt x="0" y="2"/>
                    <a:pt x="1" y="0"/>
                    <a:pt x="2"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4" name="Freeform 179"/>
            <p:cNvSpPr>
              <a:spLocks noEditPoints="1"/>
            </p:cNvSpPr>
            <p:nvPr/>
          </p:nvSpPr>
          <p:spPr bwMode="auto">
            <a:xfrm>
              <a:off x="6325455" y="3359189"/>
              <a:ext cx="352375" cy="191547"/>
            </a:xfrm>
            <a:custGeom>
              <a:avLst/>
              <a:gdLst>
                <a:gd name="T0" fmla="*/ 98 w 137"/>
                <a:gd name="T1" fmla="*/ 5 h 74"/>
                <a:gd name="T2" fmla="*/ 69 w 137"/>
                <a:gd name="T3" fmla="*/ 5 h 74"/>
                <a:gd name="T4" fmla="*/ 69 w 137"/>
                <a:gd name="T5" fmla="*/ 0 h 74"/>
                <a:gd name="T6" fmla="*/ 101 w 137"/>
                <a:gd name="T7" fmla="*/ 0 h 74"/>
                <a:gd name="T8" fmla="*/ 103 w 137"/>
                <a:gd name="T9" fmla="*/ 2 h 74"/>
                <a:gd name="T10" fmla="*/ 103 w 137"/>
                <a:gd name="T11" fmla="*/ 25 h 74"/>
                <a:gd name="T12" fmla="*/ 135 w 137"/>
                <a:gd name="T13" fmla="*/ 25 h 74"/>
                <a:gd name="T14" fmla="*/ 137 w 137"/>
                <a:gd name="T15" fmla="*/ 27 h 74"/>
                <a:gd name="T16" fmla="*/ 137 w 137"/>
                <a:gd name="T17" fmla="*/ 71 h 74"/>
                <a:gd name="T18" fmla="*/ 135 w 137"/>
                <a:gd name="T19" fmla="*/ 74 h 74"/>
                <a:gd name="T20" fmla="*/ 89 w 137"/>
                <a:gd name="T21" fmla="*/ 74 h 74"/>
                <a:gd name="T22" fmla="*/ 69 w 137"/>
                <a:gd name="T23" fmla="*/ 74 h 74"/>
                <a:gd name="T24" fmla="*/ 69 w 137"/>
                <a:gd name="T25" fmla="*/ 69 h 74"/>
                <a:gd name="T26" fmla="*/ 89 w 137"/>
                <a:gd name="T27" fmla="*/ 69 h 74"/>
                <a:gd name="T28" fmla="*/ 132 w 137"/>
                <a:gd name="T29" fmla="*/ 69 h 74"/>
                <a:gd name="T30" fmla="*/ 132 w 137"/>
                <a:gd name="T31" fmla="*/ 30 h 74"/>
                <a:gd name="T32" fmla="*/ 101 w 137"/>
                <a:gd name="T33" fmla="*/ 30 h 74"/>
                <a:gd name="T34" fmla="*/ 98 w 137"/>
                <a:gd name="T35" fmla="*/ 27 h 74"/>
                <a:gd name="T36" fmla="*/ 98 w 137"/>
                <a:gd name="T37" fmla="*/ 5 h 74"/>
                <a:gd name="T38" fmla="*/ 69 w 137"/>
                <a:gd name="T39" fmla="*/ 30 h 74"/>
                <a:gd name="T40" fmla="*/ 90 w 137"/>
                <a:gd name="T41" fmla="*/ 30 h 74"/>
                <a:gd name="T42" fmla="*/ 92 w 137"/>
                <a:gd name="T43" fmla="*/ 27 h 74"/>
                <a:gd name="T44" fmla="*/ 92 w 137"/>
                <a:gd name="T45" fmla="*/ 14 h 74"/>
                <a:gd name="T46" fmla="*/ 90 w 137"/>
                <a:gd name="T47" fmla="*/ 11 h 74"/>
                <a:gd name="T48" fmla="*/ 69 w 137"/>
                <a:gd name="T49" fmla="*/ 11 h 74"/>
                <a:gd name="T50" fmla="*/ 69 w 137"/>
                <a:gd name="T51" fmla="*/ 16 h 74"/>
                <a:gd name="T52" fmla="*/ 87 w 137"/>
                <a:gd name="T53" fmla="*/ 16 h 74"/>
                <a:gd name="T54" fmla="*/ 87 w 137"/>
                <a:gd name="T55" fmla="*/ 25 h 74"/>
                <a:gd name="T56" fmla="*/ 69 w 137"/>
                <a:gd name="T57" fmla="*/ 25 h 74"/>
                <a:gd name="T58" fmla="*/ 69 w 137"/>
                <a:gd name="T59" fmla="*/ 30 h 74"/>
                <a:gd name="T60" fmla="*/ 69 w 137"/>
                <a:gd name="T61" fmla="*/ 5 h 74"/>
                <a:gd name="T62" fmla="*/ 39 w 137"/>
                <a:gd name="T63" fmla="*/ 5 h 74"/>
                <a:gd name="T64" fmla="*/ 39 w 137"/>
                <a:gd name="T65" fmla="*/ 27 h 74"/>
                <a:gd name="T66" fmla="*/ 36 w 137"/>
                <a:gd name="T67" fmla="*/ 30 h 74"/>
                <a:gd name="T68" fmla="*/ 5 w 137"/>
                <a:gd name="T69" fmla="*/ 30 h 74"/>
                <a:gd name="T70" fmla="*/ 5 w 137"/>
                <a:gd name="T71" fmla="*/ 69 h 74"/>
                <a:gd name="T72" fmla="*/ 48 w 137"/>
                <a:gd name="T73" fmla="*/ 69 h 74"/>
                <a:gd name="T74" fmla="*/ 69 w 137"/>
                <a:gd name="T75" fmla="*/ 69 h 74"/>
                <a:gd name="T76" fmla="*/ 69 w 137"/>
                <a:gd name="T77" fmla="*/ 74 h 74"/>
                <a:gd name="T78" fmla="*/ 48 w 137"/>
                <a:gd name="T79" fmla="*/ 74 h 74"/>
                <a:gd name="T80" fmla="*/ 2 w 137"/>
                <a:gd name="T81" fmla="*/ 74 h 74"/>
                <a:gd name="T82" fmla="*/ 0 w 137"/>
                <a:gd name="T83" fmla="*/ 71 h 74"/>
                <a:gd name="T84" fmla="*/ 0 w 137"/>
                <a:gd name="T85" fmla="*/ 27 h 74"/>
                <a:gd name="T86" fmla="*/ 2 w 137"/>
                <a:gd name="T87" fmla="*/ 25 h 74"/>
                <a:gd name="T88" fmla="*/ 34 w 137"/>
                <a:gd name="T89" fmla="*/ 25 h 74"/>
                <a:gd name="T90" fmla="*/ 34 w 137"/>
                <a:gd name="T91" fmla="*/ 2 h 74"/>
                <a:gd name="T92" fmla="*/ 36 w 137"/>
                <a:gd name="T93" fmla="*/ 0 h 74"/>
                <a:gd name="T94" fmla="*/ 69 w 137"/>
                <a:gd name="T95" fmla="*/ 0 h 74"/>
                <a:gd name="T96" fmla="*/ 69 w 137"/>
                <a:gd name="T97" fmla="*/ 5 h 74"/>
                <a:gd name="T98" fmla="*/ 69 w 137"/>
                <a:gd name="T99" fmla="*/ 11 h 74"/>
                <a:gd name="T100" fmla="*/ 48 w 137"/>
                <a:gd name="T101" fmla="*/ 11 h 74"/>
                <a:gd name="T102" fmla="*/ 45 w 137"/>
                <a:gd name="T103" fmla="*/ 14 h 74"/>
                <a:gd name="T104" fmla="*/ 45 w 137"/>
                <a:gd name="T105" fmla="*/ 27 h 74"/>
                <a:gd name="T106" fmla="*/ 48 w 137"/>
                <a:gd name="T107" fmla="*/ 30 h 74"/>
                <a:gd name="T108" fmla="*/ 69 w 137"/>
                <a:gd name="T109" fmla="*/ 30 h 74"/>
                <a:gd name="T110" fmla="*/ 69 w 137"/>
                <a:gd name="T111" fmla="*/ 25 h 74"/>
                <a:gd name="T112" fmla="*/ 50 w 137"/>
                <a:gd name="T113" fmla="*/ 25 h 74"/>
                <a:gd name="T114" fmla="*/ 50 w 137"/>
                <a:gd name="T115" fmla="*/ 16 h 74"/>
                <a:gd name="T116" fmla="*/ 69 w 137"/>
                <a:gd name="T117" fmla="*/ 16 h 74"/>
                <a:gd name="T118" fmla="*/ 69 w 137"/>
                <a:gd name="T119"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74">
                  <a:moveTo>
                    <a:pt x="98" y="5"/>
                  </a:moveTo>
                  <a:cubicBezTo>
                    <a:pt x="69" y="5"/>
                    <a:pt x="69" y="5"/>
                    <a:pt x="69" y="5"/>
                  </a:cubicBezTo>
                  <a:cubicBezTo>
                    <a:pt x="69" y="0"/>
                    <a:pt x="69" y="0"/>
                    <a:pt x="69" y="0"/>
                  </a:cubicBezTo>
                  <a:cubicBezTo>
                    <a:pt x="101" y="0"/>
                    <a:pt x="101" y="0"/>
                    <a:pt x="101" y="0"/>
                  </a:cubicBezTo>
                  <a:cubicBezTo>
                    <a:pt x="102" y="0"/>
                    <a:pt x="103" y="1"/>
                    <a:pt x="103" y="2"/>
                  </a:cubicBezTo>
                  <a:cubicBezTo>
                    <a:pt x="103" y="25"/>
                    <a:pt x="103" y="25"/>
                    <a:pt x="103" y="25"/>
                  </a:cubicBezTo>
                  <a:cubicBezTo>
                    <a:pt x="135" y="25"/>
                    <a:pt x="135" y="25"/>
                    <a:pt x="135" y="25"/>
                  </a:cubicBezTo>
                  <a:cubicBezTo>
                    <a:pt x="136" y="25"/>
                    <a:pt x="137" y="26"/>
                    <a:pt x="137" y="27"/>
                  </a:cubicBezTo>
                  <a:cubicBezTo>
                    <a:pt x="137" y="71"/>
                    <a:pt x="137" y="71"/>
                    <a:pt x="137" y="71"/>
                  </a:cubicBezTo>
                  <a:cubicBezTo>
                    <a:pt x="137" y="73"/>
                    <a:pt x="136" y="74"/>
                    <a:pt x="135" y="74"/>
                  </a:cubicBezTo>
                  <a:cubicBezTo>
                    <a:pt x="89" y="74"/>
                    <a:pt x="89" y="74"/>
                    <a:pt x="89" y="74"/>
                  </a:cubicBezTo>
                  <a:cubicBezTo>
                    <a:pt x="69" y="74"/>
                    <a:pt x="69" y="74"/>
                    <a:pt x="69" y="74"/>
                  </a:cubicBezTo>
                  <a:cubicBezTo>
                    <a:pt x="69" y="69"/>
                    <a:pt x="69" y="69"/>
                    <a:pt x="69" y="69"/>
                  </a:cubicBezTo>
                  <a:cubicBezTo>
                    <a:pt x="89" y="69"/>
                    <a:pt x="89" y="69"/>
                    <a:pt x="89" y="69"/>
                  </a:cubicBezTo>
                  <a:cubicBezTo>
                    <a:pt x="132" y="69"/>
                    <a:pt x="132" y="69"/>
                    <a:pt x="132" y="69"/>
                  </a:cubicBezTo>
                  <a:cubicBezTo>
                    <a:pt x="132" y="30"/>
                    <a:pt x="132" y="30"/>
                    <a:pt x="132" y="30"/>
                  </a:cubicBezTo>
                  <a:cubicBezTo>
                    <a:pt x="101" y="30"/>
                    <a:pt x="101" y="30"/>
                    <a:pt x="101" y="30"/>
                  </a:cubicBezTo>
                  <a:cubicBezTo>
                    <a:pt x="100" y="30"/>
                    <a:pt x="98" y="29"/>
                    <a:pt x="98" y="27"/>
                  </a:cubicBezTo>
                  <a:cubicBezTo>
                    <a:pt x="98" y="5"/>
                    <a:pt x="98" y="5"/>
                    <a:pt x="98" y="5"/>
                  </a:cubicBezTo>
                  <a:close/>
                  <a:moveTo>
                    <a:pt x="69" y="30"/>
                  </a:moveTo>
                  <a:cubicBezTo>
                    <a:pt x="90" y="30"/>
                    <a:pt x="90" y="30"/>
                    <a:pt x="90" y="30"/>
                  </a:cubicBezTo>
                  <a:cubicBezTo>
                    <a:pt x="91" y="30"/>
                    <a:pt x="92" y="29"/>
                    <a:pt x="92" y="27"/>
                  </a:cubicBezTo>
                  <a:cubicBezTo>
                    <a:pt x="92" y="14"/>
                    <a:pt x="92" y="14"/>
                    <a:pt x="92" y="14"/>
                  </a:cubicBezTo>
                  <a:cubicBezTo>
                    <a:pt x="92" y="12"/>
                    <a:pt x="91" y="11"/>
                    <a:pt x="90" y="11"/>
                  </a:cubicBezTo>
                  <a:cubicBezTo>
                    <a:pt x="69" y="11"/>
                    <a:pt x="69" y="11"/>
                    <a:pt x="69" y="11"/>
                  </a:cubicBezTo>
                  <a:cubicBezTo>
                    <a:pt x="69" y="16"/>
                    <a:pt x="69" y="16"/>
                    <a:pt x="69" y="16"/>
                  </a:cubicBezTo>
                  <a:cubicBezTo>
                    <a:pt x="87" y="16"/>
                    <a:pt x="87" y="16"/>
                    <a:pt x="87" y="16"/>
                  </a:cubicBezTo>
                  <a:cubicBezTo>
                    <a:pt x="87" y="25"/>
                    <a:pt x="87" y="25"/>
                    <a:pt x="87" y="25"/>
                  </a:cubicBezTo>
                  <a:cubicBezTo>
                    <a:pt x="69" y="25"/>
                    <a:pt x="69" y="25"/>
                    <a:pt x="69" y="25"/>
                  </a:cubicBezTo>
                  <a:lnTo>
                    <a:pt x="69" y="30"/>
                  </a:lnTo>
                  <a:close/>
                  <a:moveTo>
                    <a:pt x="69" y="5"/>
                  </a:moveTo>
                  <a:cubicBezTo>
                    <a:pt x="39" y="5"/>
                    <a:pt x="39" y="5"/>
                    <a:pt x="39" y="5"/>
                  </a:cubicBezTo>
                  <a:cubicBezTo>
                    <a:pt x="39" y="27"/>
                    <a:pt x="39" y="27"/>
                    <a:pt x="39" y="27"/>
                  </a:cubicBezTo>
                  <a:cubicBezTo>
                    <a:pt x="39" y="29"/>
                    <a:pt x="38" y="30"/>
                    <a:pt x="36" y="30"/>
                  </a:cubicBezTo>
                  <a:cubicBezTo>
                    <a:pt x="5" y="30"/>
                    <a:pt x="5" y="30"/>
                    <a:pt x="5" y="30"/>
                  </a:cubicBezTo>
                  <a:cubicBezTo>
                    <a:pt x="5" y="69"/>
                    <a:pt x="5" y="69"/>
                    <a:pt x="5" y="69"/>
                  </a:cubicBezTo>
                  <a:cubicBezTo>
                    <a:pt x="48" y="69"/>
                    <a:pt x="48" y="69"/>
                    <a:pt x="48" y="69"/>
                  </a:cubicBezTo>
                  <a:cubicBezTo>
                    <a:pt x="69" y="69"/>
                    <a:pt x="69" y="69"/>
                    <a:pt x="69" y="69"/>
                  </a:cubicBezTo>
                  <a:cubicBezTo>
                    <a:pt x="69" y="74"/>
                    <a:pt x="69" y="74"/>
                    <a:pt x="69" y="74"/>
                  </a:cubicBezTo>
                  <a:cubicBezTo>
                    <a:pt x="48" y="74"/>
                    <a:pt x="48" y="74"/>
                    <a:pt x="48" y="74"/>
                  </a:cubicBezTo>
                  <a:cubicBezTo>
                    <a:pt x="2" y="74"/>
                    <a:pt x="2" y="74"/>
                    <a:pt x="2" y="74"/>
                  </a:cubicBezTo>
                  <a:cubicBezTo>
                    <a:pt x="1" y="74"/>
                    <a:pt x="0" y="73"/>
                    <a:pt x="0" y="71"/>
                  </a:cubicBezTo>
                  <a:cubicBezTo>
                    <a:pt x="0" y="27"/>
                    <a:pt x="0" y="27"/>
                    <a:pt x="0" y="27"/>
                  </a:cubicBezTo>
                  <a:cubicBezTo>
                    <a:pt x="0" y="26"/>
                    <a:pt x="1" y="25"/>
                    <a:pt x="2" y="25"/>
                  </a:cubicBezTo>
                  <a:cubicBezTo>
                    <a:pt x="34" y="25"/>
                    <a:pt x="34" y="25"/>
                    <a:pt x="34" y="25"/>
                  </a:cubicBezTo>
                  <a:cubicBezTo>
                    <a:pt x="34" y="2"/>
                    <a:pt x="34" y="2"/>
                    <a:pt x="34" y="2"/>
                  </a:cubicBezTo>
                  <a:cubicBezTo>
                    <a:pt x="34" y="1"/>
                    <a:pt x="35" y="0"/>
                    <a:pt x="36" y="0"/>
                  </a:cubicBezTo>
                  <a:cubicBezTo>
                    <a:pt x="69" y="0"/>
                    <a:pt x="69" y="0"/>
                    <a:pt x="69" y="0"/>
                  </a:cubicBezTo>
                  <a:cubicBezTo>
                    <a:pt x="69" y="5"/>
                    <a:pt x="69" y="5"/>
                    <a:pt x="69" y="5"/>
                  </a:cubicBezTo>
                  <a:close/>
                  <a:moveTo>
                    <a:pt x="69" y="11"/>
                  </a:moveTo>
                  <a:cubicBezTo>
                    <a:pt x="48" y="11"/>
                    <a:pt x="48" y="11"/>
                    <a:pt x="48" y="11"/>
                  </a:cubicBezTo>
                  <a:cubicBezTo>
                    <a:pt x="46" y="11"/>
                    <a:pt x="45" y="12"/>
                    <a:pt x="45" y="14"/>
                  </a:cubicBezTo>
                  <a:cubicBezTo>
                    <a:pt x="45" y="27"/>
                    <a:pt x="45" y="27"/>
                    <a:pt x="45" y="27"/>
                  </a:cubicBezTo>
                  <a:cubicBezTo>
                    <a:pt x="45" y="29"/>
                    <a:pt x="46" y="30"/>
                    <a:pt x="48" y="30"/>
                  </a:cubicBezTo>
                  <a:cubicBezTo>
                    <a:pt x="69" y="30"/>
                    <a:pt x="69" y="30"/>
                    <a:pt x="69" y="30"/>
                  </a:cubicBezTo>
                  <a:cubicBezTo>
                    <a:pt x="69" y="25"/>
                    <a:pt x="69" y="25"/>
                    <a:pt x="69" y="25"/>
                  </a:cubicBezTo>
                  <a:cubicBezTo>
                    <a:pt x="50" y="25"/>
                    <a:pt x="50" y="25"/>
                    <a:pt x="50" y="25"/>
                  </a:cubicBezTo>
                  <a:cubicBezTo>
                    <a:pt x="50" y="16"/>
                    <a:pt x="50" y="16"/>
                    <a:pt x="50" y="16"/>
                  </a:cubicBezTo>
                  <a:cubicBezTo>
                    <a:pt x="69" y="16"/>
                    <a:pt x="69" y="16"/>
                    <a:pt x="69" y="16"/>
                  </a:cubicBezTo>
                  <a:lnTo>
                    <a:pt x="69"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5" name="Freeform 188"/>
            <p:cNvSpPr>
              <a:spLocks noEditPoints="1"/>
            </p:cNvSpPr>
            <p:nvPr/>
          </p:nvSpPr>
          <p:spPr bwMode="auto">
            <a:xfrm>
              <a:off x="4982817" y="2372540"/>
              <a:ext cx="196970" cy="92160"/>
            </a:xfrm>
            <a:custGeom>
              <a:avLst/>
              <a:gdLst>
                <a:gd name="T0" fmla="*/ 35 w 76"/>
                <a:gd name="T1" fmla="*/ 31 h 36"/>
                <a:gd name="T2" fmla="*/ 63 w 76"/>
                <a:gd name="T3" fmla="*/ 31 h 36"/>
                <a:gd name="T4" fmla="*/ 35 w 76"/>
                <a:gd name="T5" fmla="*/ 17 h 36"/>
                <a:gd name="T6" fmla="*/ 35 w 76"/>
                <a:gd name="T7" fmla="*/ 11 h 36"/>
                <a:gd name="T8" fmla="*/ 74 w 76"/>
                <a:gd name="T9" fmla="*/ 31 h 36"/>
                <a:gd name="T10" fmla="*/ 76 w 76"/>
                <a:gd name="T11" fmla="*/ 34 h 36"/>
                <a:gd name="T12" fmla="*/ 74 w 76"/>
                <a:gd name="T13" fmla="*/ 36 h 36"/>
                <a:gd name="T14" fmla="*/ 35 w 76"/>
                <a:gd name="T15" fmla="*/ 36 h 36"/>
                <a:gd name="T16" fmla="*/ 35 w 76"/>
                <a:gd name="T17" fmla="*/ 31 h 36"/>
                <a:gd name="T18" fmla="*/ 6 w 76"/>
                <a:gd name="T19" fmla="*/ 19 h 36"/>
                <a:gd name="T20" fmla="*/ 31 w 76"/>
                <a:gd name="T21" fmla="*/ 31 h 36"/>
                <a:gd name="T22" fmla="*/ 35 w 76"/>
                <a:gd name="T23" fmla="*/ 31 h 36"/>
                <a:gd name="T24" fmla="*/ 35 w 76"/>
                <a:gd name="T25" fmla="*/ 36 h 36"/>
                <a:gd name="T26" fmla="*/ 30 w 76"/>
                <a:gd name="T27" fmla="*/ 36 h 36"/>
                <a:gd name="T28" fmla="*/ 30 w 76"/>
                <a:gd name="T29" fmla="*/ 36 h 36"/>
                <a:gd name="T30" fmla="*/ 29 w 76"/>
                <a:gd name="T31" fmla="*/ 36 h 36"/>
                <a:gd name="T32" fmla="*/ 1 w 76"/>
                <a:gd name="T33" fmla="*/ 22 h 36"/>
                <a:gd name="T34" fmla="*/ 0 w 76"/>
                <a:gd name="T35" fmla="*/ 19 h 36"/>
                <a:gd name="T36" fmla="*/ 9 w 76"/>
                <a:gd name="T37" fmla="*/ 1 h 36"/>
                <a:gd name="T38" fmla="*/ 12 w 76"/>
                <a:gd name="T39" fmla="*/ 0 h 36"/>
                <a:gd name="T40" fmla="*/ 35 w 76"/>
                <a:gd name="T41" fmla="*/ 11 h 36"/>
                <a:gd name="T42" fmla="*/ 35 w 76"/>
                <a:gd name="T43" fmla="*/ 17 h 36"/>
                <a:gd name="T44" fmla="*/ 12 w 76"/>
                <a:gd name="T45" fmla="*/ 5 h 36"/>
                <a:gd name="T46" fmla="*/ 6 w 76"/>
                <a:gd name="T4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6">
                  <a:moveTo>
                    <a:pt x="35" y="31"/>
                  </a:moveTo>
                  <a:cubicBezTo>
                    <a:pt x="63" y="31"/>
                    <a:pt x="63" y="31"/>
                    <a:pt x="63" y="31"/>
                  </a:cubicBezTo>
                  <a:cubicBezTo>
                    <a:pt x="35" y="17"/>
                    <a:pt x="35" y="17"/>
                    <a:pt x="35" y="17"/>
                  </a:cubicBezTo>
                  <a:cubicBezTo>
                    <a:pt x="35" y="11"/>
                    <a:pt x="35" y="11"/>
                    <a:pt x="35" y="11"/>
                  </a:cubicBezTo>
                  <a:cubicBezTo>
                    <a:pt x="74" y="31"/>
                    <a:pt x="74" y="31"/>
                    <a:pt x="74" y="31"/>
                  </a:cubicBezTo>
                  <a:cubicBezTo>
                    <a:pt x="75" y="32"/>
                    <a:pt x="76" y="33"/>
                    <a:pt x="76" y="34"/>
                  </a:cubicBezTo>
                  <a:cubicBezTo>
                    <a:pt x="76" y="35"/>
                    <a:pt x="75" y="36"/>
                    <a:pt x="74" y="36"/>
                  </a:cubicBezTo>
                  <a:cubicBezTo>
                    <a:pt x="35" y="36"/>
                    <a:pt x="35" y="36"/>
                    <a:pt x="35" y="36"/>
                  </a:cubicBezTo>
                  <a:lnTo>
                    <a:pt x="35" y="31"/>
                  </a:lnTo>
                  <a:close/>
                  <a:moveTo>
                    <a:pt x="6" y="19"/>
                  </a:moveTo>
                  <a:cubicBezTo>
                    <a:pt x="31" y="31"/>
                    <a:pt x="31" y="31"/>
                    <a:pt x="31" y="31"/>
                  </a:cubicBezTo>
                  <a:cubicBezTo>
                    <a:pt x="35" y="31"/>
                    <a:pt x="35" y="31"/>
                    <a:pt x="35" y="31"/>
                  </a:cubicBezTo>
                  <a:cubicBezTo>
                    <a:pt x="35" y="36"/>
                    <a:pt x="35" y="36"/>
                    <a:pt x="35" y="36"/>
                  </a:cubicBezTo>
                  <a:cubicBezTo>
                    <a:pt x="30" y="36"/>
                    <a:pt x="30" y="36"/>
                    <a:pt x="30" y="36"/>
                  </a:cubicBezTo>
                  <a:cubicBezTo>
                    <a:pt x="30" y="36"/>
                    <a:pt x="30" y="36"/>
                    <a:pt x="30" y="36"/>
                  </a:cubicBezTo>
                  <a:cubicBezTo>
                    <a:pt x="30" y="36"/>
                    <a:pt x="30" y="36"/>
                    <a:pt x="29" y="36"/>
                  </a:cubicBezTo>
                  <a:cubicBezTo>
                    <a:pt x="1" y="22"/>
                    <a:pt x="1" y="22"/>
                    <a:pt x="1" y="22"/>
                  </a:cubicBezTo>
                  <a:cubicBezTo>
                    <a:pt x="0" y="21"/>
                    <a:pt x="0" y="20"/>
                    <a:pt x="0" y="19"/>
                  </a:cubicBezTo>
                  <a:cubicBezTo>
                    <a:pt x="9" y="1"/>
                    <a:pt x="9" y="1"/>
                    <a:pt x="9" y="1"/>
                  </a:cubicBezTo>
                  <a:cubicBezTo>
                    <a:pt x="10" y="0"/>
                    <a:pt x="11" y="0"/>
                    <a:pt x="12" y="0"/>
                  </a:cubicBezTo>
                  <a:cubicBezTo>
                    <a:pt x="35" y="11"/>
                    <a:pt x="35" y="11"/>
                    <a:pt x="35" y="11"/>
                  </a:cubicBezTo>
                  <a:cubicBezTo>
                    <a:pt x="35" y="17"/>
                    <a:pt x="35" y="17"/>
                    <a:pt x="35" y="17"/>
                  </a:cubicBezTo>
                  <a:cubicBezTo>
                    <a:pt x="12" y="5"/>
                    <a:pt x="12" y="5"/>
                    <a:pt x="12" y="5"/>
                  </a:cubicBezTo>
                  <a:lnTo>
                    <a:pt x="6" y="1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6" name="Freeform 189"/>
            <p:cNvSpPr>
              <a:spLocks noEditPoints="1"/>
            </p:cNvSpPr>
            <p:nvPr/>
          </p:nvSpPr>
          <p:spPr bwMode="auto">
            <a:xfrm>
              <a:off x="4982817" y="2464701"/>
              <a:ext cx="453569" cy="233110"/>
            </a:xfrm>
            <a:custGeom>
              <a:avLst/>
              <a:gdLst>
                <a:gd name="T0" fmla="*/ 88 w 176"/>
                <a:gd name="T1" fmla="*/ 86 h 91"/>
                <a:gd name="T2" fmla="*/ 139 w 176"/>
                <a:gd name="T3" fmla="*/ 86 h 91"/>
                <a:gd name="T4" fmla="*/ 139 w 176"/>
                <a:gd name="T5" fmla="*/ 71 h 91"/>
                <a:gd name="T6" fmla="*/ 141 w 176"/>
                <a:gd name="T7" fmla="*/ 69 h 91"/>
                <a:gd name="T8" fmla="*/ 172 w 176"/>
                <a:gd name="T9" fmla="*/ 69 h 91"/>
                <a:gd name="T10" fmla="*/ 172 w 176"/>
                <a:gd name="T11" fmla="*/ 22 h 91"/>
                <a:gd name="T12" fmla="*/ 141 w 176"/>
                <a:gd name="T13" fmla="*/ 22 h 91"/>
                <a:gd name="T14" fmla="*/ 139 w 176"/>
                <a:gd name="T15" fmla="*/ 20 h 91"/>
                <a:gd name="T16" fmla="*/ 139 w 176"/>
                <a:gd name="T17" fmla="*/ 5 h 91"/>
                <a:gd name="T18" fmla="*/ 88 w 176"/>
                <a:gd name="T19" fmla="*/ 5 h 91"/>
                <a:gd name="T20" fmla="*/ 88 w 176"/>
                <a:gd name="T21" fmla="*/ 0 h 91"/>
                <a:gd name="T22" fmla="*/ 141 w 176"/>
                <a:gd name="T23" fmla="*/ 0 h 91"/>
                <a:gd name="T24" fmla="*/ 143 w 176"/>
                <a:gd name="T25" fmla="*/ 3 h 91"/>
                <a:gd name="T26" fmla="*/ 143 w 176"/>
                <a:gd name="T27" fmla="*/ 17 h 91"/>
                <a:gd name="T28" fmla="*/ 174 w 176"/>
                <a:gd name="T29" fmla="*/ 17 h 91"/>
                <a:gd name="T30" fmla="*/ 176 w 176"/>
                <a:gd name="T31" fmla="*/ 20 h 91"/>
                <a:gd name="T32" fmla="*/ 176 w 176"/>
                <a:gd name="T33" fmla="*/ 71 h 91"/>
                <a:gd name="T34" fmla="*/ 174 w 176"/>
                <a:gd name="T35" fmla="*/ 74 h 91"/>
                <a:gd name="T36" fmla="*/ 143 w 176"/>
                <a:gd name="T37" fmla="*/ 74 h 91"/>
                <a:gd name="T38" fmla="*/ 143 w 176"/>
                <a:gd name="T39" fmla="*/ 88 h 91"/>
                <a:gd name="T40" fmla="*/ 141 w 176"/>
                <a:gd name="T41" fmla="*/ 91 h 91"/>
                <a:gd name="T42" fmla="*/ 88 w 176"/>
                <a:gd name="T43" fmla="*/ 91 h 91"/>
                <a:gd name="T44" fmla="*/ 88 w 176"/>
                <a:gd name="T45" fmla="*/ 86 h 91"/>
                <a:gd name="T46" fmla="*/ 88 w 176"/>
                <a:gd name="T47" fmla="*/ 57 h 91"/>
                <a:gd name="T48" fmla="*/ 106 w 176"/>
                <a:gd name="T49" fmla="*/ 57 h 91"/>
                <a:gd name="T50" fmla="*/ 109 w 176"/>
                <a:gd name="T51" fmla="*/ 55 h 91"/>
                <a:gd name="T52" fmla="*/ 109 w 176"/>
                <a:gd name="T53" fmla="*/ 36 h 91"/>
                <a:gd name="T54" fmla="*/ 106 w 176"/>
                <a:gd name="T55" fmla="*/ 34 h 91"/>
                <a:gd name="T56" fmla="*/ 88 w 176"/>
                <a:gd name="T57" fmla="*/ 34 h 91"/>
                <a:gd name="T58" fmla="*/ 88 w 176"/>
                <a:gd name="T59" fmla="*/ 38 h 91"/>
                <a:gd name="T60" fmla="*/ 104 w 176"/>
                <a:gd name="T61" fmla="*/ 38 h 91"/>
                <a:gd name="T62" fmla="*/ 104 w 176"/>
                <a:gd name="T63" fmla="*/ 53 h 91"/>
                <a:gd name="T64" fmla="*/ 88 w 176"/>
                <a:gd name="T65" fmla="*/ 53 h 91"/>
                <a:gd name="T66" fmla="*/ 88 w 176"/>
                <a:gd name="T67" fmla="*/ 57 h 91"/>
                <a:gd name="T68" fmla="*/ 5 w 176"/>
                <a:gd name="T69" fmla="*/ 86 h 91"/>
                <a:gd name="T70" fmla="*/ 88 w 176"/>
                <a:gd name="T71" fmla="*/ 86 h 91"/>
                <a:gd name="T72" fmla="*/ 88 w 176"/>
                <a:gd name="T73" fmla="*/ 91 h 91"/>
                <a:gd name="T74" fmla="*/ 3 w 176"/>
                <a:gd name="T75" fmla="*/ 91 h 91"/>
                <a:gd name="T76" fmla="*/ 0 w 176"/>
                <a:gd name="T77" fmla="*/ 88 h 91"/>
                <a:gd name="T78" fmla="*/ 0 w 176"/>
                <a:gd name="T79" fmla="*/ 3 h 91"/>
                <a:gd name="T80" fmla="*/ 3 w 176"/>
                <a:gd name="T81" fmla="*/ 0 h 91"/>
                <a:gd name="T82" fmla="*/ 40 w 176"/>
                <a:gd name="T83" fmla="*/ 0 h 91"/>
                <a:gd name="T84" fmla="*/ 83 w 176"/>
                <a:gd name="T85" fmla="*/ 0 h 91"/>
                <a:gd name="T86" fmla="*/ 88 w 176"/>
                <a:gd name="T87" fmla="*/ 0 h 91"/>
                <a:gd name="T88" fmla="*/ 88 w 176"/>
                <a:gd name="T89" fmla="*/ 5 h 91"/>
                <a:gd name="T90" fmla="*/ 83 w 176"/>
                <a:gd name="T91" fmla="*/ 5 h 91"/>
                <a:gd name="T92" fmla="*/ 40 w 176"/>
                <a:gd name="T93" fmla="*/ 5 h 91"/>
                <a:gd name="T94" fmla="*/ 5 w 176"/>
                <a:gd name="T95" fmla="*/ 5 h 91"/>
                <a:gd name="T96" fmla="*/ 5 w 176"/>
                <a:gd name="T97" fmla="*/ 86 h 91"/>
                <a:gd name="T98" fmla="*/ 88 w 176"/>
                <a:gd name="T99" fmla="*/ 34 h 91"/>
                <a:gd name="T100" fmla="*/ 37 w 176"/>
                <a:gd name="T101" fmla="*/ 34 h 91"/>
                <a:gd name="T102" fmla="*/ 34 w 176"/>
                <a:gd name="T103" fmla="*/ 36 h 91"/>
                <a:gd name="T104" fmla="*/ 34 w 176"/>
                <a:gd name="T105" fmla="*/ 55 h 91"/>
                <a:gd name="T106" fmla="*/ 37 w 176"/>
                <a:gd name="T107" fmla="*/ 57 h 91"/>
                <a:gd name="T108" fmla="*/ 88 w 176"/>
                <a:gd name="T109" fmla="*/ 57 h 91"/>
                <a:gd name="T110" fmla="*/ 88 w 176"/>
                <a:gd name="T111" fmla="*/ 53 h 91"/>
                <a:gd name="T112" fmla="*/ 39 w 176"/>
                <a:gd name="T113" fmla="*/ 53 h 91"/>
                <a:gd name="T114" fmla="*/ 39 w 176"/>
                <a:gd name="T115" fmla="*/ 38 h 91"/>
                <a:gd name="T116" fmla="*/ 88 w 176"/>
                <a:gd name="T117" fmla="*/ 38 h 91"/>
                <a:gd name="T118" fmla="*/ 88 w 176"/>
                <a:gd name="T119"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1">
                  <a:moveTo>
                    <a:pt x="88" y="86"/>
                  </a:moveTo>
                  <a:cubicBezTo>
                    <a:pt x="139" y="86"/>
                    <a:pt x="139" y="86"/>
                    <a:pt x="139" y="86"/>
                  </a:cubicBezTo>
                  <a:cubicBezTo>
                    <a:pt x="139" y="71"/>
                    <a:pt x="139" y="71"/>
                    <a:pt x="139" y="71"/>
                  </a:cubicBezTo>
                  <a:cubicBezTo>
                    <a:pt x="139" y="70"/>
                    <a:pt x="140" y="69"/>
                    <a:pt x="141" y="69"/>
                  </a:cubicBezTo>
                  <a:cubicBezTo>
                    <a:pt x="172" y="69"/>
                    <a:pt x="172" y="69"/>
                    <a:pt x="172" y="69"/>
                  </a:cubicBezTo>
                  <a:cubicBezTo>
                    <a:pt x="172" y="22"/>
                    <a:pt x="172" y="22"/>
                    <a:pt x="172" y="22"/>
                  </a:cubicBezTo>
                  <a:cubicBezTo>
                    <a:pt x="141" y="22"/>
                    <a:pt x="141" y="22"/>
                    <a:pt x="141" y="22"/>
                  </a:cubicBezTo>
                  <a:cubicBezTo>
                    <a:pt x="140" y="22"/>
                    <a:pt x="139" y="21"/>
                    <a:pt x="139" y="20"/>
                  </a:cubicBezTo>
                  <a:cubicBezTo>
                    <a:pt x="139" y="5"/>
                    <a:pt x="139" y="5"/>
                    <a:pt x="139" y="5"/>
                  </a:cubicBezTo>
                  <a:cubicBezTo>
                    <a:pt x="88" y="5"/>
                    <a:pt x="88" y="5"/>
                    <a:pt x="88" y="5"/>
                  </a:cubicBezTo>
                  <a:cubicBezTo>
                    <a:pt x="88" y="0"/>
                    <a:pt x="88" y="0"/>
                    <a:pt x="88" y="0"/>
                  </a:cubicBezTo>
                  <a:cubicBezTo>
                    <a:pt x="141" y="0"/>
                    <a:pt x="141" y="0"/>
                    <a:pt x="141" y="0"/>
                  </a:cubicBezTo>
                  <a:cubicBezTo>
                    <a:pt x="142" y="0"/>
                    <a:pt x="143" y="1"/>
                    <a:pt x="143" y="3"/>
                  </a:cubicBezTo>
                  <a:cubicBezTo>
                    <a:pt x="143" y="17"/>
                    <a:pt x="143" y="17"/>
                    <a:pt x="143" y="17"/>
                  </a:cubicBezTo>
                  <a:cubicBezTo>
                    <a:pt x="174" y="17"/>
                    <a:pt x="174" y="17"/>
                    <a:pt x="174" y="17"/>
                  </a:cubicBezTo>
                  <a:cubicBezTo>
                    <a:pt x="175" y="17"/>
                    <a:pt x="176" y="18"/>
                    <a:pt x="176" y="20"/>
                  </a:cubicBezTo>
                  <a:cubicBezTo>
                    <a:pt x="176" y="71"/>
                    <a:pt x="176" y="71"/>
                    <a:pt x="176" y="71"/>
                  </a:cubicBezTo>
                  <a:cubicBezTo>
                    <a:pt x="176" y="73"/>
                    <a:pt x="175" y="74"/>
                    <a:pt x="174" y="74"/>
                  </a:cubicBezTo>
                  <a:cubicBezTo>
                    <a:pt x="143" y="74"/>
                    <a:pt x="143" y="74"/>
                    <a:pt x="143" y="74"/>
                  </a:cubicBezTo>
                  <a:cubicBezTo>
                    <a:pt x="143" y="88"/>
                    <a:pt x="143" y="88"/>
                    <a:pt x="143" y="88"/>
                  </a:cubicBezTo>
                  <a:cubicBezTo>
                    <a:pt x="143" y="90"/>
                    <a:pt x="142" y="91"/>
                    <a:pt x="141" y="91"/>
                  </a:cubicBezTo>
                  <a:cubicBezTo>
                    <a:pt x="88" y="91"/>
                    <a:pt x="88" y="91"/>
                    <a:pt x="88" y="91"/>
                  </a:cubicBezTo>
                  <a:cubicBezTo>
                    <a:pt x="88" y="86"/>
                    <a:pt x="88" y="86"/>
                    <a:pt x="88" y="86"/>
                  </a:cubicBezTo>
                  <a:close/>
                  <a:moveTo>
                    <a:pt x="88" y="57"/>
                  </a:moveTo>
                  <a:cubicBezTo>
                    <a:pt x="106" y="57"/>
                    <a:pt x="106" y="57"/>
                    <a:pt x="106" y="57"/>
                  </a:cubicBezTo>
                  <a:cubicBezTo>
                    <a:pt x="108" y="57"/>
                    <a:pt x="109" y="56"/>
                    <a:pt x="109" y="55"/>
                  </a:cubicBezTo>
                  <a:cubicBezTo>
                    <a:pt x="109" y="36"/>
                    <a:pt x="109" y="36"/>
                    <a:pt x="109" y="36"/>
                  </a:cubicBezTo>
                  <a:cubicBezTo>
                    <a:pt x="109" y="35"/>
                    <a:pt x="108" y="34"/>
                    <a:pt x="106" y="34"/>
                  </a:cubicBezTo>
                  <a:cubicBezTo>
                    <a:pt x="88" y="34"/>
                    <a:pt x="88" y="34"/>
                    <a:pt x="88" y="34"/>
                  </a:cubicBezTo>
                  <a:cubicBezTo>
                    <a:pt x="88" y="38"/>
                    <a:pt x="88" y="38"/>
                    <a:pt x="88" y="38"/>
                  </a:cubicBezTo>
                  <a:cubicBezTo>
                    <a:pt x="104" y="38"/>
                    <a:pt x="104" y="38"/>
                    <a:pt x="104" y="38"/>
                  </a:cubicBezTo>
                  <a:cubicBezTo>
                    <a:pt x="104" y="53"/>
                    <a:pt x="104" y="53"/>
                    <a:pt x="104" y="53"/>
                  </a:cubicBezTo>
                  <a:cubicBezTo>
                    <a:pt x="88" y="53"/>
                    <a:pt x="88" y="53"/>
                    <a:pt x="88" y="53"/>
                  </a:cubicBezTo>
                  <a:lnTo>
                    <a:pt x="88" y="57"/>
                  </a:lnTo>
                  <a:close/>
                  <a:moveTo>
                    <a:pt x="5" y="86"/>
                  </a:moveTo>
                  <a:cubicBezTo>
                    <a:pt x="88" y="86"/>
                    <a:pt x="88" y="86"/>
                    <a:pt x="88" y="86"/>
                  </a:cubicBezTo>
                  <a:cubicBezTo>
                    <a:pt x="88" y="91"/>
                    <a:pt x="88" y="91"/>
                    <a:pt x="88" y="91"/>
                  </a:cubicBezTo>
                  <a:cubicBezTo>
                    <a:pt x="3" y="91"/>
                    <a:pt x="3" y="91"/>
                    <a:pt x="3" y="91"/>
                  </a:cubicBezTo>
                  <a:cubicBezTo>
                    <a:pt x="1" y="91"/>
                    <a:pt x="0" y="90"/>
                    <a:pt x="0" y="88"/>
                  </a:cubicBezTo>
                  <a:cubicBezTo>
                    <a:pt x="0" y="3"/>
                    <a:pt x="0" y="3"/>
                    <a:pt x="0" y="3"/>
                  </a:cubicBezTo>
                  <a:cubicBezTo>
                    <a:pt x="0" y="1"/>
                    <a:pt x="1" y="0"/>
                    <a:pt x="3" y="0"/>
                  </a:cubicBezTo>
                  <a:cubicBezTo>
                    <a:pt x="40" y="0"/>
                    <a:pt x="40" y="0"/>
                    <a:pt x="40" y="0"/>
                  </a:cubicBezTo>
                  <a:cubicBezTo>
                    <a:pt x="83" y="0"/>
                    <a:pt x="83" y="0"/>
                    <a:pt x="83" y="0"/>
                  </a:cubicBezTo>
                  <a:cubicBezTo>
                    <a:pt x="88" y="0"/>
                    <a:pt x="88" y="0"/>
                    <a:pt x="88" y="0"/>
                  </a:cubicBezTo>
                  <a:cubicBezTo>
                    <a:pt x="88" y="5"/>
                    <a:pt x="88" y="5"/>
                    <a:pt x="88" y="5"/>
                  </a:cubicBezTo>
                  <a:cubicBezTo>
                    <a:pt x="83" y="5"/>
                    <a:pt x="83" y="5"/>
                    <a:pt x="83" y="5"/>
                  </a:cubicBezTo>
                  <a:cubicBezTo>
                    <a:pt x="40" y="5"/>
                    <a:pt x="40" y="5"/>
                    <a:pt x="40" y="5"/>
                  </a:cubicBezTo>
                  <a:cubicBezTo>
                    <a:pt x="5" y="5"/>
                    <a:pt x="5" y="5"/>
                    <a:pt x="5" y="5"/>
                  </a:cubicBezTo>
                  <a:cubicBezTo>
                    <a:pt x="5" y="86"/>
                    <a:pt x="5" y="86"/>
                    <a:pt x="5" y="86"/>
                  </a:cubicBezTo>
                  <a:close/>
                  <a:moveTo>
                    <a:pt x="88" y="34"/>
                  </a:moveTo>
                  <a:cubicBezTo>
                    <a:pt x="37" y="34"/>
                    <a:pt x="37" y="34"/>
                    <a:pt x="37" y="34"/>
                  </a:cubicBezTo>
                  <a:cubicBezTo>
                    <a:pt x="36" y="34"/>
                    <a:pt x="34" y="35"/>
                    <a:pt x="34" y="36"/>
                  </a:cubicBezTo>
                  <a:cubicBezTo>
                    <a:pt x="34" y="55"/>
                    <a:pt x="34" y="55"/>
                    <a:pt x="34" y="55"/>
                  </a:cubicBezTo>
                  <a:cubicBezTo>
                    <a:pt x="34" y="56"/>
                    <a:pt x="36" y="57"/>
                    <a:pt x="37" y="57"/>
                  </a:cubicBezTo>
                  <a:cubicBezTo>
                    <a:pt x="88" y="57"/>
                    <a:pt x="88" y="57"/>
                    <a:pt x="88" y="57"/>
                  </a:cubicBezTo>
                  <a:cubicBezTo>
                    <a:pt x="88" y="53"/>
                    <a:pt x="88" y="53"/>
                    <a:pt x="88" y="53"/>
                  </a:cubicBezTo>
                  <a:cubicBezTo>
                    <a:pt x="39" y="53"/>
                    <a:pt x="39" y="53"/>
                    <a:pt x="39" y="53"/>
                  </a:cubicBezTo>
                  <a:cubicBezTo>
                    <a:pt x="39" y="38"/>
                    <a:pt x="39" y="38"/>
                    <a:pt x="39" y="38"/>
                  </a:cubicBezTo>
                  <a:cubicBezTo>
                    <a:pt x="88" y="38"/>
                    <a:pt x="88" y="38"/>
                    <a:pt x="88" y="38"/>
                  </a:cubicBezTo>
                  <a:lnTo>
                    <a:pt x="88" y="3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7" name="Freeform 194"/>
            <p:cNvSpPr>
              <a:spLocks noEditPoints="1"/>
            </p:cNvSpPr>
            <p:nvPr/>
          </p:nvSpPr>
          <p:spPr bwMode="auto">
            <a:xfrm>
              <a:off x="5393019" y="3707948"/>
              <a:ext cx="139144" cy="135529"/>
            </a:xfrm>
            <a:custGeom>
              <a:avLst/>
              <a:gdLst>
                <a:gd name="T0" fmla="*/ 27 w 54"/>
                <a:gd name="T1" fmla="*/ 14 h 53"/>
                <a:gd name="T2" fmla="*/ 40 w 54"/>
                <a:gd name="T3" fmla="*/ 1 h 53"/>
                <a:gd name="T4" fmla="*/ 44 w 54"/>
                <a:gd name="T5" fmla="*/ 1 h 53"/>
                <a:gd name="T6" fmla="*/ 53 w 54"/>
                <a:gd name="T7" fmla="*/ 10 h 53"/>
                <a:gd name="T8" fmla="*/ 53 w 54"/>
                <a:gd name="T9" fmla="*/ 13 h 53"/>
                <a:gd name="T10" fmla="*/ 27 w 54"/>
                <a:gd name="T11" fmla="*/ 39 h 53"/>
                <a:gd name="T12" fmla="*/ 27 w 54"/>
                <a:gd name="T13" fmla="*/ 32 h 53"/>
                <a:gd name="T14" fmla="*/ 48 w 54"/>
                <a:gd name="T15" fmla="*/ 11 h 53"/>
                <a:gd name="T16" fmla="*/ 42 w 54"/>
                <a:gd name="T17" fmla="*/ 6 h 53"/>
                <a:gd name="T18" fmla="*/ 27 w 54"/>
                <a:gd name="T19" fmla="*/ 21 h 53"/>
                <a:gd name="T20" fmla="*/ 27 w 54"/>
                <a:gd name="T21" fmla="*/ 14 h 53"/>
                <a:gd name="T22" fmla="*/ 10 w 54"/>
                <a:gd name="T23" fmla="*/ 52 h 53"/>
                <a:gd name="T24" fmla="*/ 1 w 54"/>
                <a:gd name="T25" fmla="*/ 43 h 53"/>
                <a:gd name="T26" fmla="*/ 1 w 54"/>
                <a:gd name="T27" fmla="*/ 40 h 53"/>
                <a:gd name="T28" fmla="*/ 27 w 54"/>
                <a:gd name="T29" fmla="*/ 14 h 53"/>
                <a:gd name="T30" fmla="*/ 27 w 54"/>
                <a:gd name="T31" fmla="*/ 21 h 53"/>
                <a:gd name="T32" fmla="*/ 6 w 54"/>
                <a:gd name="T33" fmla="*/ 42 h 53"/>
                <a:gd name="T34" fmla="*/ 12 w 54"/>
                <a:gd name="T35" fmla="*/ 47 h 53"/>
                <a:gd name="T36" fmla="*/ 27 w 54"/>
                <a:gd name="T37" fmla="*/ 32 h 53"/>
                <a:gd name="T38" fmla="*/ 27 w 54"/>
                <a:gd name="T39" fmla="*/ 39 h 53"/>
                <a:gd name="T40" fmla="*/ 13 w 54"/>
                <a:gd name="T41" fmla="*/ 52 h 53"/>
                <a:gd name="T42" fmla="*/ 10 w 54"/>
                <a:gd name="T4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3">
                  <a:moveTo>
                    <a:pt x="27" y="14"/>
                  </a:moveTo>
                  <a:cubicBezTo>
                    <a:pt x="40" y="1"/>
                    <a:pt x="40" y="1"/>
                    <a:pt x="40" y="1"/>
                  </a:cubicBezTo>
                  <a:cubicBezTo>
                    <a:pt x="41" y="0"/>
                    <a:pt x="43" y="0"/>
                    <a:pt x="44" y="1"/>
                  </a:cubicBezTo>
                  <a:cubicBezTo>
                    <a:pt x="53" y="10"/>
                    <a:pt x="53" y="10"/>
                    <a:pt x="53" y="10"/>
                  </a:cubicBezTo>
                  <a:cubicBezTo>
                    <a:pt x="54" y="11"/>
                    <a:pt x="54" y="12"/>
                    <a:pt x="53" y="13"/>
                  </a:cubicBezTo>
                  <a:cubicBezTo>
                    <a:pt x="27" y="39"/>
                    <a:pt x="27" y="39"/>
                    <a:pt x="27" y="39"/>
                  </a:cubicBezTo>
                  <a:cubicBezTo>
                    <a:pt x="27" y="32"/>
                    <a:pt x="27" y="32"/>
                    <a:pt x="27" y="32"/>
                  </a:cubicBezTo>
                  <a:cubicBezTo>
                    <a:pt x="48" y="11"/>
                    <a:pt x="48" y="11"/>
                    <a:pt x="48" y="11"/>
                  </a:cubicBezTo>
                  <a:cubicBezTo>
                    <a:pt x="42" y="6"/>
                    <a:pt x="42" y="6"/>
                    <a:pt x="42" y="6"/>
                  </a:cubicBezTo>
                  <a:cubicBezTo>
                    <a:pt x="27" y="21"/>
                    <a:pt x="27" y="21"/>
                    <a:pt x="27" y="21"/>
                  </a:cubicBezTo>
                  <a:lnTo>
                    <a:pt x="27" y="14"/>
                  </a:lnTo>
                  <a:close/>
                  <a:moveTo>
                    <a:pt x="10" y="52"/>
                  </a:moveTo>
                  <a:cubicBezTo>
                    <a:pt x="1" y="43"/>
                    <a:pt x="1" y="43"/>
                    <a:pt x="1" y="43"/>
                  </a:cubicBezTo>
                  <a:cubicBezTo>
                    <a:pt x="0" y="42"/>
                    <a:pt x="0" y="41"/>
                    <a:pt x="1" y="40"/>
                  </a:cubicBezTo>
                  <a:cubicBezTo>
                    <a:pt x="27" y="14"/>
                    <a:pt x="27" y="14"/>
                    <a:pt x="27" y="14"/>
                  </a:cubicBezTo>
                  <a:cubicBezTo>
                    <a:pt x="27" y="21"/>
                    <a:pt x="27" y="21"/>
                    <a:pt x="27" y="21"/>
                  </a:cubicBezTo>
                  <a:cubicBezTo>
                    <a:pt x="6" y="42"/>
                    <a:pt x="6" y="42"/>
                    <a:pt x="6" y="42"/>
                  </a:cubicBezTo>
                  <a:cubicBezTo>
                    <a:pt x="12" y="47"/>
                    <a:pt x="12" y="47"/>
                    <a:pt x="12" y="47"/>
                  </a:cubicBezTo>
                  <a:cubicBezTo>
                    <a:pt x="27" y="32"/>
                    <a:pt x="27" y="32"/>
                    <a:pt x="27" y="32"/>
                  </a:cubicBezTo>
                  <a:cubicBezTo>
                    <a:pt x="27" y="39"/>
                    <a:pt x="27" y="39"/>
                    <a:pt x="27" y="39"/>
                  </a:cubicBezTo>
                  <a:cubicBezTo>
                    <a:pt x="13" y="52"/>
                    <a:pt x="13" y="52"/>
                    <a:pt x="13" y="52"/>
                  </a:cubicBezTo>
                  <a:cubicBezTo>
                    <a:pt x="12" y="53"/>
                    <a:pt x="11" y="53"/>
                    <a:pt x="10" y="5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8" name="Freeform 203"/>
            <p:cNvSpPr>
              <a:spLocks noEditPoints="1"/>
            </p:cNvSpPr>
            <p:nvPr/>
          </p:nvSpPr>
          <p:spPr bwMode="auto">
            <a:xfrm>
              <a:off x="4836447" y="1949691"/>
              <a:ext cx="218653" cy="139144"/>
            </a:xfrm>
            <a:custGeom>
              <a:avLst/>
              <a:gdLst>
                <a:gd name="T0" fmla="*/ 80 w 85"/>
                <a:gd name="T1" fmla="*/ 49 h 54"/>
                <a:gd name="T2" fmla="*/ 80 w 85"/>
                <a:gd name="T3" fmla="*/ 17 h 54"/>
                <a:gd name="T4" fmla="*/ 76 w 85"/>
                <a:gd name="T5" fmla="*/ 8 h 54"/>
                <a:gd name="T6" fmla="*/ 68 w 85"/>
                <a:gd name="T7" fmla="*/ 4 h 54"/>
                <a:gd name="T8" fmla="*/ 42 w 85"/>
                <a:gd name="T9" fmla="*/ 4 h 54"/>
                <a:gd name="T10" fmla="*/ 42 w 85"/>
                <a:gd name="T11" fmla="*/ 0 h 54"/>
                <a:gd name="T12" fmla="*/ 68 w 85"/>
                <a:gd name="T13" fmla="*/ 0 h 54"/>
                <a:gd name="T14" fmla="*/ 80 w 85"/>
                <a:gd name="T15" fmla="*/ 5 h 54"/>
                <a:gd name="T16" fmla="*/ 85 w 85"/>
                <a:gd name="T17" fmla="*/ 17 h 54"/>
                <a:gd name="T18" fmla="*/ 85 w 85"/>
                <a:gd name="T19" fmla="*/ 51 h 54"/>
                <a:gd name="T20" fmla="*/ 82 w 85"/>
                <a:gd name="T21" fmla="*/ 54 h 54"/>
                <a:gd name="T22" fmla="*/ 70 w 85"/>
                <a:gd name="T23" fmla="*/ 54 h 54"/>
                <a:gd name="T24" fmla="*/ 68 w 85"/>
                <a:gd name="T25" fmla="*/ 51 h 54"/>
                <a:gd name="T26" fmla="*/ 68 w 85"/>
                <a:gd name="T27" fmla="*/ 17 h 54"/>
                <a:gd name="T28" fmla="*/ 68 w 85"/>
                <a:gd name="T29" fmla="*/ 16 h 54"/>
                <a:gd name="T30" fmla="*/ 68 w 85"/>
                <a:gd name="T31" fmla="*/ 16 h 54"/>
                <a:gd name="T32" fmla="*/ 42 w 85"/>
                <a:gd name="T33" fmla="*/ 16 h 54"/>
                <a:gd name="T34" fmla="*/ 42 w 85"/>
                <a:gd name="T35" fmla="*/ 11 h 54"/>
                <a:gd name="T36" fmla="*/ 68 w 85"/>
                <a:gd name="T37" fmla="*/ 11 h 54"/>
                <a:gd name="T38" fmla="*/ 71 w 85"/>
                <a:gd name="T39" fmla="*/ 13 h 54"/>
                <a:gd name="T40" fmla="*/ 73 w 85"/>
                <a:gd name="T41" fmla="*/ 17 h 54"/>
                <a:gd name="T42" fmla="*/ 73 w 85"/>
                <a:gd name="T43" fmla="*/ 49 h 54"/>
                <a:gd name="T44" fmla="*/ 80 w 85"/>
                <a:gd name="T45" fmla="*/ 49 h 54"/>
                <a:gd name="T46" fmla="*/ 42 w 85"/>
                <a:gd name="T47" fmla="*/ 4 h 54"/>
                <a:gd name="T48" fmla="*/ 17 w 85"/>
                <a:gd name="T49" fmla="*/ 4 h 54"/>
                <a:gd name="T50" fmla="*/ 9 w 85"/>
                <a:gd name="T51" fmla="*/ 8 h 54"/>
                <a:gd name="T52" fmla="*/ 5 w 85"/>
                <a:gd name="T53" fmla="*/ 17 h 54"/>
                <a:gd name="T54" fmla="*/ 5 w 85"/>
                <a:gd name="T55" fmla="*/ 34 h 54"/>
                <a:gd name="T56" fmla="*/ 12 w 85"/>
                <a:gd name="T57" fmla="*/ 34 h 54"/>
                <a:gd name="T58" fmla="*/ 12 w 85"/>
                <a:gd name="T59" fmla="*/ 17 h 54"/>
                <a:gd name="T60" fmla="*/ 13 w 85"/>
                <a:gd name="T61" fmla="*/ 13 h 54"/>
                <a:gd name="T62" fmla="*/ 17 w 85"/>
                <a:gd name="T63" fmla="*/ 11 h 54"/>
                <a:gd name="T64" fmla="*/ 42 w 85"/>
                <a:gd name="T65" fmla="*/ 11 h 54"/>
                <a:gd name="T66" fmla="*/ 42 w 85"/>
                <a:gd name="T67" fmla="*/ 16 h 54"/>
                <a:gd name="T68" fmla="*/ 17 w 85"/>
                <a:gd name="T69" fmla="*/ 16 h 54"/>
                <a:gd name="T70" fmla="*/ 17 w 85"/>
                <a:gd name="T71" fmla="*/ 16 h 54"/>
                <a:gd name="T72" fmla="*/ 17 w 85"/>
                <a:gd name="T73" fmla="*/ 17 h 54"/>
                <a:gd name="T74" fmla="*/ 17 w 85"/>
                <a:gd name="T75" fmla="*/ 37 h 54"/>
                <a:gd name="T76" fmla="*/ 14 w 85"/>
                <a:gd name="T77" fmla="*/ 39 h 54"/>
                <a:gd name="T78" fmla="*/ 2 w 85"/>
                <a:gd name="T79" fmla="*/ 39 h 54"/>
                <a:gd name="T80" fmla="*/ 0 w 85"/>
                <a:gd name="T81" fmla="*/ 37 h 54"/>
                <a:gd name="T82" fmla="*/ 0 w 85"/>
                <a:gd name="T83" fmla="*/ 17 h 54"/>
                <a:gd name="T84" fmla="*/ 5 w 85"/>
                <a:gd name="T85" fmla="*/ 5 h 54"/>
                <a:gd name="T86" fmla="*/ 17 w 85"/>
                <a:gd name="T87" fmla="*/ 0 h 54"/>
                <a:gd name="T88" fmla="*/ 42 w 85"/>
                <a:gd name="T89" fmla="*/ 0 h 54"/>
                <a:gd name="T90" fmla="*/ 42 w 85"/>
                <a:gd name="T9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54">
                  <a:moveTo>
                    <a:pt x="80" y="49"/>
                  </a:moveTo>
                  <a:cubicBezTo>
                    <a:pt x="80" y="17"/>
                    <a:pt x="80" y="17"/>
                    <a:pt x="80" y="17"/>
                  </a:cubicBezTo>
                  <a:cubicBezTo>
                    <a:pt x="80" y="14"/>
                    <a:pt x="79" y="10"/>
                    <a:pt x="76" y="8"/>
                  </a:cubicBezTo>
                  <a:cubicBezTo>
                    <a:pt x="74" y="6"/>
                    <a:pt x="71" y="4"/>
                    <a:pt x="68" y="4"/>
                  </a:cubicBezTo>
                  <a:cubicBezTo>
                    <a:pt x="42" y="4"/>
                    <a:pt x="42" y="4"/>
                    <a:pt x="42" y="4"/>
                  </a:cubicBezTo>
                  <a:cubicBezTo>
                    <a:pt x="42" y="0"/>
                    <a:pt x="42" y="0"/>
                    <a:pt x="42" y="0"/>
                  </a:cubicBezTo>
                  <a:cubicBezTo>
                    <a:pt x="68" y="0"/>
                    <a:pt x="68" y="0"/>
                    <a:pt x="68" y="0"/>
                  </a:cubicBezTo>
                  <a:cubicBezTo>
                    <a:pt x="72" y="0"/>
                    <a:pt x="77" y="2"/>
                    <a:pt x="80" y="5"/>
                  </a:cubicBezTo>
                  <a:cubicBezTo>
                    <a:pt x="83" y="8"/>
                    <a:pt x="85" y="12"/>
                    <a:pt x="85" y="17"/>
                  </a:cubicBezTo>
                  <a:cubicBezTo>
                    <a:pt x="85" y="51"/>
                    <a:pt x="85" y="51"/>
                    <a:pt x="85" y="51"/>
                  </a:cubicBezTo>
                  <a:cubicBezTo>
                    <a:pt x="85" y="53"/>
                    <a:pt x="84" y="54"/>
                    <a:pt x="82" y="54"/>
                  </a:cubicBezTo>
                  <a:cubicBezTo>
                    <a:pt x="70" y="54"/>
                    <a:pt x="70" y="54"/>
                    <a:pt x="70" y="54"/>
                  </a:cubicBezTo>
                  <a:cubicBezTo>
                    <a:pt x="69" y="54"/>
                    <a:pt x="68" y="53"/>
                    <a:pt x="68" y="51"/>
                  </a:cubicBezTo>
                  <a:cubicBezTo>
                    <a:pt x="68" y="17"/>
                    <a:pt x="68" y="17"/>
                    <a:pt x="68" y="17"/>
                  </a:cubicBezTo>
                  <a:cubicBezTo>
                    <a:pt x="68" y="17"/>
                    <a:pt x="68" y="17"/>
                    <a:pt x="68" y="16"/>
                  </a:cubicBezTo>
                  <a:cubicBezTo>
                    <a:pt x="68" y="16"/>
                    <a:pt x="68" y="16"/>
                    <a:pt x="68" y="16"/>
                  </a:cubicBezTo>
                  <a:cubicBezTo>
                    <a:pt x="42" y="16"/>
                    <a:pt x="42" y="16"/>
                    <a:pt x="42" y="16"/>
                  </a:cubicBezTo>
                  <a:cubicBezTo>
                    <a:pt x="42" y="11"/>
                    <a:pt x="42" y="11"/>
                    <a:pt x="42" y="11"/>
                  </a:cubicBezTo>
                  <a:cubicBezTo>
                    <a:pt x="68" y="11"/>
                    <a:pt x="68" y="11"/>
                    <a:pt x="68" y="11"/>
                  </a:cubicBezTo>
                  <a:cubicBezTo>
                    <a:pt x="69" y="11"/>
                    <a:pt x="70" y="12"/>
                    <a:pt x="71" y="13"/>
                  </a:cubicBezTo>
                  <a:cubicBezTo>
                    <a:pt x="72" y="14"/>
                    <a:pt x="73" y="16"/>
                    <a:pt x="73" y="17"/>
                  </a:cubicBezTo>
                  <a:cubicBezTo>
                    <a:pt x="73" y="49"/>
                    <a:pt x="73" y="49"/>
                    <a:pt x="73" y="49"/>
                  </a:cubicBezTo>
                  <a:lnTo>
                    <a:pt x="80" y="49"/>
                  </a:lnTo>
                  <a:close/>
                  <a:moveTo>
                    <a:pt x="42" y="4"/>
                  </a:moveTo>
                  <a:cubicBezTo>
                    <a:pt x="17" y="4"/>
                    <a:pt x="17" y="4"/>
                    <a:pt x="17" y="4"/>
                  </a:cubicBezTo>
                  <a:cubicBezTo>
                    <a:pt x="14" y="4"/>
                    <a:pt x="11" y="6"/>
                    <a:pt x="9" y="8"/>
                  </a:cubicBezTo>
                  <a:cubicBezTo>
                    <a:pt x="6" y="10"/>
                    <a:pt x="5" y="14"/>
                    <a:pt x="5" y="17"/>
                  </a:cubicBezTo>
                  <a:cubicBezTo>
                    <a:pt x="5" y="34"/>
                    <a:pt x="5" y="34"/>
                    <a:pt x="5" y="34"/>
                  </a:cubicBezTo>
                  <a:cubicBezTo>
                    <a:pt x="12" y="34"/>
                    <a:pt x="12" y="34"/>
                    <a:pt x="12" y="34"/>
                  </a:cubicBezTo>
                  <a:cubicBezTo>
                    <a:pt x="12" y="17"/>
                    <a:pt x="12" y="17"/>
                    <a:pt x="12" y="17"/>
                  </a:cubicBezTo>
                  <a:cubicBezTo>
                    <a:pt x="12" y="16"/>
                    <a:pt x="13" y="14"/>
                    <a:pt x="13" y="13"/>
                  </a:cubicBezTo>
                  <a:cubicBezTo>
                    <a:pt x="14" y="12"/>
                    <a:pt x="16" y="11"/>
                    <a:pt x="17" y="11"/>
                  </a:cubicBezTo>
                  <a:cubicBezTo>
                    <a:pt x="42" y="11"/>
                    <a:pt x="42" y="11"/>
                    <a:pt x="42" y="11"/>
                  </a:cubicBezTo>
                  <a:cubicBezTo>
                    <a:pt x="42" y="16"/>
                    <a:pt x="42" y="16"/>
                    <a:pt x="42" y="16"/>
                  </a:cubicBezTo>
                  <a:cubicBezTo>
                    <a:pt x="17" y="16"/>
                    <a:pt x="17" y="16"/>
                    <a:pt x="17" y="16"/>
                  </a:cubicBezTo>
                  <a:cubicBezTo>
                    <a:pt x="17" y="16"/>
                    <a:pt x="17" y="16"/>
                    <a:pt x="17" y="16"/>
                  </a:cubicBezTo>
                  <a:cubicBezTo>
                    <a:pt x="17" y="17"/>
                    <a:pt x="17" y="17"/>
                    <a:pt x="17" y="17"/>
                  </a:cubicBezTo>
                  <a:cubicBezTo>
                    <a:pt x="17" y="37"/>
                    <a:pt x="17" y="37"/>
                    <a:pt x="17" y="37"/>
                  </a:cubicBezTo>
                  <a:cubicBezTo>
                    <a:pt x="17" y="38"/>
                    <a:pt x="16" y="39"/>
                    <a:pt x="14" y="39"/>
                  </a:cubicBezTo>
                  <a:cubicBezTo>
                    <a:pt x="2" y="39"/>
                    <a:pt x="2" y="39"/>
                    <a:pt x="2" y="39"/>
                  </a:cubicBezTo>
                  <a:cubicBezTo>
                    <a:pt x="1" y="39"/>
                    <a:pt x="0" y="38"/>
                    <a:pt x="0" y="37"/>
                  </a:cubicBezTo>
                  <a:cubicBezTo>
                    <a:pt x="0" y="17"/>
                    <a:pt x="0" y="17"/>
                    <a:pt x="0" y="17"/>
                  </a:cubicBezTo>
                  <a:cubicBezTo>
                    <a:pt x="0" y="12"/>
                    <a:pt x="2" y="8"/>
                    <a:pt x="5" y="5"/>
                  </a:cubicBezTo>
                  <a:cubicBezTo>
                    <a:pt x="8" y="2"/>
                    <a:pt x="13" y="0"/>
                    <a:pt x="17" y="0"/>
                  </a:cubicBezTo>
                  <a:cubicBezTo>
                    <a:pt x="42" y="0"/>
                    <a:pt x="42" y="0"/>
                    <a:pt x="42" y="0"/>
                  </a:cubicBezTo>
                  <a:lnTo>
                    <a:pt x="42"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9" name="Freeform 211"/>
            <p:cNvSpPr>
              <a:spLocks noEditPoints="1"/>
            </p:cNvSpPr>
            <p:nvPr/>
          </p:nvSpPr>
          <p:spPr bwMode="auto">
            <a:xfrm>
              <a:off x="6050784" y="3744089"/>
              <a:ext cx="97581" cy="148178"/>
            </a:xfrm>
            <a:custGeom>
              <a:avLst/>
              <a:gdLst>
                <a:gd name="T0" fmla="*/ 29 w 38"/>
                <a:gd name="T1" fmla="*/ 52 h 58"/>
                <a:gd name="T2" fmla="*/ 32 w 38"/>
                <a:gd name="T3" fmla="*/ 52 h 58"/>
                <a:gd name="T4" fmla="*/ 33 w 38"/>
                <a:gd name="T5" fmla="*/ 51 h 58"/>
                <a:gd name="T6" fmla="*/ 33 w 38"/>
                <a:gd name="T7" fmla="*/ 51 h 58"/>
                <a:gd name="T8" fmla="*/ 33 w 38"/>
                <a:gd name="T9" fmla="*/ 50 h 58"/>
                <a:gd name="T10" fmla="*/ 32 w 38"/>
                <a:gd name="T11" fmla="*/ 47 h 58"/>
                <a:gd name="T12" fmla="*/ 19 w 38"/>
                <a:gd name="T13" fmla="*/ 36 h 58"/>
                <a:gd name="T14" fmla="*/ 19 w 38"/>
                <a:gd name="T15" fmla="*/ 27 h 58"/>
                <a:gd name="T16" fmla="*/ 20 w 38"/>
                <a:gd name="T17" fmla="*/ 30 h 58"/>
                <a:gd name="T18" fmla="*/ 34 w 38"/>
                <a:gd name="T19" fmla="*/ 43 h 58"/>
                <a:gd name="T20" fmla="*/ 38 w 38"/>
                <a:gd name="T21" fmla="*/ 50 h 58"/>
                <a:gd name="T22" fmla="*/ 37 w 38"/>
                <a:gd name="T23" fmla="*/ 53 h 58"/>
                <a:gd name="T24" fmla="*/ 37 w 38"/>
                <a:gd name="T25" fmla="*/ 53 h 58"/>
                <a:gd name="T26" fmla="*/ 35 w 38"/>
                <a:gd name="T27" fmla="*/ 55 h 58"/>
                <a:gd name="T28" fmla="*/ 27 w 38"/>
                <a:gd name="T29" fmla="*/ 56 h 58"/>
                <a:gd name="T30" fmla="*/ 19 w 38"/>
                <a:gd name="T31" fmla="*/ 50 h 58"/>
                <a:gd name="T32" fmla="*/ 19 w 38"/>
                <a:gd name="T33" fmla="*/ 43 h 58"/>
                <a:gd name="T34" fmla="*/ 29 w 38"/>
                <a:gd name="T35" fmla="*/ 52 h 58"/>
                <a:gd name="T36" fmla="*/ 19 w 38"/>
                <a:gd name="T37" fmla="*/ 36 h 58"/>
                <a:gd name="T38" fmla="*/ 16 w 38"/>
                <a:gd name="T39" fmla="*/ 32 h 58"/>
                <a:gd name="T40" fmla="*/ 9 w 38"/>
                <a:gd name="T41" fmla="*/ 12 h 58"/>
                <a:gd name="T42" fmla="*/ 7 w 38"/>
                <a:gd name="T43" fmla="*/ 8 h 58"/>
                <a:gd name="T44" fmla="*/ 7 w 38"/>
                <a:gd name="T45" fmla="*/ 8 h 58"/>
                <a:gd name="T46" fmla="*/ 7 w 38"/>
                <a:gd name="T47" fmla="*/ 9 h 58"/>
                <a:gd name="T48" fmla="*/ 4 w 38"/>
                <a:gd name="T49" fmla="*/ 13 h 58"/>
                <a:gd name="T50" fmla="*/ 12 w 38"/>
                <a:gd name="T51" fmla="*/ 35 h 58"/>
                <a:gd name="T52" fmla="*/ 19 w 38"/>
                <a:gd name="T53" fmla="*/ 43 h 58"/>
                <a:gd name="T54" fmla="*/ 19 w 38"/>
                <a:gd name="T55" fmla="*/ 50 h 58"/>
                <a:gd name="T56" fmla="*/ 8 w 38"/>
                <a:gd name="T57" fmla="*/ 37 h 58"/>
                <a:gd name="T58" fmla="*/ 0 w 38"/>
                <a:gd name="T59" fmla="*/ 12 h 58"/>
                <a:gd name="T60" fmla="*/ 0 w 38"/>
                <a:gd name="T61" fmla="*/ 12 h 58"/>
                <a:gd name="T62" fmla="*/ 0 w 38"/>
                <a:gd name="T63" fmla="*/ 10 h 58"/>
                <a:gd name="T64" fmla="*/ 2 w 38"/>
                <a:gd name="T65" fmla="*/ 6 h 58"/>
                <a:gd name="T66" fmla="*/ 4 w 38"/>
                <a:gd name="T67" fmla="*/ 2 h 58"/>
                <a:gd name="T68" fmla="*/ 6 w 38"/>
                <a:gd name="T69" fmla="*/ 1 h 58"/>
                <a:gd name="T70" fmla="*/ 9 w 38"/>
                <a:gd name="T71" fmla="*/ 2 h 58"/>
                <a:gd name="T72" fmla="*/ 11 w 38"/>
                <a:gd name="T73" fmla="*/ 6 h 58"/>
                <a:gd name="T74" fmla="*/ 14 w 38"/>
                <a:gd name="T75" fmla="*/ 9 h 58"/>
                <a:gd name="T76" fmla="*/ 14 w 38"/>
                <a:gd name="T77" fmla="*/ 11 h 58"/>
                <a:gd name="T78" fmla="*/ 19 w 38"/>
                <a:gd name="T79" fmla="*/ 27 h 58"/>
                <a:gd name="T80" fmla="*/ 19 w 38"/>
                <a:gd name="T8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58">
                  <a:moveTo>
                    <a:pt x="29" y="52"/>
                  </a:moveTo>
                  <a:cubicBezTo>
                    <a:pt x="30" y="52"/>
                    <a:pt x="31" y="52"/>
                    <a:pt x="32" y="52"/>
                  </a:cubicBezTo>
                  <a:cubicBezTo>
                    <a:pt x="32" y="51"/>
                    <a:pt x="32" y="51"/>
                    <a:pt x="33" y="51"/>
                  </a:cubicBezTo>
                  <a:cubicBezTo>
                    <a:pt x="33" y="51"/>
                    <a:pt x="33" y="51"/>
                    <a:pt x="33" y="51"/>
                  </a:cubicBezTo>
                  <a:cubicBezTo>
                    <a:pt x="33" y="50"/>
                    <a:pt x="33" y="50"/>
                    <a:pt x="33" y="50"/>
                  </a:cubicBezTo>
                  <a:cubicBezTo>
                    <a:pt x="33" y="49"/>
                    <a:pt x="33" y="48"/>
                    <a:pt x="32" y="47"/>
                  </a:cubicBezTo>
                  <a:cubicBezTo>
                    <a:pt x="27" y="44"/>
                    <a:pt x="22" y="40"/>
                    <a:pt x="19" y="36"/>
                  </a:cubicBezTo>
                  <a:cubicBezTo>
                    <a:pt x="19" y="27"/>
                    <a:pt x="19" y="27"/>
                    <a:pt x="19" y="27"/>
                  </a:cubicBezTo>
                  <a:cubicBezTo>
                    <a:pt x="19" y="28"/>
                    <a:pt x="20" y="29"/>
                    <a:pt x="20" y="30"/>
                  </a:cubicBezTo>
                  <a:cubicBezTo>
                    <a:pt x="24" y="35"/>
                    <a:pt x="28" y="40"/>
                    <a:pt x="34" y="43"/>
                  </a:cubicBezTo>
                  <a:cubicBezTo>
                    <a:pt x="37" y="45"/>
                    <a:pt x="38" y="48"/>
                    <a:pt x="38" y="50"/>
                  </a:cubicBezTo>
                  <a:cubicBezTo>
                    <a:pt x="38" y="51"/>
                    <a:pt x="37" y="52"/>
                    <a:pt x="37" y="53"/>
                  </a:cubicBezTo>
                  <a:cubicBezTo>
                    <a:pt x="37" y="53"/>
                    <a:pt x="37" y="53"/>
                    <a:pt x="37" y="53"/>
                  </a:cubicBezTo>
                  <a:cubicBezTo>
                    <a:pt x="36" y="54"/>
                    <a:pt x="36" y="55"/>
                    <a:pt x="35" y="55"/>
                  </a:cubicBezTo>
                  <a:cubicBezTo>
                    <a:pt x="33" y="57"/>
                    <a:pt x="30" y="58"/>
                    <a:pt x="27" y="56"/>
                  </a:cubicBezTo>
                  <a:cubicBezTo>
                    <a:pt x="24" y="54"/>
                    <a:pt x="21" y="52"/>
                    <a:pt x="19" y="50"/>
                  </a:cubicBezTo>
                  <a:cubicBezTo>
                    <a:pt x="19" y="43"/>
                    <a:pt x="19" y="43"/>
                    <a:pt x="19" y="43"/>
                  </a:cubicBezTo>
                  <a:cubicBezTo>
                    <a:pt x="22" y="47"/>
                    <a:pt x="25" y="49"/>
                    <a:pt x="29" y="52"/>
                  </a:cubicBezTo>
                  <a:close/>
                  <a:moveTo>
                    <a:pt x="19" y="36"/>
                  </a:moveTo>
                  <a:cubicBezTo>
                    <a:pt x="18" y="35"/>
                    <a:pt x="17" y="33"/>
                    <a:pt x="16" y="32"/>
                  </a:cubicBezTo>
                  <a:cubicBezTo>
                    <a:pt x="12" y="26"/>
                    <a:pt x="10" y="19"/>
                    <a:pt x="9" y="12"/>
                  </a:cubicBezTo>
                  <a:cubicBezTo>
                    <a:pt x="9" y="11"/>
                    <a:pt x="8" y="9"/>
                    <a:pt x="7" y="8"/>
                  </a:cubicBezTo>
                  <a:cubicBezTo>
                    <a:pt x="7" y="8"/>
                    <a:pt x="7" y="8"/>
                    <a:pt x="7" y="8"/>
                  </a:cubicBezTo>
                  <a:cubicBezTo>
                    <a:pt x="7" y="9"/>
                    <a:pt x="7" y="9"/>
                    <a:pt x="7" y="9"/>
                  </a:cubicBezTo>
                  <a:cubicBezTo>
                    <a:pt x="6" y="10"/>
                    <a:pt x="5" y="11"/>
                    <a:pt x="4" y="13"/>
                  </a:cubicBezTo>
                  <a:cubicBezTo>
                    <a:pt x="5" y="20"/>
                    <a:pt x="8" y="28"/>
                    <a:pt x="12" y="35"/>
                  </a:cubicBezTo>
                  <a:cubicBezTo>
                    <a:pt x="14" y="38"/>
                    <a:pt x="16" y="41"/>
                    <a:pt x="19" y="43"/>
                  </a:cubicBezTo>
                  <a:cubicBezTo>
                    <a:pt x="19" y="50"/>
                    <a:pt x="19" y="50"/>
                    <a:pt x="19" y="50"/>
                  </a:cubicBezTo>
                  <a:cubicBezTo>
                    <a:pt x="14" y="46"/>
                    <a:pt x="11" y="42"/>
                    <a:pt x="8" y="37"/>
                  </a:cubicBezTo>
                  <a:cubicBezTo>
                    <a:pt x="3" y="30"/>
                    <a:pt x="0" y="21"/>
                    <a:pt x="0" y="12"/>
                  </a:cubicBezTo>
                  <a:cubicBezTo>
                    <a:pt x="0" y="12"/>
                    <a:pt x="0" y="12"/>
                    <a:pt x="0" y="12"/>
                  </a:cubicBezTo>
                  <a:cubicBezTo>
                    <a:pt x="0" y="12"/>
                    <a:pt x="0" y="11"/>
                    <a:pt x="0" y="10"/>
                  </a:cubicBezTo>
                  <a:cubicBezTo>
                    <a:pt x="1" y="9"/>
                    <a:pt x="2" y="8"/>
                    <a:pt x="2" y="6"/>
                  </a:cubicBezTo>
                  <a:cubicBezTo>
                    <a:pt x="3" y="5"/>
                    <a:pt x="4" y="4"/>
                    <a:pt x="4" y="2"/>
                  </a:cubicBezTo>
                  <a:cubicBezTo>
                    <a:pt x="5" y="1"/>
                    <a:pt x="5" y="1"/>
                    <a:pt x="6" y="1"/>
                  </a:cubicBezTo>
                  <a:cubicBezTo>
                    <a:pt x="7" y="0"/>
                    <a:pt x="8" y="1"/>
                    <a:pt x="9" y="2"/>
                  </a:cubicBezTo>
                  <a:cubicBezTo>
                    <a:pt x="10" y="3"/>
                    <a:pt x="10" y="4"/>
                    <a:pt x="11" y="6"/>
                  </a:cubicBezTo>
                  <a:cubicBezTo>
                    <a:pt x="12" y="7"/>
                    <a:pt x="13" y="8"/>
                    <a:pt x="14" y="9"/>
                  </a:cubicBezTo>
                  <a:cubicBezTo>
                    <a:pt x="14" y="10"/>
                    <a:pt x="14" y="10"/>
                    <a:pt x="14" y="11"/>
                  </a:cubicBezTo>
                  <a:cubicBezTo>
                    <a:pt x="14" y="16"/>
                    <a:pt x="16" y="22"/>
                    <a:pt x="19" y="27"/>
                  </a:cubicBezTo>
                  <a:lnTo>
                    <a:pt x="19" y="3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0" name="Freeform 212"/>
            <p:cNvSpPr>
              <a:spLocks noEditPoints="1"/>
            </p:cNvSpPr>
            <p:nvPr/>
          </p:nvSpPr>
          <p:spPr bwMode="auto">
            <a:xfrm>
              <a:off x="6112223" y="3491103"/>
              <a:ext cx="155407" cy="153600"/>
            </a:xfrm>
            <a:custGeom>
              <a:avLst/>
              <a:gdLst>
                <a:gd name="T0" fmla="*/ 44 w 60"/>
                <a:gd name="T1" fmla="*/ 10 h 60"/>
                <a:gd name="T2" fmla="*/ 31 w 60"/>
                <a:gd name="T3" fmla="*/ 1 h 60"/>
                <a:gd name="T4" fmla="*/ 57 w 60"/>
                <a:gd name="T5" fmla="*/ 20 h 60"/>
                <a:gd name="T6" fmla="*/ 57 w 60"/>
                <a:gd name="T7" fmla="*/ 40 h 60"/>
                <a:gd name="T8" fmla="*/ 44 w 60"/>
                <a:gd name="T9" fmla="*/ 56 h 60"/>
                <a:gd name="T10" fmla="*/ 35 w 60"/>
                <a:gd name="T11" fmla="*/ 59 h 60"/>
                <a:gd name="T12" fmla="*/ 31 w 60"/>
                <a:gd name="T13" fmla="*/ 55 h 60"/>
                <a:gd name="T14" fmla="*/ 34 w 60"/>
                <a:gd name="T15" fmla="*/ 55 h 60"/>
                <a:gd name="T16" fmla="*/ 41 w 60"/>
                <a:gd name="T17" fmla="*/ 52 h 60"/>
                <a:gd name="T18" fmla="*/ 53 w 60"/>
                <a:gd name="T19" fmla="*/ 39 h 60"/>
                <a:gd name="T20" fmla="*/ 52 w 60"/>
                <a:gd name="T21" fmla="*/ 21 h 60"/>
                <a:gd name="T22" fmla="*/ 31 w 60"/>
                <a:gd name="T23" fmla="*/ 17 h 60"/>
                <a:gd name="T24" fmla="*/ 36 w 60"/>
                <a:gd name="T25" fmla="*/ 28 h 60"/>
                <a:gd name="T26" fmla="*/ 35 w 60"/>
                <a:gd name="T27" fmla="*/ 36 h 60"/>
                <a:gd name="T28" fmla="*/ 31 w 60"/>
                <a:gd name="T29" fmla="*/ 42 h 60"/>
                <a:gd name="T30" fmla="*/ 40 w 60"/>
                <a:gd name="T31" fmla="*/ 38 h 60"/>
                <a:gd name="T32" fmla="*/ 40 w 60"/>
                <a:gd name="T33" fmla="*/ 26 h 60"/>
                <a:gd name="T34" fmla="*/ 34 w 60"/>
                <a:gd name="T35" fmla="*/ 18 h 60"/>
                <a:gd name="T36" fmla="*/ 31 w 60"/>
                <a:gd name="T37" fmla="*/ 48 h 60"/>
                <a:gd name="T38" fmla="*/ 31 w 60"/>
                <a:gd name="T39" fmla="*/ 5 h 60"/>
                <a:gd name="T40" fmla="*/ 30 w 60"/>
                <a:gd name="T41" fmla="*/ 0 h 60"/>
                <a:gd name="T42" fmla="*/ 31 w 60"/>
                <a:gd name="T43" fmla="*/ 5 h 60"/>
                <a:gd name="T44" fmla="*/ 31 w 60"/>
                <a:gd name="T45" fmla="*/ 17 h 60"/>
                <a:gd name="T46" fmla="*/ 31 w 60"/>
                <a:gd name="T47" fmla="*/ 22 h 60"/>
                <a:gd name="T48" fmla="*/ 30 w 60"/>
                <a:gd name="T49" fmla="*/ 16 h 60"/>
                <a:gd name="T50" fmla="*/ 31 w 60"/>
                <a:gd name="T51" fmla="*/ 48 h 60"/>
                <a:gd name="T52" fmla="*/ 30 w 60"/>
                <a:gd name="T53" fmla="*/ 43 h 60"/>
                <a:gd name="T54" fmla="*/ 31 w 60"/>
                <a:gd name="T55" fmla="*/ 48 h 60"/>
                <a:gd name="T56" fmla="*/ 31 w 60"/>
                <a:gd name="T57" fmla="*/ 55 h 60"/>
                <a:gd name="T58" fmla="*/ 30 w 60"/>
                <a:gd name="T59" fmla="*/ 60 h 60"/>
                <a:gd name="T60" fmla="*/ 31 w 60"/>
                <a:gd name="T61" fmla="*/ 48 h 60"/>
                <a:gd name="T62" fmla="*/ 30 w 60"/>
                <a:gd name="T63" fmla="*/ 5 h 60"/>
                <a:gd name="T64" fmla="*/ 27 w 60"/>
                <a:gd name="T65" fmla="*/ 5 h 60"/>
                <a:gd name="T66" fmla="*/ 24 w 60"/>
                <a:gd name="T67" fmla="*/ 6 h 60"/>
                <a:gd name="T68" fmla="*/ 6 w 60"/>
                <a:gd name="T69" fmla="*/ 17 h 60"/>
                <a:gd name="T70" fmla="*/ 9 w 60"/>
                <a:gd name="T71" fmla="*/ 19 h 60"/>
                <a:gd name="T72" fmla="*/ 19 w 60"/>
                <a:gd name="T73" fmla="*/ 15 h 60"/>
                <a:gd name="T74" fmla="*/ 21 w 60"/>
                <a:gd name="T75" fmla="*/ 15 h 60"/>
                <a:gd name="T76" fmla="*/ 30 w 60"/>
                <a:gd name="T77" fmla="*/ 16 h 60"/>
                <a:gd name="T78" fmla="*/ 23 w 60"/>
                <a:gd name="T79" fmla="*/ 20 h 60"/>
                <a:gd name="T80" fmla="*/ 20 w 60"/>
                <a:gd name="T81" fmla="*/ 20 h 60"/>
                <a:gd name="T82" fmla="*/ 20 w 60"/>
                <a:gd name="T83" fmla="*/ 20 h 60"/>
                <a:gd name="T84" fmla="*/ 10 w 60"/>
                <a:gd name="T85" fmla="*/ 24 h 60"/>
                <a:gd name="T86" fmla="*/ 7 w 60"/>
                <a:gd name="T87" fmla="*/ 24 h 60"/>
                <a:gd name="T88" fmla="*/ 1 w 60"/>
                <a:gd name="T89" fmla="*/ 19 h 60"/>
                <a:gd name="T90" fmla="*/ 1 w 60"/>
                <a:gd name="T91" fmla="*/ 15 h 60"/>
                <a:gd name="T92" fmla="*/ 23 w 60"/>
                <a:gd name="T93" fmla="*/ 1 h 60"/>
                <a:gd name="T94" fmla="*/ 26 w 60"/>
                <a:gd name="T95" fmla="*/ 1 h 60"/>
                <a:gd name="T96" fmla="*/ 30 w 60"/>
                <a:gd name="T97" fmla="*/ 0 h 60"/>
                <a:gd name="T98" fmla="*/ 30 w 60"/>
                <a:gd name="T99" fmla="*/ 48 h 60"/>
                <a:gd name="T100" fmla="*/ 21 w 60"/>
                <a:gd name="T101" fmla="*/ 52 h 60"/>
                <a:gd name="T102" fmla="*/ 20 w 60"/>
                <a:gd name="T103" fmla="*/ 55 h 60"/>
                <a:gd name="T104" fmla="*/ 25 w 60"/>
                <a:gd name="T105" fmla="*/ 55 h 60"/>
                <a:gd name="T106" fmla="*/ 30 w 60"/>
                <a:gd name="T107" fmla="*/ 60 h 60"/>
                <a:gd name="T108" fmla="*/ 21 w 60"/>
                <a:gd name="T109" fmla="*/ 60 h 60"/>
                <a:gd name="T110" fmla="*/ 17 w 60"/>
                <a:gd name="T111" fmla="*/ 60 h 60"/>
                <a:gd name="T112" fmla="*/ 15 w 60"/>
                <a:gd name="T113" fmla="*/ 57 h 60"/>
                <a:gd name="T114" fmla="*/ 16 w 60"/>
                <a:gd name="T115" fmla="*/ 50 h 60"/>
                <a:gd name="T116" fmla="*/ 18 w 60"/>
                <a:gd name="T117" fmla="*/ 47 h 60"/>
                <a:gd name="T118" fmla="*/ 29 w 60"/>
                <a:gd name="T119" fmla="*/ 44 h 60"/>
                <a:gd name="T120" fmla="*/ 29 w 60"/>
                <a:gd name="T121" fmla="*/ 44 h 60"/>
                <a:gd name="T122" fmla="*/ 30 w 60"/>
                <a:gd name="T123"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2" y="21"/>
                  </a:moveTo>
                  <a:cubicBezTo>
                    <a:pt x="51" y="16"/>
                    <a:pt x="47" y="12"/>
                    <a:pt x="44" y="10"/>
                  </a:cubicBezTo>
                  <a:cubicBezTo>
                    <a:pt x="40" y="7"/>
                    <a:pt x="36" y="6"/>
                    <a:pt x="31" y="5"/>
                  </a:cubicBezTo>
                  <a:cubicBezTo>
                    <a:pt x="31" y="1"/>
                    <a:pt x="31" y="1"/>
                    <a:pt x="31" y="1"/>
                  </a:cubicBezTo>
                  <a:cubicBezTo>
                    <a:pt x="37" y="1"/>
                    <a:pt x="42" y="3"/>
                    <a:pt x="46" y="6"/>
                  </a:cubicBezTo>
                  <a:cubicBezTo>
                    <a:pt x="51" y="9"/>
                    <a:pt x="55" y="14"/>
                    <a:pt x="57" y="20"/>
                  </a:cubicBezTo>
                  <a:cubicBezTo>
                    <a:pt x="57" y="20"/>
                    <a:pt x="57" y="20"/>
                    <a:pt x="57" y="20"/>
                  </a:cubicBezTo>
                  <a:cubicBezTo>
                    <a:pt x="60" y="27"/>
                    <a:pt x="59" y="34"/>
                    <a:pt x="57" y="40"/>
                  </a:cubicBezTo>
                  <a:cubicBezTo>
                    <a:pt x="55" y="47"/>
                    <a:pt x="50" y="53"/>
                    <a:pt x="44" y="56"/>
                  </a:cubicBezTo>
                  <a:cubicBezTo>
                    <a:pt x="44" y="56"/>
                    <a:pt x="44" y="56"/>
                    <a:pt x="44" y="56"/>
                  </a:cubicBezTo>
                  <a:cubicBezTo>
                    <a:pt x="41" y="57"/>
                    <a:pt x="38" y="58"/>
                    <a:pt x="35" y="59"/>
                  </a:cubicBezTo>
                  <a:cubicBezTo>
                    <a:pt x="35" y="59"/>
                    <a:pt x="35" y="59"/>
                    <a:pt x="35" y="59"/>
                  </a:cubicBezTo>
                  <a:cubicBezTo>
                    <a:pt x="33" y="59"/>
                    <a:pt x="32" y="60"/>
                    <a:pt x="31" y="60"/>
                  </a:cubicBezTo>
                  <a:cubicBezTo>
                    <a:pt x="31" y="55"/>
                    <a:pt x="31" y="55"/>
                    <a:pt x="31" y="55"/>
                  </a:cubicBezTo>
                  <a:cubicBezTo>
                    <a:pt x="32" y="55"/>
                    <a:pt x="33" y="55"/>
                    <a:pt x="33" y="55"/>
                  </a:cubicBezTo>
                  <a:cubicBezTo>
                    <a:pt x="34" y="55"/>
                    <a:pt x="34" y="55"/>
                    <a:pt x="34" y="55"/>
                  </a:cubicBezTo>
                  <a:cubicBezTo>
                    <a:pt x="36" y="54"/>
                    <a:pt x="39" y="53"/>
                    <a:pt x="41" y="52"/>
                  </a:cubicBezTo>
                  <a:cubicBezTo>
                    <a:pt x="41" y="52"/>
                    <a:pt x="41" y="52"/>
                    <a:pt x="41" y="52"/>
                  </a:cubicBezTo>
                  <a:cubicBezTo>
                    <a:pt x="41" y="52"/>
                    <a:pt x="41" y="52"/>
                    <a:pt x="41" y="52"/>
                  </a:cubicBezTo>
                  <a:cubicBezTo>
                    <a:pt x="47" y="49"/>
                    <a:pt x="51" y="44"/>
                    <a:pt x="53" y="39"/>
                  </a:cubicBezTo>
                  <a:cubicBezTo>
                    <a:pt x="55" y="33"/>
                    <a:pt x="55" y="27"/>
                    <a:pt x="52" y="21"/>
                  </a:cubicBezTo>
                  <a:cubicBezTo>
                    <a:pt x="52" y="21"/>
                    <a:pt x="52" y="21"/>
                    <a:pt x="52" y="21"/>
                  </a:cubicBezTo>
                  <a:cubicBezTo>
                    <a:pt x="52" y="21"/>
                    <a:pt x="52" y="21"/>
                    <a:pt x="52" y="21"/>
                  </a:cubicBezTo>
                  <a:close/>
                  <a:moveTo>
                    <a:pt x="31" y="17"/>
                  </a:moveTo>
                  <a:cubicBezTo>
                    <a:pt x="31" y="22"/>
                    <a:pt x="31" y="22"/>
                    <a:pt x="31" y="22"/>
                  </a:cubicBezTo>
                  <a:cubicBezTo>
                    <a:pt x="33" y="23"/>
                    <a:pt x="35" y="25"/>
                    <a:pt x="36" y="28"/>
                  </a:cubicBezTo>
                  <a:cubicBezTo>
                    <a:pt x="36" y="28"/>
                    <a:pt x="36" y="28"/>
                    <a:pt x="36" y="28"/>
                  </a:cubicBezTo>
                  <a:cubicBezTo>
                    <a:pt x="37" y="31"/>
                    <a:pt x="37" y="34"/>
                    <a:pt x="35" y="36"/>
                  </a:cubicBezTo>
                  <a:cubicBezTo>
                    <a:pt x="35" y="36"/>
                    <a:pt x="35" y="36"/>
                    <a:pt x="35" y="36"/>
                  </a:cubicBezTo>
                  <a:cubicBezTo>
                    <a:pt x="34" y="38"/>
                    <a:pt x="33" y="40"/>
                    <a:pt x="31" y="42"/>
                  </a:cubicBezTo>
                  <a:cubicBezTo>
                    <a:pt x="31" y="48"/>
                    <a:pt x="31" y="48"/>
                    <a:pt x="31" y="48"/>
                  </a:cubicBezTo>
                  <a:cubicBezTo>
                    <a:pt x="35" y="45"/>
                    <a:pt x="38" y="42"/>
                    <a:pt x="40" y="38"/>
                  </a:cubicBezTo>
                  <a:cubicBezTo>
                    <a:pt x="40" y="38"/>
                    <a:pt x="40" y="38"/>
                    <a:pt x="40" y="38"/>
                  </a:cubicBezTo>
                  <a:cubicBezTo>
                    <a:pt x="41" y="34"/>
                    <a:pt x="42" y="30"/>
                    <a:pt x="40" y="26"/>
                  </a:cubicBezTo>
                  <a:cubicBezTo>
                    <a:pt x="40" y="26"/>
                    <a:pt x="40" y="26"/>
                    <a:pt x="40" y="26"/>
                  </a:cubicBezTo>
                  <a:cubicBezTo>
                    <a:pt x="39" y="23"/>
                    <a:pt x="37" y="20"/>
                    <a:pt x="34" y="18"/>
                  </a:cubicBezTo>
                  <a:cubicBezTo>
                    <a:pt x="33" y="17"/>
                    <a:pt x="32" y="17"/>
                    <a:pt x="31" y="17"/>
                  </a:cubicBezTo>
                  <a:close/>
                  <a:moveTo>
                    <a:pt x="31" y="48"/>
                  </a:moveTo>
                  <a:cubicBezTo>
                    <a:pt x="31" y="48"/>
                    <a:pt x="31" y="48"/>
                    <a:pt x="31" y="48"/>
                  </a:cubicBezTo>
                  <a:close/>
                  <a:moveTo>
                    <a:pt x="31" y="5"/>
                  </a:moveTo>
                  <a:cubicBezTo>
                    <a:pt x="31" y="5"/>
                    <a:pt x="31" y="5"/>
                    <a:pt x="30" y="5"/>
                  </a:cubicBezTo>
                  <a:cubicBezTo>
                    <a:pt x="30" y="0"/>
                    <a:pt x="30" y="0"/>
                    <a:pt x="30" y="0"/>
                  </a:cubicBezTo>
                  <a:cubicBezTo>
                    <a:pt x="31" y="0"/>
                    <a:pt x="31" y="1"/>
                    <a:pt x="31" y="1"/>
                  </a:cubicBezTo>
                  <a:cubicBezTo>
                    <a:pt x="31" y="5"/>
                    <a:pt x="31" y="5"/>
                    <a:pt x="31" y="5"/>
                  </a:cubicBezTo>
                  <a:close/>
                  <a:moveTo>
                    <a:pt x="30" y="16"/>
                  </a:moveTo>
                  <a:cubicBezTo>
                    <a:pt x="31" y="16"/>
                    <a:pt x="31" y="16"/>
                    <a:pt x="31" y="17"/>
                  </a:cubicBezTo>
                  <a:cubicBezTo>
                    <a:pt x="31" y="22"/>
                    <a:pt x="31" y="22"/>
                    <a:pt x="31" y="22"/>
                  </a:cubicBezTo>
                  <a:cubicBezTo>
                    <a:pt x="31" y="22"/>
                    <a:pt x="31" y="22"/>
                    <a:pt x="31" y="22"/>
                  </a:cubicBezTo>
                  <a:cubicBezTo>
                    <a:pt x="31" y="22"/>
                    <a:pt x="30" y="22"/>
                    <a:pt x="30" y="21"/>
                  </a:cubicBezTo>
                  <a:cubicBezTo>
                    <a:pt x="30" y="16"/>
                    <a:pt x="30" y="16"/>
                    <a:pt x="30" y="16"/>
                  </a:cubicBezTo>
                  <a:close/>
                  <a:moveTo>
                    <a:pt x="31" y="48"/>
                  </a:moveTo>
                  <a:cubicBezTo>
                    <a:pt x="31" y="48"/>
                    <a:pt x="31" y="48"/>
                    <a:pt x="31" y="48"/>
                  </a:cubicBezTo>
                  <a:cubicBezTo>
                    <a:pt x="31" y="48"/>
                    <a:pt x="31" y="48"/>
                    <a:pt x="30" y="48"/>
                  </a:cubicBezTo>
                  <a:cubicBezTo>
                    <a:pt x="30" y="43"/>
                    <a:pt x="30" y="43"/>
                    <a:pt x="30" y="43"/>
                  </a:cubicBezTo>
                  <a:cubicBezTo>
                    <a:pt x="31" y="43"/>
                    <a:pt x="31" y="42"/>
                    <a:pt x="31" y="42"/>
                  </a:cubicBezTo>
                  <a:cubicBezTo>
                    <a:pt x="31" y="48"/>
                    <a:pt x="31" y="48"/>
                    <a:pt x="31" y="48"/>
                  </a:cubicBezTo>
                  <a:close/>
                  <a:moveTo>
                    <a:pt x="30" y="55"/>
                  </a:moveTo>
                  <a:cubicBezTo>
                    <a:pt x="31" y="55"/>
                    <a:pt x="31" y="55"/>
                    <a:pt x="31" y="55"/>
                  </a:cubicBezTo>
                  <a:cubicBezTo>
                    <a:pt x="31" y="60"/>
                    <a:pt x="31" y="60"/>
                    <a:pt x="31" y="60"/>
                  </a:cubicBezTo>
                  <a:cubicBezTo>
                    <a:pt x="31" y="60"/>
                    <a:pt x="31" y="60"/>
                    <a:pt x="30" y="60"/>
                  </a:cubicBezTo>
                  <a:cubicBezTo>
                    <a:pt x="30" y="55"/>
                    <a:pt x="30" y="55"/>
                    <a:pt x="30" y="55"/>
                  </a:cubicBezTo>
                  <a:close/>
                  <a:moveTo>
                    <a:pt x="31" y="48"/>
                  </a:moveTo>
                  <a:cubicBezTo>
                    <a:pt x="31" y="48"/>
                    <a:pt x="31" y="48"/>
                    <a:pt x="31" y="48"/>
                  </a:cubicBezTo>
                  <a:close/>
                  <a:moveTo>
                    <a:pt x="30" y="5"/>
                  </a:moveTo>
                  <a:cubicBezTo>
                    <a:pt x="30" y="5"/>
                    <a:pt x="30" y="5"/>
                    <a:pt x="30" y="5"/>
                  </a:cubicBezTo>
                  <a:cubicBezTo>
                    <a:pt x="29" y="5"/>
                    <a:pt x="28" y="5"/>
                    <a:pt x="27" y="5"/>
                  </a:cubicBezTo>
                  <a:cubicBezTo>
                    <a:pt x="26" y="6"/>
                    <a:pt x="25" y="6"/>
                    <a:pt x="24" y="6"/>
                  </a:cubicBezTo>
                  <a:cubicBezTo>
                    <a:pt x="24" y="6"/>
                    <a:pt x="24" y="6"/>
                    <a:pt x="24" y="6"/>
                  </a:cubicBezTo>
                  <a:cubicBezTo>
                    <a:pt x="20" y="7"/>
                    <a:pt x="17" y="8"/>
                    <a:pt x="14" y="10"/>
                  </a:cubicBezTo>
                  <a:cubicBezTo>
                    <a:pt x="11" y="12"/>
                    <a:pt x="9" y="14"/>
                    <a:pt x="6" y="17"/>
                  </a:cubicBezTo>
                  <a:cubicBezTo>
                    <a:pt x="7" y="17"/>
                    <a:pt x="7" y="17"/>
                    <a:pt x="7" y="17"/>
                  </a:cubicBezTo>
                  <a:cubicBezTo>
                    <a:pt x="8" y="18"/>
                    <a:pt x="8" y="19"/>
                    <a:pt x="9" y="19"/>
                  </a:cubicBezTo>
                  <a:cubicBezTo>
                    <a:pt x="10" y="18"/>
                    <a:pt x="12" y="18"/>
                    <a:pt x="13" y="17"/>
                  </a:cubicBezTo>
                  <a:cubicBezTo>
                    <a:pt x="15" y="16"/>
                    <a:pt x="17" y="16"/>
                    <a:pt x="19" y="15"/>
                  </a:cubicBezTo>
                  <a:cubicBezTo>
                    <a:pt x="19" y="15"/>
                    <a:pt x="19" y="15"/>
                    <a:pt x="19" y="15"/>
                  </a:cubicBezTo>
                  <a:cubicBezTo>
                    <a:pt x="20" y="15"/>
                    <a:pt x="20" y="15"/>
                    <a:pt x="21" y="15"/>
                  </a:cubicBezTo>
                  <a:cubicBezTo>
                    <a:pt x="22" y="15"/>
                    <a:pt x="23" y="15"/>
                    <a:pt x="23" y="15"/>
                  </a:cubicBezTo>
                  <a:cubicBezTo>
                    <a:pt x="26" y="15"/>
                    <a:pt x="28" y="15"/>
                    <a:pt x="30" y="16"/>
                  </a:cubicBezTo>
                  <a:cubicBezTo>
                    <a:pt x="30" y="21"/>
                    <a:pt x="30" y="21"/>
                    <a:pt x="30" y="21"/>
                  </a:cubicBezTo>
                  <a:cubicBezTo>
                    <a:pt x="28" y="20"/>
                    <a:pt x="26" y="20"/>
                    <a:pt x="23" y="20"/>
                  </a:cubicBezTo>
                  <a:cubicBezTo>
                    <a:pt x="23" y="20"/>
                    <a:pt x="22" y="20"/>
                    <a:pt x="22" y="20"/>
                  </a:cubicBezTo>
                  <a:cubicBezTo>
                    <a:pt x="21" y="20"/>
                    <a:pt x="20" y="20"/>
                    <a:pt x="20" y="20"/>
                  </a:cubicBezTo>
                  <a:cubicBezTo>
                    <a:pt x="20" y="20"/>
                    <a:pt x="20" y="20"/>
                    <a:pt x="20" y="20"/>
                  </a:cubicBezTo>
                  <a:cubicBezTo>
                    <a:pt x="20" y="20"/>
                    <a:pt x="20" y="20"/>
                    <a:pt x="20" y="20"/>
                  </a:cubicBezTo>
                  <a:cubicBezTo>
                    <a:pt x="18" y="20"/>
                    <a:pt x="17" y="21"/>
                    <a:pt x="15" y="21"/>
                  </a:cubicBezTo>
                  <a:cubicBezTo>
                    <a:pt x="13" y="22"/>
                    <a:pt x="12" y="23"/>
                    <a:pt x="10" y="24"/>
                  </a:cubicBezTo>
                  <a:cubicBezTo>
                    <a:pt x="10" y="24"/>
                    <a:pt x="10" y="24"/>
                    <a:pt x="10" y="24"/>
                  </a:cubicBezTo>
                  <a:cubicBezTo>
                    <a:pt x="9" y="25"/>
                    <a:pt x="8" y="25"/>
                    <a:pt x="7" y="24"/>
                  </a:cubicBezTo>
                  <a:cubicBezTo>
                    <a:pt x="6" y="23"/>
                    <a:pt x="5" y="22"/>
                    <a:pt x="4" y="21"/>
                  </a:cubicBezTo>
                  <a:cubicBezTo>
                    <a:pt x="3" y="20"/>
                    <a:pt x="2" y="20"/>
                    <a:pt x="1" y="19"/>
                  </a:cubicBezTo>
                  <a:cubicBezTo>
                    <a:pt x="1" y="19"/>
                    <a:pt x="1" y="19"/>
                    <a:pt x="1" y="19"/>
                  </a:cubicBezTo>
                  <a:cubicBezTo>
                    <a:pt x="0" y="18"/>
                    <a:pt x="0" y="16"/>
                    <a:pt x="1" y="15"/>
                  </a:cubicBezTo>
                  <a:cubicBezTo>
                    <a:pt x="4" y="12"/>
                    <a:pt x="8" y="9"/>
                    <a:pt x="11" y="6"/>
                  </a:cubicBezTo>
                  <a:cubicBezTo>
                    <a:pt x="15" y="4"/>
                    <a:pt x="19" y="2"/>
                    <a:pt x="23" y="1"/>
                  </a:cubicBezTo>
                  <a:cubicBezTo>
                    <a:pt x="23" y="1"/>
                    <a:pt x="23" y="1"/>
                    <a:pt x="23" y="1"/>
                  </a:cubicBezTo>
                  <a:cubicBezTo>
                    <a:pt x="24" y="1"/>
                    <a:pt x="25" y="1"/>
                    <a:pt x="26" y="1"/>
                  </a:cubicBezTo>
                  <a:cubicBezTo>
                    <a:pt x="27" y="1"/>
                    <a:pt x="29" y="0"/>
                    <a:pt x="30" y="0"/>
                  </a:cubicBezTo>
                  <a:cubicBezTo>
                    <a:pt x="30" y="0"/>
                    <a:pt x="30" y="0"/>
                    <a:pt x="30" y="0"/>
                  </a:cubicBezTo>
                  <a:cubicBezTo>
                    <a:pt x="30" y="5"/>
                    <a:pt x="30" y="5"/>
                    <a:pt x="30" y="5"/>
                  </a:cubicBezTo>
                  <a:close/>
                  <a:moveTo>
                    <a:pt x="30" y="48"/>
                  </a:moveTo>
                  <a:cubicBezTo>
                    <a:pt x="29" y="49"/>
                    <a:pt x="27" y="50"/>
                    <a:pt x="25" y="50"/>
                  </a:cubicBezTo>
                  <a:cubicBezTo>
                    <a:pt x="24" y="51"/>
                    <a:pt x="23" y="51"/>
                    <a:pt x="21" y="52"/>
                  </a:cubicBezTo>
                  <a:cubicBezTo>
                    <a:pt x="21" y="52"/>
                    <a:pt x="21" y="53"/>
                    <a:pt x="21" y="54"/>
                  </a:cubicBezTo>
                  <a:cubicBezTo>
                    <a:pt x="21" y="54"/>
                    <a:pt x="21" y="55"/>
                    <a:pt x="20" y="55"/>
                  </a:cubicBezTo>
                  <a:cubicBezTo>
                    <a:pt x="21" y="55"/>
                    <a:pt x="21" y="55"/>
                    <a:pt x="21" y="55"/>
                  </a:cubicBezTo>
                  <a:cubicBezTo>
                    <a:pt x="22" y="55"/>
                    <a:pt x="23" y="55"/>
                    <a:pt x="25" y="55"/>
                  </a:cubicBezTo>
                  <a:cubicBezTo>
                    <a:pt x="27" y="55"/>
                    <a:pt x="28" y="55"/>
                    <a:pt x="30" y="55"/>
                  </a:cubicBezTo>
                  <a:cubicBezTo>
                    <a:pt x="30" y="60"/>
                    <a:pt x="30" y="60"/>
                    <a:pt x="30" y="60"/>
                  </a:cubicBezTo>
                  <a:cubicBezTo>
                    <a:pt x="28" y="60"/>
                    <a:pt x="26" y="60"/>
                    <a:pt x="25" y="60"/>
                  </a:cubicBezTo>
                  <a:cubicBezTo>
                    <a:pt x="23" y="60"/>
                    <a:pt x="22" y="60"/>
                    <a:pt x="21" y="60"/>
                  </a:cubicBezTo>
                  <a:cubicBezTo>
                    <a:pt x="20" y="60"/>
                    <a:pt x="18" y="60"/>
                    <a:pt x="17" y="60"/>
                  </a:cubicBezTo>
                  <a:cubicBezTo>
                    <a:pt x="17" y="60"/>
                    <a:pt x="17" y="60"/>
                    <a:pt x="17" y="60"/>
                  </a:cubicBezTo>
                  <a:cubicBezTo>
                    <a:pt x="17" y="60"/>
                    <a:pt x="17" y="60"/>
                    <a:pt x="17" y="60"/>
                  </a:cubicBezTo>
                  <a:cubicBezTo>
                    <a:pt x="16" y="59"/>
                    <a:pt x="15" y="58"/>
                    <a:pt x="15" y="57"/>
                  </a:cubicBezTo>
                  <a:cubicBezTo>
                    <a:pt x="16" y="56"/>
                    <a:pt x="16" y="54"/>
                    <a:pt x="16" y="53"/>
                  </a:cubicBezTo>
                  <a:cubicBezTo>
                    <a:pt x="16" y="52"/>
                    <a:pt x="16" y="51"/>
                    <a:pt x="16" y="50"/>
                  </a:cubicBezTo>
                  <a:cubicBezTo>
                    <a:pt x="16" y="50"/>
                    <a:pt x="16" y="50"/>
                    <a:pt x="16" y="50"/>
                  </a:cubicBezTo>
                  <a:cubicBezTo>
                    <a:pt x="16" y="48"/>
                    <a:pt x="17" y="47"/>
                    <a:pt x="18" y="47"/>
                  </a:cubicBezTo>
                  <a:cubicBezTo>
                    <a:pt x="20" y="47"/>
                    <a:pt x="22" y="46"/>
                    <a:pt x="24" y="46"/>
                  </a:cubicBezTo>
                  <a:cubicBezTo>
                    <a:pt x="26" y="45"/>
                    <a:pt x="27" y="45"/>
                    <a:pt x="29" y="44"/>
                  </a:cubicBezTo>
                  <a:cubicBezTo>
                    <a:pt x="29" y="44"/>
                    <a:pt x="29" y="44"/>
                    <a:pt x="29" y="44"/>
                  </a:cubicBezTo>
                  <a:cubicBezTo>
                    <a:pt x="29" y="44"/>
                    <a:pt x="29" y="44"/>
                    <a:pt x="29" y="44"/>
                  </a:cubicBezTo>
                  <a:cubicBezTo>
                    <a:pt x="29" y="44"/>
                    <a:pt x="29" y="44"/>
                    <a:pt x="29" y="44"/>
                  </a:cubicBezTo>
                  <a:cubicBezTo>
                    <a:pt x="29" y="43"/>
                    <a:pt x="30" y="43"/>
                    <a:pt x="30" y="43"/>
                  </a:cubicBezTo>
                  <a:lnTo>
                    <a:pt x="30" y="4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1" name="Freeform 214"/>
            <p:cNvSpPr>
              <a:spLocks noEditPoints="1"/>
            </p:cNvSpPr>
            <p:nvPr/>
          </p:nvSpPr>
          <p:spPr bwMode="auto">
            <a:xfrm>
              <a:off x="5982116" y="3406172"/>
              <a:ext cx="151793" cy="139144"/>
            </a:xfrm>
            <a:custGeom>
              <a:avLst/>
              <a:gdLst>
                <a:gd name="T0" fmla="*/ 39 w 59"/>
                <a:gd name="T1" fmla="*/ 6 h 54"/>
                <a:gd name="T2" fmla="*/ 58 w 59"/>
                <a:gd name="T3" fmla="*/ 24 h 54"/>
                <a:gd name="T4" fmla="*/ 54 w 59"/>
                <a:gd name="T5" fmla="*/ 49 h 54"/>
                <a:gd name="T6" fmla="*/ 47 w 59"/>
                <a:gd name="T7" fmla="*/ 49 h 54"/>
                <a:gd name="T8" fmla="*/ 44 w 59"/>
                <a:gd name="T9" fmla="*/ 47 h 54"/>
                <a:gd name="T10" fmla="*/ 42 w 59"/>
                <a:gd name="T11" fmla="*/ 34 h 54"/>
                <a:gd name="T12" fmla="*/ 39 w 59"/>
                <a:gd name="T13" fmla="*/ 27 h 54"/>
                <a:gd name="T14" fmla="*/ 47 w 59"/>
                <a:gd name="T15" fmla="*/ 33 h 54"/>
                <a:gd name="T16" fmla="*/ 47 w 59"/>
                <a:gd name="T17" fmla="*/ 44 h 54"/>
                <a:gd name="T18" fmla="*/ 51 w 59"/>
                <a:gd name="T19" fmla="*/ 45 h 54"/>
                <a:gd name="T20" fmla="*/ 53 w 59"/>
                <a:gd name="T21" fmla="*/ 24 h 54"/>
                <a:gd name="T22" fmla="*/ 48 w 59"/>
                <a:gd name="T23" fmla="*/ 6 h 54"/>
                <a:gd name="T24" fmla="*/ 39 w 59"/>
                <a:gd name="T25" fmla="*/ 6 h 54"/>
                <a:gd name="T26" fmla="*/ 29 w 59"/>
                <a:gd name="T27" fmla="*/ 0 h 54"/>
                <a:gd name="T28" fmla="*/ 29 w 59"/>
                <a:gd name="T29" fmla="*/ 18 h 54"/>
                <a:gd name="T30" fmla="*/ 29 w 59"/>
                <a:gd name="T31" fmla="*/ 18 h 54"/>
                <a:gd name="T32" fmla="*/ 37 w 59"/>
                <a:gd name="T33" fmla="*/ 25 h 54"/>
                <a:gd name="T34" fmla="*/ 29 w 59"/>
                <a:gd name="T35" fmla="*/ 22 h 54"/>
                <a:gd name="T36" fmla="*/ 29 w 59"/>
                <a:gd name="T37" fmla="*/ 18 h 54"/>
                <a:gd name="T38" fmla="*/ 39 w 59"/>
                <a:gd name="T39" fmla="*/ 3 h 54"/>
                <a:gd name="T40" fmla="*/ 29 w 59"/>
                <a:gd name="T41" fmla="*/ 4 h 54"/>
                <a:gd name="T42" fmla="*/ 28 w 59"/>
                <a:gd name="T43" fmla="*/ 4 h 54"/>
                <a:gd name="T44" fmla="*/ 5 w 59"/>
                <a:gd name="T45" fmla="*/ 27 h 54"/>
                <a:gd name="T46" fmla="*/ 28 w 59"/>
                <a:gd name="T47" fmla="*/ 0 h 54"/>
                <a:gd name="T48" fmla="*/ 29 w 59"/>
                <a:gd name="T49" fmla="*/ 0 h 54"/>
                <a:gd name="T50" fmla="*/ 29 w 59"/>
                <a:gd name="T51" fmla="*/ 0 h 54"/>
                <a:gd name="T52" fmla="*/ 5 w 59"/>
                <a:gd name="T53" fmla="*/ 33 h 54"/>
                <a:gd name="T54" fmla="*/ 10 w 59"/>
                <a:gd name="T55" fmla="*/ 53 h 54"/>
                <a:gd name="T56" fmla="*/ 16 w 59"/>
                <a:gd name="T57" fmla="*/ 49 h 54"/>
                <a:gd name="T58" fmla="*/ 17 w 59"/>
                <a:gd name="T59" fmla="*/ 40 h 54"/>
                <a:gd name="T60" fmla="*/ 17 w 59"/>
                <a:gd name="T61" fmla="*/ 35 h 54"/>
                <a:gd name="T62" fmla="*/ 29 w 59"/>
                <a:gd name="T63" fmla="*/ 22 h 54"/>
                <a:gd name="T64" fmla="*/ 29 w 59"/>
                <a:gd name="T65" fmla="*/ 18 h 54"/>
                <a:gd name="T66" fmla="*/ 18 w 59"/>
                <a:gd name="T67" fmla="*/ 23 h 54"/>
                <a:gd name="T68" fmla="*/ 12 w 59"/>
                <a:gd name="T69" fmla="*/ 41 h 54"/>
                <a:gd name="T70" fmla="*/ 9 w 59"/>
                <a:gd name="T71" fmla="*/ 47 h 54"/>
                <a:gd name="T72" fmla="*/ 5 w 59"/>
                <a:gd name="T73" fmla="*/ 27 h 54"/>
                <a:gd name="T74" fmla="*/ 29 w 59"/>
                <a:gd name="T75" fmla="*/ 18 h 54"/>
                <a:gd name="T76" fmla="*/ 5 w 59"/>
                <a:gd name="T77" fmla="*/ 27 h 54"/>
                <a:gd name="T78" fmla="*/ 1 w 59"/>
                <a:gd name="T79" fmla="*/ 39 h 54"/>
                <a:gd name="T80" fmla="*/ 5 w 59"/>
                <a:gd name="T81" fmla="*/ 13 h 54"/>
                <a:gd name="T82" fmla="*/ 5 w 59"/>
                <a:gd name="T83" fmla="*/ 27 h 54"/>
                <a:gd name="T84" fmla="*/ 0 w 59"/>
                <a:gd name="T8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54">
                  <a:moveTo>
                    <a:pt x="53" y="24"/>
                  </a:moveTo>
                  <a:cubicBezTo>
                    <a:pt x="52" y="19"/>
                    <a:pt x="49" y="14"/>
                    <a:pt x="45" y="10"/>
                  </a:cubicBezTo>
                  <a:cubicBezTo>
                    <a:pt x="43" y="8"/>
                    <a:pt x="41" y="7"/>
                    <a:pt x="39" y="6"/>
                  </a:cubicBezTo>
                  <a:cubicBezTo>
                    <a:pt x="39" y="3"/>
                    <a:pt x="39" y="3"/>
                    <a:pt x="39" y="3"/>
                  </a:cubicBezTo>
                  <a:cubicBezTo>
                    <a:pt x="48" y="6"/>
                    <a:pt x="48" y="6"/>
                    <a:pt x="48" y="6"/>
                  </a:cubicBezTo>
                  <a:cubicBezTo>
                    <a:pt x="53" y="11"/>
                    <a:pt x="57" y="17"/>
                    <a:pt x="58" y="24"/>
                  </a:cubicBezTo>
                  <a:cubicBezTo>
                    <a:pt x="58" y="24"/>
                    <a:pt x="58" y="24"/>
                    <a:pt x="58" y="24"/>
                  </a:cubicBezTo>
                  <a:cubicBezTo>
                    <a:pt x="59" y="28"/>
                    <a:pt x="59" y="32"/>
                    <a:pt x="58" y="37"/>
                  </a:cubicBezTo>
                  <a:cubicBezTo>
                    <a:pt x="57" y="41"/>
                    <a:pt x="56" y="45"/>
                    <a:pt x="54" y="49"/>
                  </a:cubicBezTo>
                  <a:cubicBezTo>
                    <a:pt x="54" y="50"/>
                    <a:pt x="54" y="50"/>
                    <a:pt x="54" y="50"/>
                  </a:cubicBezTo>
                  <a:cubicBezTo>
                    <a:pt x="53" y="51"/>
                    <a:pt x="52" y="51"/>
                    <a:pt x="50" y="51"/>
                  </a:cubicBezTo>
                  <a:cubicBezTo>
                    <a:pt x="49" y="50"/>
                    <a:pt x="48" y="49"/>
                    <a:pt x="47" y="49"/>
                  </a:cubicBezTo>
                  <a:cubicBezTo>
                    <a:pt x="47" y="49"/>
                    <a:pt x="47" y="49"/>
                    <a:pt x="47" y="49"/>
                  </a:cubicBezTo>
                  <a:cubicBezTo>
                    <a:pt x="46" y="48"/>
                    <a:pt x="45" y="48"/>
                    <a:pt x="44" y="47"/>
                  </a:cubicBezTo>
                  <a:cubicBezTo>
                    <a:pt x="44" y="47"/>
                    <a:pt x="44" y="47"/>
                    <a:pt x="44" y="47"/>
                  </a:cubicBezTo>
                  <a:cubicBezTo>
                    <a:pt x="43" y="47"/>
                    <a:pt x="42" y="46"/>
                    <a:pt x="42" y="45"/>
                  </a:cubicBezTo>
                  <a:cubicBezTo>
                    <a:pt x="42" y="43"/>
                    <a:pt x="43" y="41"/>
                    <a:pt x="43" y="39"/>
                  </a:cubicBezTo>
                  <a:cubicBezTo>
                    <a:pt x="43" y="37"/>
                    <a:pt x="42" y="36"/>
                    <a:pt x="42" y="34"/>
                  </a:cubicBezTo>
                  <a:cubicBezTo>
                    <a:pt x="42" y="34"/>
                    <a:pt x="42" y="34"/>
                    <a:pt x="42" y="34"/>
                  </a:cubicBezTo>
                  <a:cubicBezTo>
                    <a:pt x="42" y="34"/>
                    <a:pt x="42" y="34"/>
                    <a:pt x="42" y="34"/>
                  </a:cubicBezTo>
                  <a:cubicBezTo>
                    <a:pt x="41" y="31"/>
                    <a:pt x="40" y="29"/>
                    <a:pt x="39" y="27"/>
                  </a:cubicBezTo>
                  <a:cubicBezTo>
                    <a:pt x="39" y="20"/>
                    <a:pt x="39" y="20"/>
                    <a:pt x="39" y="20"/>
                  </a:cubicBezTo>
                  <a:cubicBezTo>
                    <a:pt x="39" y="21"/>
                    <a:pt x="40" y="21"/>
                    <a:pt x="41" y="22"/>
                  </a:cubicBezTo>
                  <a:cubicBezTo>
                    <a:pt x="44" y="25"/>
                    <a:pt x="46" y="28"/>
                    <a:pt x="47" y="33"/>
                  </a:cubicBezTo>
                  <a:cubicBezTo>
                    <a:pt x="47" y="33"/>
                    <a:pt x="47" y="33"/>
                    <a:pt x="47" y="33"/>
                  </a:cubicBezTo>
                  <a:cubicBezTo>
                    <a:pt x="47" y="35"/>
                    <a:pt x="47" y="37"/>
                    <a:pt x="47" y="39"/>
                  </a:cubicBezTo>
                  <a:cubicBezTo>
                    <a:pt x="47" y="41"/>
                    <a:pt x="47" y="42"/>
                    <a:pt x="47" y="44"/>
                  </a:cubicBezTo>
                  <a:cubicBezTo>
                    <a:pt x="48" y="44"/>
                    <a:pt x="49" y="44"/>
                    <a:pt x="49" y="45"/>
                  </a:cubicBezTo>
                  <a:cubicBezTo>
                    <a:pt x="49" y="45"/>
                    <a:pt x="49" y="45"/>
                    <a:pt x="49" y="45"/>
                  </a:cubicBezTo>
                  <a:cubicBezTo>
                    <a:pt x="50" y="45"/>
                    <a:pt x="50" y="45"/>
                    <a:pt x="51" y="45"/>
                  </a:cubicBezTo>
                  <a:cubicBezTo>
                    <a:pt x="52" y="42"/>
                    <a:pt x="53" y="39"/>
                    <a:pt x="53" y="36"/>
                  </a:cubicBezTo>
                  <a:cubicBezTo>
                    <a:pt x="54" y="32"/>
                    <a:pt x="54" y="28"/>
                    <a:pt x="53" y="24"/>
                  </a:cubicBezTo>
                  <a:cubicBezTo>
                    <a:pt x="53" y="24"/>
                    <a:pt x="53" y="24"/>
                    <a:pt x="53" y="24"/>
                  </a:cubicBezTo>
                  <a:cubicBezTo>
                    <a:pt x="53" y="24"/>
                    <a:pt x="53" y="24"/>
                    <a:pt x="53" y="24"/>
                  </a:cubicBezTo>
                  <a:close/>
                  <a:moveTo>
                    <a:pt x="39" y="3"/>
                  </a:moveTo>
                  <a:cubicBezTo>
                    <a:pt x="48" y="6"/>
                    <a:pt x="48" y="6"/>
                    <a:pt x="48" y="6"/>
                  </a:cubicBezTo>
                  <a:cubicBezTo>
                    <a:pt x="45" y="4"/>
                    <a:pt x="42" y="2"/>
                    <a:pt x="39" y="1"/>
                  </a:cubicBezTo>
                  <a:lnTo>
                    <a:pt x="39" y="3"/>
                  </a:lnTo>
                  <a:close/>
                  <a:moveTo>
                    <a:pt x="39" y="6"/>
                  </a:moveTo>
                  <a:cubicBezTo>
                    <a:pt x="36" y="5"/>
                    <a:pt x="33" y="4"/>
                    <a:pt x="29" y="4"/>
                  </a:cubicBezTo>
                  <a:cubicBezTo>
                    <a:pt x="29" y="4"/>
                    <a:pt x="29" y="4"/>
                    <a:pt x="29" y="4"/>
                  </a:cubicBezTo>
                  <a:cubicBezTo>
                    <a:pt x="29" y="0"/>
                    <a:pt x="29" y="0"/>
                    <a:pt x="29" y="0"/>
                  </a:cubicBezTo>
                  <a:cubicBezTo>
                    <a:pt x="39" y="3"/>
                    <a:pt x="39" y="3"/>
                    <a:pt x="39" y="3"/>
                  </a:cubicBezTo>
                  <a:cubicBezTo>
                    <a:pt x="39" y="6"/>
                    <a:pt x="39" y="6"/>
                    <a:pt x="39" y="6"/>
                  </a:cubicBezTo>
                  <a:close/>
                  <a:moveTo>
                    <a:pt x="29" y="18"/>
                  </a:moveTo>
                  <a:cubicBezTo>
                    <a:pt x="29" y="18"/>
                    <a:pt x="29" y="18"/>
                    <a:pt x="29" y="18"/>
                  </a:cubicBezTo>
                  <a:cubicBezTo>
                    <a:pt x="29" y="18"/>
                    <a:pt x="29" y="18"/>
                    <a:pt x="29" y="18"/>
                  </a:cubicBezTo>
                  <a:cubicBezTo>
                    <a:pt x="29" y="18"/>
                    <a:pt x="29" y="18"/>
                    <a:pt x="29" y="18"/>
                  </a:cubicBezTo>
                  <a:cubicBezTo>
                    <a:pt x="33" y="18"/>
                    <a:pt x="36" y="19"/>
                    <a:pt x="39" y="20"/>
                  </a:cubicBezTo>
                  <a:cubicBezTo>
                    <a:pt x="39" y="27"/>
                    <a:pt x="39" y="27"/>
                    <a:pt x="39" y="27"/>
                  </a:cubicBezTo>
                  <a:cubicBezTo>
                    <a:pt x="38" y="26"/>
                    <a:pt x="38" y="26"/>
                    <a:pt x="37" y="25"/>
                  </a:cubicBezTo>
                  <a:cubicBezTo>
                    <a:pt x="35" y="24"/>
                    <a:pt x="32" y="22"/>
                    <a:pt x="29" y="22"/>
                  </a:cubicBezTo>
                  <a:cubicBezTo>
                    <a:pt x="29" y="22"/>
                    <a:pt x="29" y="22"/>
                    <a:pt x="29" y="22"/>
                  </a:cubicBezTo>
                  <a:cubicBezTo>
                    <a:pt x="29" y="22"/>
                    <a:pt x="29" y="22"/>
                    <a:pt x="29" y="22"/>
                  </a:cubicBezTo>
                  <a:cubicBezTo>
                    <a:pt x="29" y="22"/>
                    <a:pt x="29" y="22"/>
                    <a:pt x="29" y="22"/>
                  </a:cubicBezTo>
                  <a:cubicBezTo>
                    <a:pt x="29" y="22"/>
                    <a:pt x="29" y="22"/>
                    <a:pt x="29" y="22"/>
                  </a:cubicBezTo>
                  <a:cubicBezTo>
                    <a:pt x="29" y="18"/>
                    <a:pt x="29" y="18"/>
                    <a:pt x="29" y="18"/>
                  </a:cubicBezTo>
                  <a:close/>
                  <a:moveTo>
                    <a:pt x="39" y="1"/>
                  </a:moveTo>
                  <a:cubicBezTo>
                    <a:pt x="36" y="0"/>
                    <a:pt x="33" y="0"/>
                    <a:pt x="29" y="0"/>
                  </a:cubicBezTo>
                  <a:cubicBezTo>
                    <a:pt x="39" y="3"/>
                    <a:pt x="39" y="3"/>
                    <a:pt x="39" y="3"/>
                  </a:cubicBezTo>
                  <a:lnTo>
                    <a:pt x="39" y="1"/>
                  </a:lnTo>
                  <a:close/>
                  <a:moveTo>
                    <a:pt x="29" y="4"/>
                  </a:moveTo>
                  <a:cubicBezTo>
                    <a:pt x="29" y="4"/>
                    <a:pt x="29" y="4"/>
                    <a:pt x="29" y="4"/>
                  </a:cubicBezTo>
                  <a:cubicBezTo>
                    <a:pt x="29" y="4"/>
                    <a:pt x="29" y="4"/>
                    <a:pt x="29" y="4"/>
                  </a:cubicBezTo>
                  <a:cubicBezTo>
                    <a:pt x="28" y="4"/>
                    <a:pt x="28" y="4"/>
                    <a:pt x="28" y="4"/>
                  </a:cubicBezTo>
                  <a:cubicBezTo>
                    <a:pt x="28" y="4"/>
                    <a:pt x="28" y="4"/>
                    <a:pt x="28" y="4"/>
                  </a:cubicBezTo>
                  <a:cubicBezTo>
                    <a:pt x="22" y="5"/>
                    <a:pt x="16" y="7"/>
                    <a:pt x="12" y="11"/>
                  </a:cubicBezTo>
                  <a:cubicBezTo>
                    <a:pt x="8" y="15"/>
                    <a:pt x="5" y="21"/>
                    <a:pt x="5" y="26"/>
                  </a:cubicBezTo>
                  <a:cubicBezTo>
                    <a:pt x="5" y="27"/>
                    <a:pt x="5" y="27"/>
                    <a:pt x="5" y="27"/>
                  </a:cubicBezTo>
                  <a:cubicBezTo>
                    <a:pt x="5" y="13"/>
                    <a:pt x="5" y="13"/>
                    <a:pt x="5" y="13"/>
                  </a:cubicBezTo>
                  <a:cubicBezTo>
                    <a:pt x="6" y="11"/>
                    <a:pt x="7" y="9"/>
                    <a:pt x="9" y="8"/>
                  </a:cubicBezTo>
                  <a:cubicBezTo>
                    <a:pt x="14" y="3"/>
                    <a:pt x="20" y="0"/>
                    <a:pt x="28" y="0"/>
                  </a:cubicBezTo>
                  <a:cubicBezTo>
                    <a:pt x="28" y="0"/>
                    <a:pt x="28" y="0"/>
                    <a:pt x="28"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4"/>
                    <a:pt x="29" y="4"/>
                    <a:pt x="29" y="4"/>
                  </a:cubicBezTo>
                  <a:close/>
                  <a:moveTo>
                    <a:pt x="5" y="33"/>
                  </a:moveTo>
                  <a:cubicBezTo>
                    <a:pt x="5" y="48"/>
                    <a:pt x="5" y="48"/>
                    <a:pt x="5" y="48"/>
                  </a:cubicBezTo>
                  <a:cubicBezTo>
                    <a:pt x="5" y="50"/>
                    <a:pt x="6" y="51"/>
                    <a:pt x="7" y="52"/>
                  </a:cubicBezTo>
                  <a:cubicBezTo>
                    <a:pt x="7" y="53"/>
                    <a:pt x="9" y="54"/>
                    <a:pt x="10" y="53"/>
                  </a:cubicBezTo>
                  <a:cubicBezTo>
                    <a:pt x="10" y="53"/>
                    <a:pt x="10" y="53"/>
                    <a:pt x="10" y="53"/>
                  </a:cubicBezTo>
                  <a:cubicBezTo>
                    <a:pt x="11" y="52"/>
                    <a:pt x="12" y="51"/>
                    <a:pt x="13" y="51"/>
                  </a:cubicBezTo>
                  <a:cubicBezTo>
                    <a:pt x="14" y="50"/>
                    <a:pt x="15" y="49"/>
                    <a:pt x="16" y="49"/>
                  </a:cubicBezTo>
                  <a:cubicBezTo>
                    <a:pt x="17" y="48"/>
                    <a:pt x="18" y="47"/>
                    <a:pt x="18" y="46"/>
                  </a:cubicBezTo>
                  <a:cubicBezTo>
                    <a:pt x="18" y="46"/>
                    <a:pt x="18" y="46"/>
                    <a:pt x="18" y="46"/>
                  </a:cubicBezTo>
                  <a:cubicBezTo>
                    <a:pt x="17" y="44"/>
                    <a:pt x="17" y="42"/>
                    <a:pt x="17" y="40"/>
                  </a:cubicBezTo>
                  <a:cubicBezTo>
                    <a:pt x="17" y="39"/>
                    <a:pt x="17" y="37"/>
                    <a:pt x="17" y="35"/>
                  </a:cubicBezTo>
                  <a:cubicBezTo>
                    <a:pt x="17" y="35"/>
                    <a:pt x="17" y="35"/>
                    <a:pt x="17" y="35"/>
                  </a:cubicBezTo>
                  <a:cubicBezTo>
                    <a:pt x="17" y="35"/>
                    <a:pt x="17" y="35"/>
                    <a:pt x="17" y="35"/>
                  </a:cubicBezTo>
                  <a:cubicBezTo>
                    <a:pt x="17" y="31"/>
                    <a:pt x="19" y="28"/>
                    <a:pt x="21" y="26"/>
                  </a:cubicBezTo>
                  <a:cubicBezTo>
                    <a:pt x="23" y="24"/>
                    <a:pt x="26" y="22"/>
                    <a:pt x="29" y="22"/>
                  </a:cubicBezTo>
                  <a:cubicBezTo>
                    <a:pt x="29" y="22"/>
                    <a:pt x="29" y="22"/>
                    <a:pt x="29" y="22"/>
                  </a:cubicBezTo>
                  <a:cubicBezTo>
                    <a:pt x="29" y="22"/>
                    <a:pt x="29" y="22"/>
                    <a:pt x="29" y="22"/>
                  </a:cubicBezTo>
                  <a:cubicBezTo>
                    <a:pt x="29" y="18"/>
                    <a:pt x="29" y="18"/>
                    <a:pt x="29" y="18"/>
                  </a:cubicBezTo>
                  <a:cubicBezTo>
                    <a:pt x="29" y="18"/>
                    <a:pt x="29" y="18"/>
                    <a:pt x="29" y="18"/>
                  </a:cubicBezTo>
                  <a:cubicBezTo>
                    <a:pt x="29" y="18"/>
                    <a:pt x="29" y="18"/>
                    <a:pt x="29" y="18"/>
                  </a:cubicBezTo>
                  <a:cubicBezTo>
                    <a:pt x="29" y="18"/>
                    <a:pt x="29" y="18"/>
                    <a:pt x="29" y="18"/>
                  </a:cubicBezTo>
                  <a:cubicBezTo>
                    <a:pt x="24" y="18"/>
                    <a:pt x="20" y="20"/>
                    <a:pt x="18" y="23"/>
                  </a:cubicBezTo>
                  <a:cubicBezTo>
                    <a:pt x="15" y="26"/>
                    <a:pt x="13" y="30"/>
                    <a:pt x="12" y="34"/>
                  </a:cubicBezTo>
                  <a:cubicBezTo>
                    <a:pt x="12" y="34"/>
                    <a:pt x="12" y="34"/>
                    <a:pt x="12" y="34"/>
                  </a:cubicBezTo>
                  <a:cubicBezTo>
                    <a:pt x="12" y="36"/>
                    <a:pt x="12" y="39"/>
                    <a:pt x="12" y="41"/>
                  </a:cubicBezTo>
                  <a:cubicBezTo>
                    <a:pt x="12" y="42"/>
                    <a:pt x="12" y="44"/>
                    <a:pt x="13" y="45"/>
                  </a:cubicBezTo>
                  <a:cubicBezTo>
                    <a:pt x="12" y="46"/>
                    <a:pt x="11" y="46"/>
                    <a:pt x="11" y="47"/>
                  </a:cubicBezTo>
                  <a:cubicBezTo>
                    <a:pt x="10" y="47"/>
                    <a:pt x="10" y="47"/>
                    <a:pt x="9" y="47"/>
                  </a:cubicBezTo>
                  <a:cubicBezTo>
                    <a:pt x="8" y="44"/>
                    <a:pt x="7" y="41"/>
                    <a:pt x="6" y="38"/>
                  </a:cubicBezTo>
                  <a:cubicBezTo>
                    <a:pt x="5" y="36"/>
                    <a:pt x="5" y="34"/>
                    <a:pt x="5" y="33"/>
                  </a:cubicBezTo>
                  <a:close/>
                  <a:moveTo>
                    <a:pt x="5" y="27"/>
                  </a:moveTo>
                  <a:cubicBezTo>
                    <a:pt x="5" y="27"/>
                    <a:pt x="5" y="27"/>
                    <a:pt x="5" y="27"/>
                  </a:cubicBezTo>
                  <a:cubicBezTo>
                    <a:pt x="5" y="27"/>
                    <a:pt x="5" y="27"/>
                    <a:pt x="5" y="27"/>
                  </a:cubicBezTo>
                  <a:close/>
                  <a:moveTo>
                    <a:pt x="29" y="18"/>
                  </a:moveTo>
                  <a:cubicBezTo>
                    <a:pt x="29" y="18"/>
                    <a:pt x="29" y="18"/>
                    <a:pt x="29" y="18"/>
                  </a:cubicBezTo>
                  <a:close/>
                  <a:moveTo>
                    <a:pt x="5" y="27"/>
                  </a:moveTo>
                  <a:cubicBezTo>
                    <a:pt x="5" y="27"/>
                    <a:pt x="5" y="27"/>
                    <a:pt x="5" y="27"/>
                  </a:cubicBezTo>
                  <a:cubicBezTo>
                    <a:pt x="4" y="29"/>
                    <a:pt x="4" y="31"/>
                    <a:pt x="5" y="33"/>
                  </a:cubicBezTo>
                  <a:cubicBezTo>
                    <a:pt x="5" y="48"/>
                    <a:pt x="5" y="48"/>
                    <a:pt x="5" y="48"/>
                  </a:cubicBezTo>
                  <a:cubicBezTo>
                    <a:pt x="3" y="45"/>
                    <a:pt x="2" y="42"/>
                    <a:pt x="1" y="39"/>
                  </a:cubicBezTo>
                  <a:cubicBezTo>
                    <a:pt x="1" y="37"/>
                    <a:pt x="0" y="35"/>
                    <a:pt x="0" y="33"/>
                  </a:cubicBezTo>
                  <a:cubicBezTo>
                    <a:pt x="0" y="26"/>
                    <a:pt x="0" y="26"/>
                    <a:pt x="0" y="26"/>
                  </a:cubicBezTo>
                  <a:cubicBezTo>
                    <a:pt x="0" y="21"/>
                    <a:pt x="2" y="17"/>
                    <a:pt x="5" y="13"/>
                  </a:cubicBezTo>
                  <a:cubicBezTo>
                    <a:pt x="5" y="27"/>
                    <a:pt x="5" y="27"/>
                    <a:pt x="5" y="27"/>
                  </a:cubicBezTo>
                  <a:close/>
                  <a:moveTo>
                    <a:pt x="5" y="27"/>
                  </a:moveTo>
                  <a:cubicBezTo>
                    <a:pt x="5" y="27"/>
                    <a:pt x="5" y="27"/>
                    <a:pt x="5" y="27"/>
                  </a:cubicBezTo>
                  <a:close/>
                  <a:moveTo>
                    <a:pt x="0" y="26"/>
                  </a:moveTo>
                  <a:cubicBezTo>
                    <a:pt x="0" y="33"/>
                    <a:pt x="0" y="33"/>
                    <a:pt x="0" y="33"/>
                  </a:cubicBezTo>
                  <a:cubicBezTo>
                    <a:pt x="0" y="31"/>
                    <a:pt x="0" y="28"/>
                    <a:pt x="0" y="26"/>
                  </a:cubicBezTo>
                  <a:close/>
                  <a:moveTo>
                    <a:pt x="0" y="26"/>
                  </a:moveTo>
                  <a:cubicBezTo>
                    <a:pt x="0" y="26"/>
                    <a:pt x="0" y="26"/>
                    <a:pt x="0" y="26"/>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2" name="Freeform 215"/>
            <p:cNvSpPr>
              <a:spLocks noEditPoints="1"/>
            </p:cNvSpPr>
            <p:nvPr/>
          </p:nvSpPr>
          <p:spPr bwMode="auto">
            <a:xfrm>
              <a:off x="5994764" y="3545314"/>
              <a:ext cx="139144" cy="139144"/>
            </a:xfrm>
            <a:custGeom>
              <a:avLst/>
              <a:gdLst>
                <a:gd name="T0" fmla="*/ 27 w 54"/>
                <a:gd name="T1" fmla="*/ 5 h 54"/>
                <a:gd name="T2" fmla="*/ 27 w 54"/>
                <a:gd name="T3" fmla="*/ 5 h 54"/>
                <a:gd name="T4" fmla="*/ 27 w 54"/>
                <a:gd name="T5" fmla="*/ 0 h 54"/>
                <a:gd name="T6" fmla="*/ 27 w 54"/>
                <a:gd name="T7" fmla="*/ 0 h 54"/>
                <a:gd name="T8" fmla="*/ 28 w 54"/>
                <a:gd name="T9" fmla="*/ 0 h 54"/>
                <a:gd name="T10" fmla="*/ 46 w 54"/>
                <a:gd name="T11" fmla="*/ 8 h 54"/>
                <a:gd name="T12" fmla="*/ 54 w 54"/>
                <a:gd name="T13" fmla="*/ 28 h 54"/>
                <a:gd name="T14" fmla="*/ 54 w 54"/>
                <a:gd name="T15" fmla="*/ 28 h 54"/>
                <a:gd name="T16" fmla="*/ 27 w 54"/>
                <a:gd name="T17" fmla="*/ 54 h 54"/>
                <a:gd name="T18" fmla="*/ 42 w 54"/>
                <a:gd name="T19" fmla="*/ 43 h 54"/>
                <a:gd name="T20" fmla="*/ 49 w 54"/>
                <a:gd name="T21" fmla="*/ 27 h 54"/>
                <a:gd name="T22" fmla="*/ 49 w 54"/>
                <a:gd name="T23" fmla="*/ 27 h 54"/>
                <a:gd name="T24" fmla="*/ 43 w 54"/>
                <a:gd name="T25" fmla="*/ 12 h 54"/>
                <a:gd name="T26" fmla="*/ 27 w 54"/>
                <a:gd name="T27" fmla="*/ 5 h 54"/>
                <a:gd name="T28" fmla="*/ 27 w 54"/>
                <a:gd name="T29" fmla="*/ 5 h 54"/>
                <a:gd name="T30" fmla="*/ 27 w 54"/>
                <a:gd name="T31" fmla="*/ 5 h 54"/>
                <a:gd name="T32" fmla="*/ 11 w 54"/>
                <a:gd name="T33" fmla="*/ 11 h 54"/>
                <a:gd name="T34" fmla="*/ 5 w 54"/>
                <a:gd name="T35" fmla="*/ 26 h 54"/>
                <a:gd name="T36" fmla="*/ 5 w 54"/>
                <a:gd name="T37" fmla="*/ 27 h 54"/>
                <a:gd name="T38" fmla="*/ 26 w 54"/>
                <a:gd name="T39" fmla="*/ 49 h 54"/>
                <a:gd name="T40" fmla="*/ 26 w 54"/>
                <a:gd name="T41" fmla="*/ 49 h 54"/>
                <a:gd name="T42" fmla="*/ 27 w 54"/>
                <a:gd name="T43" fmla="*/ 49 h 54"/>
                <a:gd name="T44" fmla="*/ 27 w 54"/>
                <a:gd name="T45" fmla="*/ 49 h 54"/>
                <a:gd name="T46" fmla="*/ 27 w 54"/>
                <a:gd name="T47" fmla="*/ 54 h 54"/>
                <a:gd name="T48" fmla="*/ 27 w 54"/>
                <a:gd name="T49" fmla="*/ 54 h 54"/>
                <a:gd name="T50" fmla="*/ 26 w 54"/>
                <a:gd name="T51" fmla="*/ 54 h 54"/>
                <a:gd name="T52" fmla="*/ 26 w 54"/>
                <a:gd name="T53" fmla="*/ 54 h 54"/>
                <a:gd name="T54" fmla="*/ 7 w 54"/>
                <a:gd name="T55" fmla="*/ 46 h 54"/>
                <a:gd name="T56" fmla="*/ 0 w 54"/>
                <a:gd name="T57" fmla="*/ 26 h 54"/>
                <a:gd name="T58" fmla="*/ 0 w 54"/>
                <a:gd name="T59" fmla="*/ 26 h 54"/>
                <a:gd name="T60" fmla="*/ 8 w 54"/>
                <a:gd name="T61" fmla="*/ 8 h 54"/>
                <a:gd name="T62" fmla="*/ 27 w 54"/>
                <a:gd name="T63" fmla="*/ 0 h 54"/>
                <a:gd name="T64" fmla="*/ 27 w 54"/>
                <a:gd name="T6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54">
                  <a:moveTo>
                    <a:pt x="27" y="5"/>
                  </a:moveTo>
                  <a:cubicBezTo>
                    <a:pt x="27" y="5"/>
                    <a:pt x="27" y="5"/>
                    <a:pt x="27" y="5"/>
                  </a:cubicBezTo>
                  <a:cubicBezTo>
                    <a:pt x="27" y="5"/>
                    <a:pt x="27" y="5"/>
                    <a:pt x="27" y="5"/>
                  </a:cubicBezTo>
                  <a:cubicBezTo>
                    <a:pt x="27" y="5"/>
                    <a:pt x="27" y="5"/>
                    <a:pt x="27" y="5"/>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8" y="0"/>
                    <a:pt x="28" y="0"/>
                    <a:pt x="28" y="0"/>
                  </a:cubicBezTo>
                  <a:cubicBezTo>
                    <a:pt x="28" y="0"/>
                    <a:pt x="28" y="0"/>
                    <a:pt x="28" y="0"/>
                  </a:cubicBezTo>
                  <a:cubicBezTo>
                    <a:pt x="35" y="0"/>
                    <a:pt x="42" y="3"/>
                    <a:pt x="46" y="8"/>
                  </a:cubicBezTo>
                  <a:cubicBezTo>
                    <a:pt x="51" y="13"/>
                    <a:pt x="54" y="20"/>
                    <a:pt x="54" y="27"/>
                  </a:cubicBezTo>
                  <a:cubicBezTo>
                    <a:pt x="54" y="28"/>
                    <a:pt x="54" y="28"/>
                    <a:pt x="54" y="28"/>
                  </a:cubicBezTo>
                  <a:cubicBezTo>
                    <a:pt x="54" y="28"/>
                    <a:pt x="54" y="28"/>
                    <a:pt x="54" y="28"/>
                  </a:cubicBezTo>
                  <a:cubicBezTo>
                    <a:pt x="54" y="28"/>
                    <a:pt x="54" y="28"/>
                    <a:pt x="54" y="28"/>
                  </a:cubicBezTo>
                  <a:cubicBezTo>
                    <a:pt x="54" y="35"/>
                    <a:pt x="51" y="42"/>
                    <a:pt x="46" y="46"/>
                  </a:cubicBezTo>
                  <a:cubicBezTo>
                    <a:pt x="41" y="51"/>
                    <a:pt x="34" y="54"/>
                    <a:pt x="27" y="54"/>
                  </a:cubicBezTo>
                  <a:cubicBezTo>
                    <a:pt x="27" y="49"/>
                    <a:pt x="27" y="49"/>
                    <a:pt x="27" y="49"/>
                  </a:cubicBezTo>
                  <a:cubicBezTo>
                    <a:pt x="33" y="49"/>
                    <a:pt x="38" y="47"/>
                    <a:pt x="42" y="43"/>
                  </a:cubicBezTo>
                  <a:cubicBezTo>
                    <a:pt x="46" y="39"/>
                    <a:pt x="49" y="34"/>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1"/>
                    <a:pt x="47" y="16"/>
                    <a:pt x="43" y="12"/>
                  </a:cubicBezTo>
                  <a:cubicBezTo>
                    <a:pt x="39" y="7"/>
                    <a:pt x="34" y="5"/>
                    <a:pt x="27" y="5"/>
                  </a:cubicBezTo>
                  <a:cubicBezTo>
                    <a:pt x="27" y="5"/>
                    <a:pt x="27" y="5"/>
                    <a:pt x="27" y="5"/>
                  </a:cubicBezTo>
                  <a:cubicBezTo>
                    <a:pt x="27" y="5"/>
                    <a:pt x="27" y="5"/>
                    <a:pt x="27" y="5"/>
                  </a:cubicBezTo>
                  <a:cubicBezTo>
                    <a:pt x="27" y="5"/>
                    <a:pt x="27" y="5"/>
                    <a:pt x="27" y="5"/>
                  </a:cubicBezTo>
                  <a:close/>
                  <a:moveTo>
                    <a:pt x="27" y="5"/>
                  </a:moveTo>
                  <a:cubicBezTo>
                    <a:pt x="27" y="5"/>
                    <a:pt x="27" y="5"/>
                    <a:pt x="27" y="5"/>
                  </a:cubicBezTo>
                  <a:cubicBezTo>
                    <a:pt x="27" y="5"/>
                    <a:pt x="27" y="5"/>
                    <a:pt x="27" y="5"/>
                  </a:cubicBezTo>
                  <a:cubicBezTo>
                    <a:pt x="21" y="5"/>
                    <a:pt x="15" y="7"/>
                    <a:pt x="11" y="11"/>
                  </a:cubicBezTo>
                  <a:cubicBezTo>
                    <a:pt x="7" y="15"/>
                    <a:pt x="5" y="20"/>
                    <a:pt x="5" y="26"/>
                  </a:cubicBezTo>
                  <a:cubicBezTo>
                    <a:pt x="5" y="26"/>
                    <a:pt x="5" y="26"/>
                    <a:pt x="5" y="26"/>
                  </a:cubicBezTo>
                  <a:cubicBezTo>
                    <a:pt x="5" y="26"/>
                    <a:pt x="5" y="26"/>
                    <a:pt x="5" y="26"/>
                  </a:cubicBezTo>
                  <a:cubicBezTo>
                    <a:pt x="5" y="26"/>
                    <a:pt x="5" y="26"/>
                    <a:pt x="5" y="27"/>
                  </a:cubicBezTo>
                  <a:cubicBezTo>
                    <a:pt x="4" y="33"/>
                    <a:pt x="7" y="38"/>
                    <a:pt x="11" y="42"/>
                  </a:cubicBezTo>
                  <a:cubicBezTo>
                    <a:pt x="15" y="46"/>
                    <a:pt x="20" y="49"/>
                    <a:pt x="26" y="49"/>
                  </a:cubicBezTo>
                  <a:cubicBezTo>
                    <a:pt x="26" y="49"/>
                    <a:pt x="26" y="49"/>
                    <a:pt x="26" y="49"/>
                  </a:cubicBezTo>
                  <a:cubicBezTo>
                    <a:pt x="26" y="49"/>
                    <a:pt x="26" y="49"/>
                    <a:pt x="26" y="49"/>
                  </a:cubicBezTo>
                  <a:cubicBezTo>
                    <a:pt x="26" y="49"/>
                    <a:pt x="26" y="49"/>
                    <a:pt x="26" y="49"/>
                  </a:cubicBezTo>
                  <a:cubicBezTo>
                    <a:pt x="27" y="49"/>
                    <a:pt x="27" y="49"/>
                    <a:pt x="27" y="49"/>
                  </a:cubicBezTo>
                  <a:cubicBezTo>
                    <a:pt x="27" y="49"/>
                    <a:pt x="27" y="49"/>
                    <a:pt x="27" y="49"/>
                  </a:cubicBezTo>
                  <a:cubicBezTo>
                    <a:pt x="27" y="49"/>
                    <a:pt x="27" y="49"/>
                    <a:pt x="27" y="49"/>
                  </a:cubicBezTo>
                  <a:cubicBezTo>
                    <a:pt x="27" y="54"/>
                    <a:pt x="27" y="54"/>
                    <a:pt x="27" y="54"/>
                  </a:cubicBezTo>
                  <a:cubicBezTo>
                    <a:pt x="27" y="54"/>
                    <a:pt x="27" y="54"/>
                    <a:pt x="27" y="54"/>
                  </a:cubicBezTo>
                  <a:cubicBezTo>
                    <a:pt x="27" y="54"/>
                    <a:pt x="27" y="54"/>
                    <a:pt x="27" y="54"/>
                  </a:cubicBezTo>
                  <a:cubicBezTo>
                    <a:pt x="27" y="54"/>
                    <a:pt x="27" y="54"/>
                    <a:pt x="27" y="54"/>
                  </a:cubicBezTo>
                  <a:cubicBezTo>
                    <a:pt x="26" y="54"/>
                    <a:pt x="26" y="54"/>
                    <a:pt x="26" y="54"/>
                  </a:cubicBezTo>
                  <a:cubicBezTo>
                    <a:pt x="26" y="54"/>
                    <a:pt x="26" y="54"/>
                    <a:pt x="26" y="54"/>
                  </a:cubicBezTo>
                  <a:cubicBezTo>
                    <a:pt x="26" y="54"/>
                    <a:pt x="26" y="54"/>
                    <a:pt x="26" y="54"/>
                  </a:cubicBezTo>
                  <a:cubicBezTo>
                    <a:pt x="26" y="54"/>
                    <a:pt x="26" y="54"/>
                    <a:pt x="26" y="54"/>
                  </a:cubicBezTo>
                  <a:cubicBezTo>
                    <a:pt x="26" y="54"/>
                    <a:pt x="26" y="54"/>
                    <a:pt x="26" y="54"/>
                  </a:cubicBezTo>
                  <a:cubicBezTo>
                    <a:pt x="19" y="54"/>
                    <a:pt x="12" y="51"/>
                    <a:pt x="7" y="46"/>
                  </a:cubicBezTo>
                  <a:cubicBezTo>
                    <a:pt x="2" y="41"/>
                    <a:pt x="0" y="34"/>
                    <a:pt x="0" y="26"/>
                  </a:cubicBezTo>
                  <a:cubicBezTo>
                    <a:pt x="0" y="26"/>
                    <a:pt x="0" y="26"/>
                    <a:pt x="0" y="26"/>
                  </a:cubicBezTo>
                  <a:cubicBezTo>
                    <a:pt x="0" y="26"/>
                    <a:pt x="0" y="26"/>
                    <a:pt x="0" y="26"/>
                  </a:cubicBezTo>
                  <a:cubicBezTo>
                    <a:pt x="0" y="26"/>
                    <a:pt x="0" y="26"/>
                    <a:pt x="0" y="26"/>
                  </a:cubicBezTo>
                  <a:cubicBezTo>
                    <a:pt x="0" y="26"/>
                    <a:pt x="0" y="26"/>
                    <a:pt x="0" y="26"/>
                  </a:cubicBezTo>
                  <a:cubicBezTo>
                    <a:pt x="0" y="19"/>
                    <a:pt x="3" y="12"/>
                    <a:pt x="8" y="8"/>
                  </a:cubicBezTo>
                  <a:cubicBezTo>
                    <a:pt x="13" y="3"/>
                    <a:pt x="19" y="0"/>
                    <a:pt x="27" y="0"/>
                  </a:cubicBezTo>
                  <a:cubicBezTo>
                    <a:pt x="27" y="0"/>
                    <a:pt x="27" y="0"/>
                    <a:pt x="27" y="0"/>
                  </a:cubicBezTo>
                  <a:cubicBezTo>
                    <a:pt x="27" y="0"/>
                    <a:pt x="27" y="0"/>
                    <a:pt x="27" y="0"/>
                  </a:cubicBezTo>
                  <a:lnTo>
                    <a:pt x="27"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3" name="Freeform 216"/>
            <p:cNvSpPr>
              <a:spLocks noEditPoints="1"/>
            </p:cNvSpPr>
            <p:nvPr/>
          </p:nvSpPr>
          <p:spPr bwMode="auto">
            <a:xfrm>
              <a:off x="5909834" y="3644703"/>
              <a:ext cx="160828" cy="157214"/>
            </a:xfrm>
            <a:custGeom>
              <a:avLst/>
              <a:gdLst>
                <a:gd name="T0" fmla="*/ 41 w 63"/>
                <a:gd name="T1" fmla="*/ 54 h 61"/>
                <a:gd name="T2" fmla="*/ 49 w 63"/>
                <a:gd name="T3" fmla="*/ 48 h 61"/>
                <a:gd name="T4" fmla="*/ 55 w 63"/>
                <a:gd name="T5" fmla="*/ 38 h 61"/>
                <a:gd name="T6" fmla="*/ 55 w 63"/>
                <a:gd name="T7" fmla="*/ 28 h 61"/>
                <a:gd name="T8" fmla="*/ 52 w 63"/>
                <a:gd name="T9" fmla="*/ 32 h 61"/>
                <a:gd name="T10" fmla="*/ 48 w 63"/>
                <a:gd name="T11" fmla="*/ 38 h 61"/>
                <a:gd name="T12" fmla="*/ 33 w 63"/>
                <a:gd name="T13" fmla="*/ 44 h 61"/>
                <a:gd name="T14" fmla="*/ 32 w 63"/>
                <a:gd name="T15" fmla="*/ 39 h 61"/>
                <a:gd name="T16" fmla="*/ 39 w 63"/>
                <a:gd name="T17" fmla="*/ 38 h 61"/>
                <a:gd name="T18" fmla="*/ 44 w 63"/>
                <a:gd name="T19" fmla="*/ 34 h 61"/>
                <a:gd name="T20" fmla="*/ 47 w 63"/>
                <a:gd name="T21" fmla="*/ 30 h 61"/>
                <a:gd name="T22" fmla="*/ 53 w 63"/>
                <a:gd name="T23" fmla="*/ 23 h 61"/>
                <a:gd name="T24" fmla="*/ 59 w 63"/>
                <a:gd name="T25" fmla="*/ 23 h 61"/>
                <a:gd name="T26" fmla="*/ 59 w 63"/>
                <a:gd name="T27" fmla="*/ 23 h 61"/>
                <a:gd name="T28" fmla="*/ 59 w 63"/>
                <a:gd name="T29" fmla="*/ 23 h 61"/>
                <a:gd name="T30" fmla="*/ 60 w 63"/>
                <a:gd name="T31" fmla="*/ 23 h 61"/>
                <a:gd name="T32" fmla="*/ 59 w 63"/>
                <a:gd name="T33" fmla="*/ 40 h 61"/>
                <a:gd name="T34" fmla="*/ 43 w 63"/>
                <a:gd name="T35" fmla="*/ 59 h 61"/>
                <a:gd name="T36" fmla="*/ 32 w 63"/>
                <a:gd name="T37" fmla="*/ 57 h 61"/>
                <a:gd name="T38" fmla="*/ 24 w 63"/>
                <a:gd name="T39" fmla="*/ 7 h 61"/>
                <a:gd name="T40" fmla="*/ 15 w 63"/>
                <a:gd name="T41" fmla="*/ 12 h 61"/>
                <a:gd name="T42" fmla="*/ 8 w 63"/>
                <a:gd name="T43" fmla="*/ 22 h 61"/>
                <a:gd name="T44" fmla="*/ 17 w 63"/>
                <a:gd name="T45" fmla="*/ 52 h 61"/>
                <a:gd name="T46" fmla="*/ 17 w 63"/>
                <a:gd name="T47" fmla="*/ 52 h 61"/>
                <a:gd name="T48" fmla="*/ 31 w 63"/>
                <a:gd name="T49" fmla="*/ 57 h 61"/>
                <a:gd name="T50" fmla="*/ 32 w 63"/>
                <a:gd name="T51" fmla="*/ 61 h 61"/>
                <a:gd name="T52" fmla="*/ 22 w 63"/>
                <a:gd name="T53" fmla="*/ 60 h 61"/>
                <a:gd name="T54" fmla="*/ 14 w 63"/>
                <a:gd name="T55" fmla="*/ 56 h 61"/>
                <a:gd name="T56" fmla="*/ 4 w 63"/>
                <a:gd name="T57" fmla="*/ 19 h 61"/>
                <a:gd name="T58" fmla="*/ 12 w 63"/>
                <a:gd name="T59" fmla="*/ 8 h 61"/>
                <a:gd name="T60" fmla="*/ 24 w 63"/>
                <a:gd name="T61" fmla="*/ 0 h 61"/>
                <a:gd name="T62" fmla="*/ 28 w 63"/>
                <a:gd name="T63" fmla="*/ 5 h 61"/>
                <a:gd name="T64" fmla="*/ 30 w 63"/>
                <a:gd name="T65" fmla="*/ 8 h 61"/>
                <a:gd name="T66" fmla="*/ 26 w 63"/>
                <a:gd name="T67" fmla="*/ 15 h 61"/>
                <a:gd name="T68" fmla="*/ 23 w 63"/>
                <a:gd name="T69" fmla="*/ 20 h 61"/>
                <a:gd name="T70" fmla="*/ 27 w 63"/>
                <a:gd name="T71" fmla="*/ 37 h 61"/>
                <a:gd name="T72" fmla="*/ 30 w 63"/>
                <a:gd name="T73" fmla="*/ 39 h 61"/>
                <a:gd name="T74" fmla="*/ 32 w 63"/>
                <a:gd name="T75" fmla="*/ 44 h 61"/>
                <a:gd name="T76" fmla="*/ 24 w 63"/>
                <a:gd name="T77" fmla="*/ 41 h 61"/>
                <a:gd name="T78" fmla="*/ 17 w 63"/>
                <a:gd name="T79" fmla="*/ 31 h 61"/>
                <a:gd name="T80" fmla="*/ 22 w 63"/>
                <a:gd name="T81"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1">
                  <a:moveTo>
                    <a:pt x="32" y="57"/>
                  </a:moveTo>
                  <a:cubicBezTo>
                    <a:pt x="35" y="56"/>
                    <a:pt x="38" y="56"/>
                    <a:pt x="41" y="54"/>
                  </a:cubicBezTo>
                  <a:cubicBezTo>
                    <a:pt x="44" y="53"/>
                    <a:pt x="47" y="51"/>
                    <a:pt x="49" y="48"/>
                  </a:cubicBezTo>
                  <a:cubicBezTo>
                    <a:pt x="49" y="48"/>
                    <a:pt x="49" y="48"/>
                    <a:pt x="49" y="48"/>
                  </a:cubicBezTo>
                  <a:cubicBezTo>
                    <a:pt x="49" y="48"/>
                    <a:pt x="49" y="48"/>
                    <a:pt x="49" y="48"/>
                  </a:cubicBezTo>
                  <a:cubicBezTo>
                    <a:pt x="52" y="45"/>
                    <a:pt x="53" y="42"/>
                    <a:pt x="55" y="38"/>
                  </a:cubicBezTo>
                  <a:cubicBezTo>
                    <a:pt x="56" y="35"/>
                    <a:pt x="57" y="32"/>
                    <a:pt x="57" y="28"/>
                  </a:cubicBezTo>
                  <a:cubicBezTo>
                    <a:pt x="57" y="28"/>
                    <a:pt x="56" y="28"/>
                    <a:pt x="55" y="28"/>
                  </a:cubicBezTo>
                  <a:cubicBezTo>
                    <a:pt x="55" y="28"/>
                    <a:pt x="54" y="28"/>
                    <a:pt x="54" y="28"/>
                  </a:cubicBezTo>
                  <a:cubicBezTo>
                    <a:pt x="53" y="29"/>
                    <a:pt x="52" y="31"/>
                    <a:pt x="52" y="32"/>
                  </a:cubicBezTo>
                  <a:cubicBezTo>
                    <a:pt x="50" y="34"/>
                    <a:pt x="49" y="36"/>
                    <a:pt x="48" y="38"/>
                  </a:cubicBezTo>
                  <a:cubicBezTo>
                    <a:pt x="48" y="38"/>
                    <a:pt x="48" y="38"/>
                    <a:pt x="48" y="38"/>
                  </a:cubicBezTo>
                  <a:cubicBezTo>
                    <a:pt x="46" y="40"/>
                    <a:pt x="43" y="41"/>
                    <a:pt x="41" y="42"/>
                  </a:cubicBezTo>
                  <a:cubicBezTo>
                    <a:pt x="39" y="44"/>
                    <a:pt x="36" y="44"/>
                    <a:pt x="33" y="44"/>
                  </a:cubicBezTo>
                  <a:cubicBezTo>
                    <a:pt x="33" y="44"/>
                    <a:pt x="32" y="44"/>
                    <a:pt x="32" y="44"/>
                  </a:cubicBezTo>
                  <a:cubicBezTo>
                    <a:pt x="32" y="39"/>
                    <a:pt x="32" y="39"/>
                    <a:pt x="32" y="39"/>
                  </a:cubicBezTo>
                  <a:cubicBezTo>
                    <a:pt x="32" y="39"/>
                    <a:pt x="33" y="39"/>
                    <a:pt x="33" y="39"/>
                  </a:cubicBezTo>
                  <a:cubicBezTo>
                    <a:pt x="35" y="39"/>
                    <a:pt x="37" y="39"/>
                    <a:pt x="39" y="38"/>
                  </a:cubicBezTo>
                  <a:cubicBezTo>
                    <a:pt x="41" y="37"/>
                    <a:pt x="43" y="36"/>
                    <a:pt x="44" y="34"/>
                  </a:cubicBezTo>
                  <a:cubicBezTo>
                    <a:pt x="44" y="34"/>
                    <a:pt x="44" y="34"/>
                    <a:pt x="44" y="34"/>
                  </a:cubicBezTo>
                  <a:cubicBezTo>
                    <a:pt x="44" y="34"/>
                    <a:pt x="44" y="34"/>
                    <a:pt x="44" y="34"/>
                  </a:cubicBezTo>
                  <a:cubicBezTo>
                    <a:pt x="45" y="33"/>
                    <a:pt x="47" y="31"/>
                    <a:pt x="47" y="30"/>
                  </a:cubicBezTo>
                  <a:cubicBezTo>
                    <a:pt x="48" y="28"/>
                    <a:pt x="49" y="26"/>
                    <a:pt x="50" y="24"/>
                  </a:cubicBezTo>
                  <a:cubicBezTo>
                    <a:pt x="50" y="23"/>
                    <a:pt x="52" y="23"/>
                    <a:pt x="53" y="23"/>
                  </a:cubicBezTo>
                  <a:cubicBezTo>
                    <a:pt x="54" y="23"/>
                    <a:pt x="55" y="23"/>
                    <a:pt x="56" y="23"/>
                  </a:cubicBezTo>
                  <a:cubicBezTo>
                    <a:pt x="57" y="23"/>
                    <a:pt x="58" y="23"/>
                    <a:pt x="59" y="23"/>
                  </a:cubicBezTo>
                  <a:cubicBezTo>
                    <a:pt x="59" y="23"/>
                    <a:pt x="59" y="23"/>
                    <a:pt x="59" y="23"/>
                  </a:cubicBezTo>
                  <a:cubicBezTo>
                    <a:pt x="59" y="23"/>
                    <a:pt x="59" y="23"/>
                    <a:pt x="59" y="23"/>
                  </a:cubicBezTo>
                  <a:cubicBezTo>
                    <a:pt x="59" y="23"/>
                    <a:pt x="59" y="23"/>
                    <a:pt x="59" y="23"/>
                  </a:cubicBezTo>
                  <a:cubicBezTo>
                    <a:pt x="59" y="23"/>
                    <a:pt x="59" y="23"/>
                    <a:pt x="59" y="23"/>
                  </a:cubicBezTo>
                  <a:cubicBezTo>
                    <a:pt x="60" y="23"/>
                    <a:pt x="60" y="23"/>
                    <a:pt x="60" y="23"/>
                  </a:cubicBezTo>
                  <a:cubicBezTo>
                    <a:pt x="60" y="23"/>
                    <a:pt x="60" y="23"/>
                    <a:pt x="60" y="23"/>
                  </a:cubicBezTo>
                  <a:cubicBezTo>
                    <a:pt x="62" y="24"/>
                    <a:pt x="63" y="25"/>
                    <a:pt x="62" y="26"/>
                  </a:cubicBezTo>
                  <a:cubicBezTo>
                    <a:pt x="62" y="31"/>
                    <a:pt x="61" y="36"/>
                    <a:pt x="59" y="40"/>
                  </a:cubicBezTo>
                  <a:cubicBezTo>
                    <a:pt x="58" y="44"/>
                    <a:pt x="55" y="48"/>
                    <a:pt x="52" y="51"/>
                  </a:cubicBezTo>
                  <a:cubicBezTo>
                    <a:pt x="50" y="55"/>
                    <a:pt x="46" y="57"/>
                    <a:pt x="43" y="59"/>
                  </a:cubicBezTo>
                  <a:cubicBezTo>
                    <a:pt x="39" y="60"/>
                    <a:pt x="35" y="61"/>
                    <a:pt x="32" y="61"/>
                  </a:cubicBezTo>
                  <a:lnTo>
                    <a:pt x="32" y="57"/>
                  </a:lnTo>
                  <a:close/>
                  <a:moveTo>
                    <a:pt x="25" y="9"/>
                  </a:moveTo>
                  <a:cubicBezTo>
                    <a:pt x="25" y="8"/>
                    <a:pt x="25" y="8"/>
                    <a:pt x="24" y="7"/>
                  </a:cubicBezTo>
                  <a:cubicBezTo>
                    <a:pt x="24" y="7"/>
                    <a:pt x="24" y="6"/>
                    <a:pt x="24" y="6"/>
                  </a:cubicBezTo>
                  <a:cubicBezTo>
                    <a:pt x="20" y="8"/>
                    <a:pt x="18" y="10"/>
                    <a:pt x="15" y="12"/>
                  </a:cubicBezTo>
                  <a:cubicBezTo>
                    <a:pt x="12" y="15"/>
                    <a:pt x="10" y="18"/>
                    <a:pt x="8" y="21"/>
                  </a:cubicBezTo>
                  <a:cubicBezTo>
                    <a:pt x="8" y="21"/>
                    <a:pt x="8" y="21"/>
                    <a:pt x="8" y="22"/>
                  </a:cubicBezTo>
                  <a:cubicBezTo>
                    <a:pt x="6" y="27"/>
                    <a:pt x="5" y="33"/>
                    <a:pt x="7" y="38"/>
                  </a:cubicBezTo>
                  <a:cubicBezTo>
                    <a:pt x="8" y="44"/>
                    <a:pt x="12" y="49"/>
                    <a:pt x="17" y="52"/>
                  </a:cubicBezTo>
                  <a:cubicBezTo>
                    <a:pt x="17" y="52"/>
                    <a:pt x="17" y="52"/>
                    <a:pt x="17" y="52"/>
                  </a:cubicBezTo>
                  <a:cubicBezTo>
                    <a:pt x="17" y="52"/>
                    <a:pt x="17" y="52"/>
                    <a:pt x="17" y="52"/>
                  </a:cubicBezTo>
                  <a:cubicBezTo>
                    <a:pt x="19" y="54"/>
                    <a:pt x="21" y="55"/>
                    <a:pt x="24" y="55"/>
                  </a:cubicBezTo>
                  <a:cubicBezTo>
                    <a:pt x="26" y="56"/>
                    <a:pt x="28" y="57"/>
                    <a:pt x="31" y="57"/>
                  </a:cubicBezTo>
                  <a:cubicBezTo>
                    <a:pt x="31" y="57"/>
                    <a:pt x="31" y="57"/>
                    <a:pt x="32" y="57"/>
                  </a:cubicBezTo>
                  <a:cubicBezTo>
                    <a:pt x="32" y="61"/>
                    <a:pt x="32" y="61"/>
                    <a:pt x="32" y="61"/>
                  </a:cubicBezTo>
                  <a:cubicBezTo>
                    <a:pt x="31" y="61"/>
                    <a:pt x="31" y="61"/>
                    <a:pt x="31" y="61"/>
                  </a:cubicBezTo>
                  <a:cubicBezTo>
                    <a:pt x="28" y="61"/>
                    <a:pt x="25" y="61"/>
                    <a:pt x="22" y="60"/>
                  </a:cubicBezTo>
                  <a:cubicBezTo>
                    <a:pt x="19" y="59"/>
                    <a:pt x="17" y="58"/>
                    <a:pt x="14" y="56"/>
                  </a:cubicBezTo>
                  <a:cubicBezTo>
                    <a:pt x="14" y="56"/>
                    <a:pt x="14" y="56"/>
                    <a:pt x="14" y="56"/>
                  </a:cubicBezTo>
                  <a:cubicBezTo>
                    <a:pt x="8" y="52"/>
                    <a:pt x="4" y="46"/>
                    <a:pt x="2" y="40"/>
                  </a:cubicBezTo>
                  <a:cubicBezTo>
                    <a:pt x="0" y="33"/>
                    <a:pt x="1" y="26"/>
                    <a:pt x="4" y="19"/>
                  </a:cubicBezTo>
                  <a:cubicBezTo>
                    <a:pt x="4" y="19"/>
                    <a:pt x="4" y="19"/>
                    <a:pt x="4" y="19"/>
                  </a:cubicBezTo>
                  <a:cubicBezTo>
                    <a:pt x="6" y="15"/>
                    <a:pt x="9" y="12"/>
                    <a:pt x="12" y="8"/>
                  </a:cubicBezTo>
                  <a:cubicBezTo>
                    <a:pt x="15" y="5"/>
                    <a:pt x="19" y="3"/>
                    <a:pt x="24" y="0"/>
                  </a:cubicBezTo>
                  <a:cubicBezTo>
                    <a:pt x="24" y="0"/>
                    <a:pt x="24" y="0"/>
                    <a:pt x="24" y="0"/>
                  </a:cubicBezTo>
                  <a:cubicBezTo>
                    <a:pt x="25" y="0"/>
                    <a:pt x="26" y="0"/>
                    <a:pt x="27" y="1"/>
                  </a:cubicBezTo>
                  <a:cubicBezTo>
                    <a:pt x="27" y="2"/>
                    <a:pt x="28" y="4"/>
                    <a:pt x="28" y="5"/>
                  </a:cubicBezTo>
                  <a:cubicBezTo>
                    <a:pt x="29" y="6"/>
                    <a:pt x="30" y="7"/>
                    <a:pt x="30" y="8"/>
                  </a:cubicBezTo>
                  <a:cubicBezTo>
                    <a:pt x="30" y="8"/>
                    <a:pt x="30" y="8"/>
                    <a:pt x="30" y="8"/>
                  </a:cubicBezTo>
                  <a:cubicBezTo>
                    <a:pt x="31" y="9"/>
                    <a:pt x="31" y="10"/>
                    <a:pt x="30" y="11"/>
                  </a:cubicBezTo>
                  <a:cubicBezTo>
                    <a:pt x="28" y="12"/>
                    <a:pt x="27" y="14"/>
                    <a:pt x="26" y="15"/>
                  </a:cubicBezTo>
                  <a:cubicBezTo>
                    <a:pt x="25" y="17"/>
                    <a:pt x="24" y="19"/>
                    <a:pt x="23" y="20"/>
                  </a:cubicBezTo>
                  <a:cubicBezTo>
                    <a:pt x="23" y="20"/>
                    <a:pt x="23" y="20"/>
                    <a:pt x="23" y="20"/>
                  </a:cubicBezTo>
                  <a:cubicBezTo>
                    <a:pt x="22" y="24"/>
                    <a:pt x="21" y="27"/>
                    <a:pt x="22" y="30"/>
                  </a:cubicBezTo>
                  <a:cubicBezTo>
                    <a:pt x="23" y="33"/>
                    <a:pt x="24" y="36"/>
                    <a:pt x="27" y="37"/>
                  </a:cubicBezTo>
                  <a:cubicBezTo>
                    <a:pt x="27" y="37"/>
                    <a:pt x="27" y="37"/>
                    <a:pt x="27" y="37"/>
                  </a:cubicBezTo>
                  <a:cubicBezTo>
                    <a:pt x="28" y="38"/>
                    <a:pt x="29" y="39"/>
                    <a:pt x="30" y="39"/>
                  </a:cubicBezTo>
                  <a:cubicBezTo>
                    <a:pt x="30" y="39"/>
                    <a:pt x="31" y="39"/>
                    <a:pt x="32" y="39"/>
                  </a:cubicBezTo>
                  <a:cubicBezTo>
                    <a:pt x="32" y="44"/>
                    <a:pt x="32" y="44"/>
                    <a:pt x="32" y="44"/>
                  </a:cubicBezTo>
                  <a:cubicBezTo>
                    <a:pt x="31" y="44"/>
                    <a:pt x="30" y="44"/>
                    <a:pt x="29" y="43"/>
                  </a:cubicBezTo>
                  <a:cubicBezTo>
                    <a:pt x="27" y="43"/>
                    <a:pt x="26" y="42"/>
                    <a:pt x="24" y="41"/>
                  </a:cubicBezTo>
                  <a:cubicBezTo>
                    <a:pt x="24" y="41"/>
                    <a:pt x="24" y="41"/>
                    <a:pt x="24" y="41"/>
                  </a:cubicBezTo>
                  <a:cubicBezTo>
                    <a:pt x="21" y="39"/>
                    <a:pt x="18" y="35"/>
                    <a:pt x="17" y="31"/>
                  </a:cubicBezTo>
                  <a:cubicBezTo>
                    <a:pt x="16" y="27"/>
                    <a:pt x="17" y="23"/>
                    <a:pt x="19" y="18"/>
                  </a:cubicBezTo>
                  <a:cubicBezTo>
                    <a:pt x="20" y="16"/>
                    <a:pt x="21" y="14"/>
                    <a:pt x="22" y="13"/>
                  </a:cubicBezTo>
                  <a:cubicBezTo>
                    <a:pt x="23" y="11"/>
                    <a:pt x="24" y="10"/>
                    <a:pt x="25" y="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4" name="Freeform 217"/>
            <p:cNvSpPr>
              <a:spLocks noEditPoints="1"/>
            </p:cNvSpPr>
            <p:nvPr/>
          </p:nvSpPr>
          <p:spPr bwMode="auto">
            <a:xfrm>
              <a:off x="6063433" y="3637474"/>
              <a:ext cx="159020" cy="159020"/>
            </a:xfrm>
            <a:custGeom>
              <a:avLst/>
              <a:gdLst>
                <a:gd name="T0" fmla="*/ 56 w 62"/>
                <a:gd name="T1" fmla="*/ 37 h 62"/>
                <a:gd name="T2" fmla="*/ 53 w 62"/>
                <a:gd name="T3" fmla="*/ 20 h 62"/>
                <a:gd name="T4" fmla="*/ 37 w 62"/>
                <a:gd name="T5" fmla="*/ 6 h 62"/>
                <a:gd name="T6" fmla="*/ 36 w 62"/>
                <a:gd name="T7" fmla="*/ 9 h 62"/>
                <a:gd name="T8" fmla="*/ 43 w 62"/>
                <a:gd name="T9" fmla="*/ 18 h 62"/>
                <a:gd name="T10" fmla="*/ 45 w 62"/>
                <a:gd name="T11" fmla="*/ 30 h 62"/>
                <a:gd name="T12" fmla="*/ 39 w 62"/>
                <a:gd name="T13" fmla="*/ 41 h 62"/>
                <a:gd name="T14" fmla="*/ 34 w 62"/>
                <a:gd name="T15" fmla="*/ 44 h 62"/>
                <a:gd name="T16" fmla="*/ 31 w 62"/>
                <a:gd name="T17" fmla="*/ 45 h 62"/>
                <a:gd name="T18" fmla="*/ 33 w 62"/>
                <a:gd name="T19" fmla="*/ 39 h 62"/>
                <a:gd name="T20" fmla="*/ 36 w 62"/>
                <a:gd name="T21" fmla="*/ 37 h 62"/>
                <a:gd name="T22" fmla="*/ 40 w 62"/>
                <a:gd name="T23" fmla="*/ 30 h 62"/>
                <a:gd name="T24" fmla="*/ 38 w 62"/>
                <a:gd name="T25" fmla="*/ 20 h 62"/>
                <a:gd name="T26" fmla="*/ 35 w 62"/>
                <a:gd name="T27" fmla="*/ 16 h 62"/>
                <a:gd name="T28" fmla="*/ 31 w 62"/>
                <a:gd name="T29" fmla="*/ 11 h 62"/>
                <a:gd name="T30" fmla="*/ 32 w 62"/>
                <a:gd name="T31" fmla="*/ 5 h 62"/>
                <a:gd name="T32" fmla="*/ 34 w 62"/>
                <a:gd name="T33" fmla="*/ 2 h 62"/>
                <a:gd name="T34" fmla="*/ 49 w 62"/>
                <a:gd name="T35" fmla="*/ 7 h 62"/>
                <a:gd name="T36" fmla="*/ 57 w 62"/>
                <a:gd name="T37" fmla="*/ 17 h 62"/>
                <a:gd name="T38" fmla="*/ 50 w 62"/>
                <a:gd name="T39" fmla="*/ 55 h 62"/>
                <a:gd name="T40" fmla="*/ 42 w 62"/>
                <a:gd name="T41" fmla="*/ 60 h 62"/>
                <a:gd name="T42" fmla="*/ 32 w 62"/>
                <a:gd name="T43" fmla="*/ 62 h 62"/>
                <a:gd name="T44" fmla="*/ 31 w 62"/>
                <a:gd name="T45" fmla="*/ 57 h 62"/>
                <a:gd name="T46" fmla="*/ 32 w 62"/>
                <a:gd name="T47" fmla="*/ 57 h 62"/>
                <a:gd name="T48" fmla="*/ 47 w 62"/>
                <a:gd name="T49" fmla="*/ 51 h 62"/>
                <a:gd name="T50" fmla="*/ 31 w 62"/>
                <a:gd name="T51" fmla="*/ 45 h 62"/>
                <a:gd name="T52" fmla="*/ 22 w 62"/>
                <a:gd name="T53" fmla="*/ 43 h 62"/>
                <a:gd name="T54" fmla="*/ 15 w 62"/>
                <a:gd name="T55" fmla="*/ 39 h 62"/>
                <a:gd name="T56" fmla="*/ 9 w 62"/>
                <a:gd name="T57" fmla="*/ 30 h 62"/>
                <a:gd name="T58" fmla="*/ 5 w 62"/>
                <a:gd name="T59" fmla="*/ 31 h 62"/>
                <a:gd name="T60" fmla="*/ 8 w 62"/>
                <a:gd name="T61" fmla="*/ 39 h 62"/>
                <a:gd name="T62" fmla="*/ 8 w 62"/>
                <a:gd name="T63" fmla="*/ 39 h 62"/>
                <a:gd name="T64" fmla="*/ 8 w 62"/>
                <a:gd name="T65" fmla="*/ 41 h 62"/>
                <a:gd name="T66" fmla="*/ 12 w 62"/>
                <a:gd name="T67" fmla="*/ 46 h 62"/>
                <a:gd name="T68" fmla="*/ 15 w 62"/>
                <a:gd name="T69" fmla="*/ 50 h 62"/>
                <a:gd name="T70" fmla="*/ 31 w 62"/>
                <a:gd name="T71" fmla="*/ 57 h 62"/>
                <a:gd name="T72" fmla="*/ 21 w 62"/>
                <a:gd name="T73" fmla="*/ 60 h 62"/>
                <a:gd name="T74" fmla="*/ 12 w 62"/>
                <a:gd name="T75" fmla="*/ 54 h 62"/>
                <a:gd name="T76" fmla="*/ 5 w 62"/>
                <a:gd name="T77" fmla="*/ 44 h 62"/>
                <a:gd name="T78" fmla="*/ 4 w 62"/>
                <a:gd name="T79" fmla="*/ 43 h 62"/>
                <a:gd name="T80" fmla="*/ 3 w 62"/>
                <a:gd name="T81" fmla="*/ 41 h 62"/>
                <a:gd name="T82" fmla="*/ 1 w 62"/>
                <a:gd name="T83" fmla="*/ 35 h 62"/>
                <a:gd name="T84" fmla="*/ 0 w 62"/>
                <a:gd name="T85" fmla="*/ 29 h 62"/>
                <a:gd name="T86" fmla="*/ 2 w 62"/>
                <a:gd name="T87" fmla="*/ 26 h 62"/>
                <a:gd name="T88" fmla="*/ 9 w 62"/>
                <a:gd name="T89" fmla="*/ 25 h 62"/>
                <a:gd name="T90" fmla="*/ 15 w 62"/>
                <a:gd name="T91" fmla="*/ 32 h 62"/>
                <a:gd name="T92" fmla="*/ 19 w 62"/>
                <a:gd name="T93" fmla="*/ 36 h 62"/>
                <a:gd name="T94" fmla="*/ 29 w 62"/>
                <a:gd name="T95" fmla="*/ 40 h 62"/>
                <a:gd name="T96" fmla="*/ 31 w 62"/>
                <a:gd name="T97" fmla="*/ 45 h 62"/>
                <a:gd name="T98" fmla="*/ 31 w 62"/>
                <a:gd name="T9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62">
                  <a:moveTo>
                    <a:pt x="47" y="51"/>
                  </a:moveTo>
                  <a:cubicBezTo>
                    <a:pt x="52" y="48"/>
                    <a:pt x="55" y="42"/>
                    <a:pt x="56" y="37"/>
                  </a:cubicBezTo>
                  <a:cubicBezTo>
                    <a:pt x="57" y="31"/>
                    <a:pt x="56" y="25"/>
                    <a:pt x="53" y="20"/>
                  </a:cubicBezTo>
                  <a:cubicBezTo>
                    <a:pt x="53" y="20"/>
                    <a:pt x="53" y="20"/>
                    <a:pt x="53" y="20"/>
                  </a:cubicBezTo>
                  <a:cubicBezTo>
                    <a:pt x="51" y="16"/>
                    <a:pt x="49" y="14"/>
                    <a:pt x="46" y="11"/>
                  </a:cubicBezTo>
                  <a:cubicBezTo>
                    <a:pt x="43" y="9"/>
                    <a:pt x="40" y="7"/>
                    <a:pt x="37" y="6"/>
                  </a:cubicBezTo>
                  <a:cubicBezTo>
                    <a:pt x="37" y="6"/>
                    <a:pt x="37" y="7"/>
                    <a:pt x="37" y="7"/>
                  </a:cubicBezTo>
                  <a:cubicBezTo>
                    <a:pt x="36" y="8"/>
                    <a:pt x="36" y="8"/>
                    <a:pt x="36" y="9"/>
                  </a:cubicBezTo>
                  <a:cubicBezTo>
                    <a:pt x="37" y="10"/>
                    <a:pt x="38" y="11"/>
                    <a:pt x="39" y="12"/>
                  </a:cubicBezTo>
                  <a:cubicBezTo>
                    <a:pt x="41" y="14"/>
                    <a:pt x="42" y="16"/>
                    <a:pt x="43" y="18"/>
                  </a:cubicBezTo>
                  <a:cubicBezTo>
                    <a:pt x="43" y="18"/>
                    <a:pt x="43" y="18"/>
                    <a:pt x="43" y="18"/>
                  </a:cubicBezTo>
                  <a:cubicBezTo>
                    <a:pt x="45" y="22"/>
                    <a:pt x="46" y="26"/>
                    <a:pt x="45" y="30"/>
                  </a:cubicBezTo>
                  <a:cubicBezTo>
                    <a:pt x="45" y="35"/>
                    <a:pt x="43" y="38"/>
                    <a:pt x="39" y="41"/>
                  </a:cubicBezTo>
                  <a:cubicBezTo>
                    <a:pt x="39" y="41"/>
                    <a:pt x="39" y="41"/>
                    <a:pt x="39" y="41"/>
                  </a:cubicBezTo>
                  <a:cubicBezTo>
                    <a:pt x="38" y="42"/>
                    <a:pt x="36" y="43"/>
                    <a:pt x="34" y="44"/>
                  </a:cubicBezTo>
                  <a:cubicBezTo>
                    <a:pt x="34" y="44"/>
                    <a:pt x="34" y="44"/>
                    <a:pt x="34" y="44"/>
                  </a:cubicBezTo>
                  <a:cubicBezTo>
                    <a:pt x="34" y="44"/>
                    <a:pt x="34" y="44"/>
                    <a:pt x="34" y="44"/>
                  </a:cubicBezTo>
                  <a:cubicBezTo>
                    <a:pt x="33" y="44"/>
                    <a:pt x="32" y="44"/>
                    <a:pt x="31" y="45"/>
                  </a:cubicBezTo>
                  <a:cubicBezTo>
                    <a:pt x="31" y="40"/>
                    <a:pt x="31" y="40"/>
                    <a:pt x="31" y="40"/>
                  </a:cubicBezTo>
                  <a:cubicBezTo>
                    <a:pt x="32" y="40"/>
                    <a:pt x="32" y="39"/>
                    <a:pt x="33" y="39"/>
                  </a:cubicBezTo>
                  <a:cubicBezTo>
                    <a:pt x="33" y="39"/>
                    <a:pt x="33" y="39"/>
                    <a:pt x="33" y="39"/>
                  </a:cubicBezTo>
                  <a:cubicBezTo>
                    <a:pt x="34" y="39"/>
                    <a:pt x="35" y="38"/>
                    <a:pt x="36" y="37"/>
                  </a:cubicBezTo>
                  <a:cubicBezTo>
                    <a:pt x="36" y="37"/>
                    <a:pt x="36" y="37"/>
                    <a:pt x="36" y="37"/>
                  </a:cubicBezTo>
                  <a:cubicBezTo>
                    <a:pt x="39" y="36"/>
                    <a:pt x="40" y="33"/>
                    <a:pt x="40" y="30"/>
                  </a:cubicBezTo>
                  <a:cubicBezTo>
                    <a:pt x="41" y="27"/>
                    <a:pt x="40" y="23"/>
                    <a:pt x="38" y="20"/>
                  </a:cubicBezTo>
                  <a:cubicBezTo>
                    <a:pt x="38" y="20"/>
                    <a:pt x="38" y="20"/>
                    <a:pt x="38" y="20"/>
                  </a:cubicBezTo>
                  <a:cubicBezTo>
                    <a:pt x="38" y="20"/>
                    <a:pt x="38" y="20"/>
                    <a:pt x="38" y="20"/>
                  </a:cubicBezTo>
                  <a:cubicBezTo>
                    <a:pt x="38" y="18"/>
                    <a:pt x="37" y="17"/>
                    <a:pt x="35" y="16"/>
                  </a:cubicBezTo>
                  <a:cubicBezTo>
                    <a:pt x="34" y="14"/>
                    <a:pt x="33" y="13"/>
                    <a:pt x="31" y="12"/>
                  </a:cubicBezTo>
                  <a:cubicBezTo>
                    <a:pt x="31" y="11"/>
                    <a:pt x="31" y="11"/>
                    <a:pt x="31" y="11"/>
                  </a:cubicBezTo>
                  <a:cubicBezTo>
                    <a:pt x="31" y="8"/>
                    <a:pt x="31" y="8"/>
                    <a:pt x="31" y="8"/>
                  </a:cubicBezTo>
                  <a:cubicBezTo>
                    <a:pt x="31" y="7"/>
                    <a:pt x="32" y="6"/>
                    <a:pt x="32" y="5"/>
                  </a:cubicBezTo>
                  <a:cubicBezTo>
                    <a:pt x="33" y="4"/>
                    <a:pt x="33" y="3"/>
                    <a:pt x="34" y="2"/>
                  </a:cubicBezTo>
                  <a:cubicBezTo>
                    <a:pt x="34" y="2"/>
                    <a:pt x="34" y="2"/>
                    <a:pt x="34" y="2"/>
                  </a:cubicBezTo>
                  <a:cubicBezTo>
                    <a:pt x="34" y="0"/>
                    <a:pt x="36" y="0"/>
                    <a:pt x="37" y="0"/>
                  </a:cubicBezTo>
                  <a:cubicBezTo>
                    <a:pt x="41" y="2"/>
                    <a:pt x="45" y="5"/>
                    <a:pt x="49" y="7"/>
                  </a:cubicBezTo>
                  <a:cubicBezTo>
                    <a:pt x="52" y="10"/>
                    <a:pt x="55" y="14"/>
                    <a:pt x="57" y="17"/>
                  </a:cubicBezTo>
                  <a:cubicBezTo>
                    <a:pt x="57" y="17"/>
                    <a:pt x="57" y="17"/>
                    <a:pt x="57" y="17"/>
                  </a:cubicBezTo>
                  <a:cubicBezTo>
                    <a:pt x="61" y="23"/>
                    <a:pt x="62" y="31"/>
                    <a:pt x="61" y="38"/>
                  </a:cubicBezTo>
                  <a:cubicBezTo>
                    <a:pt x="60" y="44"/>
                    <a:pt x="56" y="51"/>
                    <a:pt x="50" y="55"/>
                  </a:cubicBezTo>
                  <a:cubicBezTo>
                    <a:pt x="50" y="55"/>
                    <a:pt x="50" y="55"/>
                    <a:pt x="50" y="55"/>
                  </a:cubicBezTo>
                  <a:cubicBezTo>
                    <a:pt x="48" y="57"/>
                    <a:pt x="45" y="59"/>
                    <a:pt x="42" y="60"/>
                  </a:cubicBezTo>
                  <a:cubicBezTo>
                    <a:pt x="39" y="61"/>
                    <a:pt x="35" y="62"/>
                    <a:pt x="32" y="62"/>
                  </a:cubicBezTo>
                  <a:cubicBezTo>
                    <a:pt x="32" y="62"/>
                    <a:pt x="32" y="62"/>
                    <a:pt x="32" y="62"/>
                  </a:cubicBezTo>
                  <a:cubicBezTo>
                    <a:pt x="32" y="62"/>
                    <a:pt x="31" y="62"/>
                    <a:pt x="31" y="62"/>
                  </a:cubicBezTo>
                  <a:cubicBezTo>
                    <a:pt x="31" y="57"/>
                    <a:pt x="31" y="57"/>
                    <a:pt x="31" y="57"/>
                  </a:cubicBezTo>
                  <a:cubicBezTo>
                    <a:pt x="31" y="57"/>
                    <a:pt x="32" y="57"/>
                    <a:pt x="32" y="57"/>
                  </a:cubicBezTo>
                  <a:cubicBezTo>
                    <a:pt x="32" y="57"/>
                    <a:pt x="32" y="57"/>
                    <a:pt x="32" y="57"/>
                  </a:cubicBezTo>
                  <a:cubicBezTo>
                    <a:pt x="35" y="57"/>
                    <a:pt x="37" y="56"/>
                    <a:pt x="40" y="55"/>
                  </a:cubicBezTo>
                  <a:cubicBezTo>
                    <a:pt x="43" y="55"/>
                    <a:pt x="45" y="53"/>
                    <a:pt x="47" y="51"/>
                  </a:cubicBezTo>
                  <a:cubicBezTo>
                    <a:pt x="47" y="51"/>
                    <a:pt x="47" y="51"/>
                    <a:pt x="47" y="51"/>
                  </a:cubicBezTo>
                  <a:close/>
                  <a:moveTo>
                    <a:pt x="31" y="45"/>
                  </a:moveTo>
                  <a:cubicBezTo>
                    <a:pt x="30" y="45"/>
                    <a:pt x="30" y="45"/>
                    <a:pt x="29" y="45"/>
                  </a:cubicBezTo>
                  <a:cubicBezTo>
                    <a:pt x="27" y="45"/>
                    <a:pt x="24" y="44"/>
                    <a:pt x="22" y="43"/>
                  </a:cubicBezTo>
                  <a:cubicBezTo>
                    <a:pt x="20" y="42"/>
                    <a:pt x="17" y="41"/>
                    <a:pt x="16" y="39"/>
                  </a:cubicBezTo>
                  <a:cubicBezTo>
                    <a:pt x="15" y="39"/>
                    <a:pt x="15" y="39"/>
                    <a:pt x="15" y="39"/>
                  </a:cubicBezTo>
                  <a:cubicBezTo>
                    <a:pt x="14" y="38"/>
                    <a:pt x="12" y="36"/>
                    <a:pt x="11" y="34"/>
                  </a:cubicBezTo>
                  <a:cubicBezTo>
                    <a:pt x="10" y="33"/>
                    <a:pt x="9" y="32"/>
                    <a:pt x="9" y="30"/>
                  </a:cubicBezTo>
                  <a:cubicBezTo>
                    <a:pt x="8" y="30"/>
                    <a:pt x="7" y="31"/>
                    <a:pt x="6" y="31"/>
                  </a:cubicBezTo>
                  <a:cubicBezTo>
                    <a:pt x="6" y="31"/>
                    <a:pt x="5" y="31"/>
                    <a:pt x="5" y="31"/>
                  </a:cubicBezTo>
                  <a:cubicBezTo>
                    <a:pt x="5" y="32"/>
                    <a:pt x="6" y="33"/>
                    <a:pt x="6" y="34"/>
                  </a:cubicBezTo>
                  <a:cubicBezTo>
                    <a:pt x="6" y="36"/>
                    <a:pt x="7" y="38"/>
                    <a:pt x="8" y="39"/>
                  </a:cubicBezTo>
                  <a:cubicBezTo>
                    <a:pt x="8" y="39"/>
                    <a:pt x="8" y="39"/>
                    <a:pt x="8" y="39"/>
                  </a:cubicBezTo>
                  <a:cubicBezTo>
                    <a:pt x="8" y="39"/>
                    <a:pt x="8" y="39"/>
                    <a:pt x="8" y="39"/>
                  </a:cubicBezTo>
                  <a:cubicBezTo>
                    <a:pt x="8" y="40"/>
                    <a:pt x="8" y="40"/>
                    <a:pt x="8" y="41"/>
                  </a:cubicBezTo>
                  <a:cubicBezTo>
                    <a:pt x="8" y="41"/>
                    <a:pt x="8" y="41"/>
                    <a:pt x="8" y="41"/>
                  </a:cubicBezTo>
                  <a:cubicBezTo>
                    <a:pt x="9" y="41"/>
                    <a:pt x="9" y="42"/>
                    <a:pt x="9" y="42"/>
                  </a:cubicBezTo>
                  <a:cubicBezTo>
                    <a:pt x="10" y="44"/>
                    <a:pt x="11" y="45"/>
                    <a:pt x="12" y="46"/>
                  </a:cubicBezTo>
                  <a:cubicBezTo>
                    <a:pt x="13" y="48"/>
                    <a:pt x="14" y="49"/>
                    <a:pt x="15" y="50"/>
                  </a:cubicBezTo>
                  <a:cubicBezTo>
                    <a:pt x="15" y="50"/>
                    <a:pt x="15" y="50"/>
                    <a:pt x="15" y="50"/>
                  </a:cubicBezTo>
                  <a:cubicBezTo>
                    <a:pt x="17" y="52"/>
                    <a:pt x="20" y="54"/>
                    <a:pt x="23" y="55"/>
                  </a:cubicBezTo>
                  <a:cubicBezTo>
                    <a:pt x="25" y="56"/>
                    <a:pt x="28" y="57"/>
                    <a:pt x="31" y="57"/>
                  </a:cubicBezTo>
                  <a:cubicBezTo>
                    <a:pt x="31" y="62"/>
                    <a:pt x="31" y="62"/>
                    <a:pt x="31" y="62"/>
                  </a:cubicBezTo>
                  <a:cubicBezTo>
                    <a:pt x="27" y="62"/>
                    <a:pt x="24" y="61"/>
                    <a:pt x="21" y="60"/>
                  </a:cubicBezTo>
                  <a:cubicBezTo>
                    <a:pt x="18" y="58"/>
                    <a:pt x="15" y="56"/>
                    <a:pt x="12" y="54"/>
                  </a:cubicBezTo>
                  <a:cubicBezTo>
                    <a:pt x="12" y="54"/>
                    <a:pt x="12" y="54"/>
                    <a:pt x="12" y="54"/>
                  </a:cubicBezTo>
                  <a:cubicBezTo>
                    <a:pt x="10" y="52"/>
                    <a:pt x="9" y="51"/>
                    <a:pt x="8" y="49"/>
                  </a:cubicBezTo>
                  <a:cubicBezTo>
                    <a:pt x="7" y="48"/>
                    <a:pt x="6" y="46"/>
                    <a:pt x="5" y="44"/>
                  </a:cubicBezTo>
                  <a:cubicBezTo>
                    <a:pt x="5" y="44"/>
                    <a:pt x="4" y="43"/>
                    <a:pt x="4" y="43"/>
                  </a:cubicBezTo>
                  <a:cubicBezTo>
                    <a:pt x="4" y="43"/>
                    <a:pt x="4" y="43"/>
                    <a:pt x="4" y="43"/>
                  </a:cubicBezTo>
                  <a:cubicBezTo>
                    <a:pt x="4" y="43"/>
                    <a:pt x="4" y="43"/>
                    <a:pt x="4" y="43"/>
                  </a:cubicBezTo>
                  <a:cubicBezTo>
                    <a:pt x="4" y="42"/>
                    <a:pt x="4" y="42"/>
                    <a:pt x="3" y="41"/>
                  </a:cubicBezTo>
                  <a:cubicBezTo>
                    <a:pt x="3" y="41"/>
                    <a:pt x="3" y="41"/>
                    <a:pt x="3" y="41"/>
                  </a:cubicBezTo>
                  <a:cubicBezTo>
                    <a:pt x="3" y="39"/>
                    <a:pt x="2" y="37"/>
                    <a:pt x="1" y="35"/>
                  </a:cubicBezTo>
                  <a:cubicBezTo>
                    <a:pt x="1" y="33"/>
                    <a:pt x="0" y="31"/>
                    <a:pt x="0" y="29"/>
                  </a:cubicBezTo>
                  <a:cubicBezTo>
                    <a:pt x="0" y="29"/>
                    <a:pt x="0" y="29"/>
                    <a:pt x="0" y="29"/>
                  </a:cubicBezTo>
                  <a:cubicBezTo>
                    <a:pt x="0" y="29"/>
                    <a:pt x="0" y="29"/>
                    <a:pt x="0" y="29"/>
                  </a:cubicBezTo>
                  <a:cubicBezTo>
                    <a:pt x="0" y="28"/>
                    <a:pt x="1" y="26"/>
                    <a:pt x="2" y="26"/>
                  </a:cubicBezTo>
                  <a:cubicBezTo>
                    <a:pt x="3" y="26"/>
                    <a:pt x="4" y="26"/>
                    <a:pt x="6" y="26"/>
                  </a:cubicBezTo>
                  <a:cubicBezTo>
                    <a:pt x="7" y="26"/>
                    <a:pt x="8" y="26"/>
                    <a:pt x="9" y="25"/>
                  </a:cubicBezTo>
                  <a:cubicBezTo>
                    <a:pt x="10" y="25"/>
                    <a:pt x="11" y="25"/>
                    <a:pt x="12" y="26"/>
                  </a:cubicBezTo>
                  <a:cubicBezTo>
                    <a:pt x="13" y="28"/>
                    <a:pt x="14" y="30"/>
                    <a:pt x="15" y="32"/>
                  </a:cubicBezTo>
                  <a:cubicBezTo>
                    <a:pt x="16" y="33"/>
                    <a:pt x="17" y="35"/>
                    <a:pt x="19" y="36"/>
                  </a:cubicBezTo>
                  <a:cubicBezTo>
                    <a:pt x="19" y="36"/>
                    <a:pt x="19" y="36"/>
                    <a:pt x="19" y="36"/>
                  </a:cubicBezTo>
                  <a:cubicBezTo>
                    <a:pt x="20" y="37"/>
                    <a:pt x="22" y="38"/>
                    <a:pt x="24" y="39"/>
                  </a:cubicBezTo>
                  <a:cubicBezTo>
                    <a:pt x="25" y="40"/>
                    <a:pt x="27" y="40"/>
                    <a:pt x="29" y="40"/>
                  </a:cubicBezTo>
                  <a:cubicBezTo>
                    <a:pt x="30" y="40"/>
                    <a:pt x="30" y="40"/>
                    <a:pt x="31" y="40"/>
                  </a:cubicBezTo>
                  <a:cubicBezTo>
                    <a:pt x="31" y="45"/>
                    <a:pt x="31" y="45"/>
                    <a:pt x="31" y="45"/>
                  </a:cubicBezTo>
                  <a:close/>
                  <a:moveTo>
                    <a:pt x="31" y="8"/>
                  </a:moveTo>
                  <a:cubicBezTo>
                    <a:pt x="31" y="11"/>
                    <a:pt x="31" y="11"/>
                    <a:pt x="31" y="11"/>
                  </a:cubicBezTo>
                  <a:cubicBezTo>
                    <a:pt x="30" y="10"/>
                    <a:pt x="30" y="9"/>
                    <a:pt x="31" y="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5" name="Freeform 218"/>
            <p:cNvSpPr>
              <a:spLocks noEditPoints="1"/>
            </p:cNvSpPr>
            <p:nvPr/>
          </p:nvSpPr>
          <p:spPr bwMode="auto">
            <a:xfrm>
              <a:off x="5855622" y="3503753"/>
              <a:ext cx="151793" cy="151793"/>
            </a:xfrm>
            <a:custGeom>
              <a:avLst/>
              <a:gdLst>
                <a:gd name="T0" fmla="*/ 39 w 59"/>
                <a:gd name="T1" fmla="*/ 54 h 59"/>
                <a:gd name="T2" fmla="*/ 41 w 59"/>
                <a:gd name="T3" fmla="*/ 50 h 59"/>
                <a:gd name="T4" fmla="*/ 30 w 59"/>
                <a:gd name="T5" fmla="*/ 42 h 59"/>
                <a:gd name="T6" fmla="*/ 37 w 59"/>
                <a:gd name="T7" fmla="*/ 45 h 59"/>
                <a:gd name="T8" fmla="*/ 46 w 59"/>
                <a:gd name="T9" fmla="*/ 48 h 59"/>
                <a:gd name="T10" fmla="*/ 47 w 59"/>
                <a:gd name="T11" fmla="*/ 55 h 59"/>
                <a:gd name="T12" fmla="*/ 33 w 59"/>
                <a:gd name="T13" fmla="*/ 59 h 59"/>
                <a:gd name="T14" fmla="*/ 30 w 59"/>
                <a:gd name="T15" fmla="*/ 15 h 59"/>
                <a:gd name="T16" fmla="*/ 38 w 59"/>
                <a:gd name="T17" fmla="*/ 14 h 59"/>
                <a:gd name="T18" fmla="*/ 39 w 59"/>
                <a:gd name="T19" fmla="*/ 14 h 59"/>
                <a:gd name="T20" fmla="*/ 51 w 59"/>
                <a:gd name="T21" fmla="*/ 15 h 59"/>
                <a:gd name="T22" fmla="*/ 33 w 59"/>
                <a:gd name="T23" fmla="*/ 5 h 59"/>
                <a:gd name="T24" fmla="*/ 31 w 59"/>
                <a:gd name="T25" fmla="*/ 5 h 59"/>
                <a:gd name="T26" fmla="*/ 32 w 59"/>
                <a:gd name="T27" fmla="*/ 0 h 59"/>
                <a:gd name="T28" fmla="*/ 46 w 59"/>
                <a:gd name="T29" fmla="*/ 4 h 59"/>
                <a:gd name="T30" fmla="*/ 58 w 59"/>
                <a:gd name="T31" fmla="*/ 13 h 59"/>
                <a:gd name="T32" fmla="*/ 53 w 59"/>
                <a:gd name="T33" fmla="*/ 21 h 59"/>
                <a:gd name="T34" fmla="*/ 44 w 59"/>
                <a:gd name="T35" fmla="*/ 20 h 59"/>
                <a:gd name="T36" fmla="*/ 39 w 59"/>
                <a:gd name="T37" fmla="*/ 19 h 59"/>
                <a:gd name="T38" fmla="*/ 30 w 59"/>
                <a:gd name="T39" fmla="*/ 20 h 59"/>
                <a:gd name="T40" fmla="*/ 39 w 59"/>
                <a:gd name="T41" fmla="*/ 14 h 59"/>
                <a:gd name="T42" fmla="*/ 30 w 59"/>
                <a:gd name="T43" fmla="*/ 54 h 59"/>
                <a:gd name="T44" fmla="*/ 20 w 59"/>
                <a:gd name="T45" fmla="*/ 57 h 59"/>
                <a:gd name="T46" fmla="*/ 30 w 59"/>
                <a:gd name="T47" fmla="*/ 31 h 59"/>
                <a:gd name="T48" fmla="*/ 30 w 59"/>
                <a:gd name="T49" fmla="*/ 42 h 59"/>
                <a:gd name="T50" fmla="*/ 24 w 59"/>
                <a:gd name="T51" fmla="*/ 27 h 59"/>
                <a:gd name="T52" fmla="*/ 30 w 59"/>
                <a:gd name="T53" fmla="*/ 15 h 59"/>
                <a:gd name="T54" fmla="*/ 20 w 59"/>
                <a:gd name="T55" fmla="*/ 38 h 59"/>
                <a:gd name="T56" fmla="*/ 30 w 59"/>
                <a:gd name="T57" fmla="*/ 47 h 59"/>
                <a:gd name="T58" fmla="*/ 30 w 59"/>
                <a:gd name="T59" fmla="*/ 5 h 59"/>
                <a:gd name="T60" fmla="*/ 20 w 59"/>
                <a:gd name="T61" fmla="*/ 2 h 59"/>
                <a:gd name="T62" fmla="*/ 20 w 59"/>
                <a:gd name="T63" fmla="*/ 7 h 59"/>
                <a:gd name="T64" fmla="*/ 20 w 59"/>
                <a:gd name="T65" fmla="*/ 38 h 59"/>
                <a:gd name="T66" fmla="*/ 20 w 59"/>
                <a:gd name="T67" fmla="*/ 57 h 59"/>
                <a:gd name="T68" fmla="*/ 20 w 59"/>
                <a:gd name="T69" fmla="*/ 7 h 59"/>
                <a:gd name="T70" fmla="*/ 20 w 59"/>
                <a:gd name="T71" fmla="*/ 38 h 59"/>
                <a:gd name="T72" fmla="*/ 20 w 59"/>
                <a:gd name="T73" fmla="*/ 57 h 59"/>
                <a:gd name="T74" fmla="*/ 19 w 59"/>
                <a:gd name="T75" fmla="*/ 26 h 59"/>
                <a:gd name="T76" fmla="*/ 20 w 59"/>
                <a:gd name="T77" fmla="*/ 38 h 59"/>
                <a:gd name="T78" fmla="*/ 2 w 59"/>
                <a:gd name="T79" fmla="*/ 21 h 59"/>
                <a:gd name="T80" fmla="*/ 18 w 59"/>
                <a:gd name="T81" fmla="*/ 56 h 59"/>
                <a:gd name="T82" fmla="*/ 20 w 59"/>
                <a:gd name="T83" fmla="*/ 52 h 59"/>
                <a:gd name="T84" fmla="*/ 8 w 59"/>
                <a:gd name="T85" fmla="*/ 40 h 59"/>
                <a:gd name="T86" fmla="*/ 15 w 59"/>
                <a:gd name="T87" fmla="*/ 10 h 59"/>
                <a:gd name="T88" fmla="*/ 20 w 59"/>
                <a:gd name="T8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59">
                  <a:moveTo>
                    <a:pt x="30" y="54"/>
                  </a:moveTo>
                  <a:cubicBezTo>
                    <a:pt x="31" y="54"/>
                    <a:pt x="32" y="54"/>
                    <a:pt x="33" y="54"/>
                  </a:cubicBezTo>
                  <a:cubicBezTo>
                    <a:pt x="35" y="54"/>
                    <a:pt x="37" y="54"/>
                    <a:pt x="39" y="54"/>
                  </a:cubicBezTo>
                  <a:cubicBezTo>
                    <a:pt x="40" y="54"/>
                    <a:pt x="41" y="54"/>
                    <a:pt x="42" y="54"/>
                  </a:cubicBezTo>
                  <a:cubicBezTo>
                    <a:pt x="42" y="53"/>
                    <a:pt x="42" y="53"/>
                    <a:pt x="42" y="52"/>
                  </a:cubicBezTo>
                  <a:cubicBezTo>
                    <a:pt x="41" y="52"/>
                    <a:pt x="41" y="51"/>
                    <a:pt x="41" y="50"/>
                  </a:cubicBezTo>
                  <a:cubicBezTo>
                    <a:pt x="39" y="50"/>
                    <a:pt x="38" y="50"/>
                    <a:pt x="36" y="49"/>
                  </a:cubicBezTo>
                  <a:cubicBezTo>
                    <a:pt x="34" y="49"/>
                    <a:pt x="32" y="48"/>
                    <a:pt x="30" y="47"/>
                  </a:cubicBezTo>
                  <a:cubicBezTo>
                    <a:pt x="30" y="42"/>
                    <a:pt x="30" y="42"/>
                    <a:pt x="30" y="42"/>
                  </a:cubicBezTo>
                  <a:cubicBezTo>
                    <a:pt x="31" y="42"/>
                    <a:pt x="31" y="43"/>
                    <a:pt x="32" y="43"/>
                  </a:cubicBezTo>
                  <a:cubicBezTo>
                    <a:pt x="32" y="43"/>
                    <a:pt x="32" y="43"/>
                    <a:pt x="32" y="43"/>
                  </a:cubicBezTo>
                  <a:cubicBezTo>
                    <a:pt x="34" y="44"/>
                    <a:pt x="35" y="44"/>
                    <a:pt x="37" y="45"/>
                  </a:cubicBezTo>
                  <a:cubicBezTo>
                    <a:pt x="39" y="45"/>
                    <a:pt x="41" y="45"/>
                    <a:pt x="43" y="46"/>
                  </a:cubicBezTo>
                  <a:cubicBezTo>
                    <a:pt x="43" y="46"/>
                    <a:pt x="43" y="46"/>
                    <a:pt x="43" y="46"/>
                  </a:cubicBezTo>
                  <a:cubicBezTo>
                    <a:pt x="44" y="46"/>
                    <a:pt x="45" y="46"/>
                    <a:pt x="46" y="48"/>
                  </a:cubicBezTo>
                  <a:cubicBezTo>
                    <a:pt x="46" y="49"/>
                    <a:pt x="46" y="50"/>
                    <a:pt x="46" y="51"/>
                  </a:cubicBezTo>
                  <a:cubicBezTo>
                    <a:pt x="46" y="52"/>
                    <a:pt x="47" y="53"/>
                    <a:pt x="47" y="55"/>
                  </a:cubicBezTo>
                  <a:cubicBezTo>
                    <a:pt x="47" y="55"/>
                    <a:pt x="47" y="55"/>
                    <a:pt x="47" y="55"/>
                  </a:cubicBezTo>
                  <a:cubicBezTo>
                    <a:pt x="48" y="56"/>
                    <a:pt x="47" y="58"/>
                    <a:pt x="45" y="58"/>
                  </a:cubicBezTo>
                  <a:cubicBezTo>
                    <a:pt x="43" y="58"/>
                    <a:pt x="41" y="59"/>
                    <a:pt x="39" y="59"/>
                  </a:cubicBezTo>
                  <a:cubicBezTo>
                    <a:pt x="37" y="59"/>
                    <a:pt x="35" y="59"/>
                    <a:pt x="33" y="59"/>
                  </a:cubicBezTo>
                  <a:cubicBezTo>
                    <a:pt x="32" y="59"/>
                    <a:pt x="31" y="59"/>
                    <a:pt x="30" y="59"/>
                  </a:cubicBezTo>
                  <a:cubicBezTo>
                    <a:pt x="30" y="54"/>
                    <a:pt x="30" y="54"/>
                    <a:pt x="30" y="54"/>
                  </a:cubicBezTo>
                  <a:close/>
                  <a:moveTo>
                    <a:pt x="30" y="15"/>
                  </a:moveTo>
                  <a:cubicBezTo>
                    <a:pt x="32" y="14"/>
                    <a:pt x="35" y="14"/>
                    <a:pt x="37" y="14"/>
                  </a:cubicBezTo>
                  <a:cubicBezTo>
                    <a:pt x="37" y="14"/>
                    <a:pt x="38" y="14"/>
                    <a:pt x="38" y="14"/>
                  </a:cubicBezTo>
                  <a:cubicBezTo>
                    <a:pt x="38" y="14"/>
                    <a:pt x="38" y="14"/>
                    <a:pt x="38" y="14"/>
                  </a:cubicBezTo>
                  <a:cubicBezTo>
                    <a:pt x="30" y="31"/>
                    <a:pt x="30" y="31"/>
                    <a:pt x="30" y="31"/>
                  </a:cubicBezTo>
                  <a:cubicBezTo>
                    <a:pt x="30" y="32"/>
                    <a:pt x="30" y="32"/>
                    <a:pt x="30" y="32"/>
                  </a:cubicBezTo>
                  <a:cubicBezTo>
                    <a:pt x="39" y="14"/>
                    <a:pt x="39" y="14"/>
                    <a:pt x="39" y="14"/>
                  </a:cubicBezTo>
                  <a:cubicBezTo>
                    <a:pt x="41" y="14"/>
                    <a:pt x="43" y="14"/>
                    <a:pt x="46" y="15"/>
                  </a:cubicBezTo>
                  <a:cubicBezTo>
                    <a:pt x="47" y="16"/>
                    <a:pt x="48" y="16"/>
                    <a:pt x="50" y="17"/>
                  </a:cubicBezTo>
                  <a:cubicBezTo>
                    <a:pt x="50" y="16"/>
                    <a:pt x="51" y="16"/>
                    <a:pt x="51" y="15"/>
                  </a:cubicBezTo>
                  <a:cubicBezTo>
                    <a:pt x="52" y="15"/>
                    <a:pt x="52" y="15"/>
                    <a:pt x="52" y="14"/>
                  </a:cubicBezTo>
                  <a:cubicBezTo>
                    <a:pt x="50" y="12"/>
                    <a:pt x="47" y="10"/>
                    <a:pt x="44" y="8"/>
                  </a:cubicBezTo>
                  <a:cubicBezTo>
                    <a:pt x="41" y="7"/>
                    <a:pt x="37" y="5"/>
                    <a:pt x="33" y="5"/>
                  </a:cubicBezTo>
                  <a:cubicBezTo>
                    <a:pt x="33" y="5"/>
                    <a:pt x="33" y="5"/>
                    <a:pt x="33" y="5"/>
                  </a:cubicBezTo>
                  <a:cubicBezTo>
                    <a:pt x="33" y="5"/>
                    <a:pt x="33" y="5"/>
                    <a:pt x="33" y="5"/>
                  </a:cubicBezTo>
                  <a:cubicBezTo>
                    <a:pt x="33" y="5"/>
                    <a:pt x="32" y="5"/>
                    <a:pt x="31" y="5"/>
                  </a:cubicBezTo>
                  <a:cubicBezTo>
                    <a:pt x="31" y="5"/>
                    <a:pt x="31" y="5"/>
                    <a:pt x="30" y="5"/>
                  </a:cubicBezTo>
                  <a:cubicBezTo>
                    <a:pt x="30" y="0"/>
                    <a:pt x="30" y="0"/>
                    <a:pt x="30" y="0"/>
                  </a:cubicBezTo>
                  <a:cubicBezTo>
                    <a:pt x="31" y="0"/>
                    <a:pt x="31" y="0"/>
                    <a:pt x="32" y="0"/>
                  </a:cubicBezTo>
                  <a:cubicBezTo>
                    <a:pt x="33" y="0"/>
                    <a:pt x="33" y="0"/>
                    <a:pt x="34" y="0"/>
                  </a:cubicBezTo>
                  <a:cubicBezTo>
                    <a:pt x="34" y="0"/>
                    <a:pt x="34" y="0"/>
                    <a:pt x="34" y="0"/>
                  </a:cubicBezTo>
                  <a:cubicBezTo>
                    <a:pt x="38" y="1"/>
                    <a:pt x="42" y="2"/>
                    <a:pt x="46" y="4"/>
                  </a:cubicBezTo>
                  <a:cubicBezTo>
                    <a:pt x="50" y="6"/>
                    <a:pt x="54" y="9"/>
                    <a:pt x="58" y="12"/>
                  </a:cubicBezTo>
                  <a:cubicBezTo>
                    <a:pt x="58" y="12"/>
                    <a:pt x="58" y="12"/>
                    <a:pt x="58" y="12"/>
                  </a:cubicBezTo>
                  <a:cubicBezTo>
                    <a:pt x="58" y="12"/>
                    <a:pt x="58" y="13"/>
                    <a:pt x="58" y="13"/>
                  </a:cubicBezTo>
                  <a:cubicBezTo>
                    <a:pt x="59" y="14"/>
                    <a:pt x="59" y="15"/>
                    <a:pt x="58" y="16"/>
                  </a:cubicBezTo>
                  <a:cubicBezTo>
                    <a:pt x="57" y="17"/>
                    <a:pt x="56" y="18"/>
                    <a:pt x="55" y="19"/>
                  </a:cubicBezTo>
                  <a:cubicBezTo>
                    <a:pt x="54" y="19"/>
                    <a:pt x="53" y="20"/>
                    <a:pt x="53" y="21"/>
                  </a:cubicBezTo>
                  <a:cubicBezTo>
                    <a:pt x="53" y="21"/>
                    <a:pt x="53" y="21"/>
                    <a:pt x="53" y="21"/>
                  </a:cubicBezTo>
                  <a:cubicBezTo>
                    <a:pt x="52" y="22"/>
                    <a:pt x="51" y="23"/>
                    <a:pt x="50" y="22"/>
                  </a:cubicBezTo>
                  <a:cubicBezTo>
                    <a:pt x="48" y="21"/>
                    <a:pt x="46" y="20"/>
                    <a:pt x="44" y="20"/>
                  </a:cubicBezTo>
                  <a:cubicBezTo>
                    <a:pt x="42" y="19"/>
                    <a:pt x="41" y="19"/>
                    <a:pt x="39" y="19"/>
                  </a:cubicBezTo>
                  <a:cubicBezTo>
                    <a:pt x="39" y="19"/>
                    <a:pt x="39" y="19"/>
                    <a:pt x="39" y="19"/>
                  </a:cubicBezTo>
                  <a:cubicBezTo>
                    <a:pt x="39" y="19"/>
                    <a:pt x="39" y="19"/>
                    <a:pt x="39" y="19"/>
                  </a:cubicBezTo>
                  <a:cubicBezTo>
                    <a:pt x="38" y="19"/>
                    <a:pt x="38" y="19"/>
                    <a:pt x="38" y="18"/>
                  </a:cubicBezTo>
                  <a:cubicBezTo>
                    <a:pt x="38" y="18"/>
                    <a:pt x="37" y="18"/>
                    <a:pt x="37" y="18"/>
                  </a:cubicBezTo>
                  <a:cubicBezTo>
                    <a:pt x="35" y="18"/>
                    <a:pt x="32" y="19"/>
                    <a:pt x="30" y="20"/>
                  </a:cubicBezTo>
                  <a:cubicBezTo>
                    <a:pt x="30" y="15"/>
                    <a:pt x="30" y="15"/>
                    <a:pt x="30" y="15"/>
                  </a:cubicBezTo>
                  <a:close/>
                  <a:moveTo>
                    <a:pt x="39" y="14"/>
                  </a:moveTo>
                  <a:cubicBezTo>
                    <a:pt x="39" y="14"/>
                    <a:pt x="39" y="14"/>
                    <a:pt x="39" y="14"/>
                  </a:cubicBezTo>
                  <a:close/>
                  <a:moveTo>
                    <a:pt x="20" y="52"/>
                  </a:moveTo>
                  <a:cubicBezTo>
                    <a:pt x="22" y="53"/>
                    <a:pt x="24" y="53"/>
                    <a:pt x="26" y="54"/>
                  </a:cubicBezTo>
                  <a:cubicBezTo>
                    <a:pt x="28" y="54"/>
                    <a:pt x="29" y="54"/>
                    <a:pt x="30" y="54"/>
                  </a:cubicBezTo>
                  <a:cubicBezTo>
                    <a:pt x="30" y="59"/>
                    <a:pt x="30" y="59"/>
                    <a:pt x="30" y="59"/>
                  </a:cubicBezTo>
                  <a:cubicBezTo>
                    <a:pt x="29" y="59"/>
                    <a:pt x="27" y="59"/>
                    <a:pt x="25" y="59"/>
                  </a:cubicBezTo>
                  <a:cubicBezTo>
                    <a:pt x="24" y="58"/>
                    <a:pt x="22" y="58"/>
                    <a:pt x="20" y="57"/>
                  </a:cubicBezTo>
                  <a:cubicBezTo>
                    <a:pt x="20" y="52"/>
                    <a:pt x="20" y="52"/>
                    <a:pt x="20" y="52"/>
                  </a:cubicBezTo>
                  <a:cubicBezTo>
                    <a:pt x="30" y="32"/>
                    <a:pt x="30" y="32"/>
                    <a:pt x="30" y="32"/>
                  </a:cubicBezTo>
                  <a:cubicBezTo>
                    <a:pt x="30" y="31"/>
                    <a:pt x="30" y="31"/>
                    <a:pt x="30" y="31"/>
                  </a:cubicBezTo>
                  <a:cubicBezTo>
                    <a:pt x="20" y="52"/>
                    <a:pt x="20" y="52"/>
                    <a:pt x="20" y="52"/>
                  </a:cubicBezTo>
                  <a:close/>
                  <a:moveTo>
                    <a:pt x="30" y="47"/>
                  </a:moveTo>
                  <a:cubicBezTo>
                    <a:pt x="30" y="42"/>
                    <a:pt x="30" y="42"/>
                    <a:pt x="30" y="42"/>
                  </a:cubicBezTo>
                  <a:cubicBezTo>
                    <a:pt x="28" y="40"/>
                    <a:pt x="26" y="38"/>
                    <a:pt x="25" y="36"/>
                  </a:cubicBezTo>
                  <a:cubicBezTo>
                    <a:pt x="23" y="33"/>
                    <a:pt x="23" y="30"/>
                    <a:pt x="24" y="27"/>
                  </a:cubicBezTo>
                  <a:cubicBezTo>
                    <a:pt x="24" y="27"/>
                    <a:pt x="24" y="27"/>
                    <a:pt x="24" y="27"/>
                  </a:cubicBezTo>
                  <a:cubicBezTo>
                    <a:pt x="24" y="25"/>
                    <a:pt x="26" y="23"/>
                    <a:pt x="28" y="21"/>
                  </a:cubicBezTo>
                  <a:cubicBezTo>
                    <a:pt x="29" y="21"/>
                    <a:pt x="30" y="20"/>
                    <a:pt x="30" y="20"/>
                  </a:cubicBezTo>
                  <a:cubicBezTo>
                    <a:pt x="30" y="15"/>
                    <a:pt x="30" y="15"/>
                    <a:pt x="30" y="15"/>
                  </a:cubicBezTo>
                  <a:cubicBezTo>
                    <a:pt x="29" y="15"/>
                    <a:pt x="27" y="16"/>
                    <a:pt x="26" y="17"/>
                  </a:cubicBezTo>
                  <a:cubicBezTo>
                    <a:pt x="23" y="19"/>
                    <a:pt x="21" y="21"/>
                    <a:pt x="20" y="23"/>
                  </a:cubicBezTo>
                  <a:cubicBezTo>
                    <a:pt x="20" y="38"/>
                    <a:pt x="20" y="38"/>
                    <a:pt x="20" y="38"/>
                  </a:cubicBezTo>
                  <a:cubicBezTo>
                    <a:pt x="20" y="38"/>
                    <a:pt x="20" y="38"/>
                    <a:pt x="20" y="38"/>
                  </a:cubicBezTo>
                  <a:cubicBezTo>
                    <a:pt x="22" y="42"/>
                    <a:pt x="26" y="45"/>
                    <a:pt x="30" y="47"/>
                  </a:cubicBezTo>
                  <a:cubicBezTo>
                    <a:pt x="30" y="47"/>
                    <a:pt x="30" y="47"/>
                    <a:pt x="30" y="47"/>
                  </a:cubicBezTo>
                  <a:cubicBezTo>
                    <a:pt x="30" y="47"/>
                    <a:pt x="30" y="47"/>
                    <a:pt x="30" y="47"/>
                  </a:cubicBezTo>
                  <a:close/>
                  <a:moveTo>
                    <a:pt x="30" y="0"/>
                  </a:moveTo>
                  <a:cubicBezTo>
                    <a:pt x="30" y="5"/>
                    <a:pt x="30" y="5"/>
                    <a:pt x="30" y="5"/>
                  </a:cubicBezTo>
                  <a:cubicBezTo>
                    <a:pt x="30" y="5"/>
                    <a:pt x="30" y="5"/>
                    <a:pt x="30" y="5"/>
                  </a:cubicBezTo>
                  <a:cubicBezTo>
                    <a:pt x="27" y="5"/>
                    <a:pt x="23" y="5"/>
                    <a:pt x="20" y="7"/>
                  </a:cubicBezTo>
                  <a:cubicBezTo>
                    <a:pt x="20" y="2"/>
                    <a:pt x="20" y="2"/>
                    <a:pt x="20" y="2"/>
                  </a:cubicBezTo>
                  <a:cubicBezTo>
                    <a:pt x="23" y="0"/>
                    <a:pt x="27" y="0"/>
                    <a:pt x="30" y="0"/>
                  </a:cubicBez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38"/>
                  </a:moveTo>
                  <a:cubicBezTo>
                    <a:pt x="18" y="34"/>
                    <a:pt x="18" y="30"/>
                    <a:pt x="19" y="26"/>
                  </a:cubicBezTo>
                  <a:cubicBezTo>
                    <a:pt x="19" y="26"/>
                    <a:pt x="19" y="26"/>
                    <a:pt x="19" y="26"/>
                  </a:cubicBezTo>
                  <a:cubicBezTo>
                    <a:pt x="19" y="25"/>
                    <a:pt x="20" y="24"/>
                    <a:pt x="20" y="23"/>
                  </a:cubicBezTo>
                  <a:cubicBezTo>
                    <a:pt x="20" y="38"/>
                    <a:pt x="20" y="38"/>
                    <a:pt x="20" y="38"/>
                  </a:cubicBezTo>
                  <a:close/>
                  <a:moveTo>
                    <a:pt x="20" y="2"/>
                  </a:moveTo>
                  <a:cubicBezTo>
                    <a:pt x="17" y="3"/>
                    <a:pt x="15" y="4"/>
                    <a:pt x="12" y="6"/>
                  </a:cubicBezTo>
                  <a:cubicBezTo>
                    <a:pt x="7" y="10"/>
                    <a:pt x="3" y="15"/>
                    <a:pt x="2" y="21"/>
                  </a:cubicBezTo>
                  <a:cubicBezTo>
                    <a:pt x="2" y="22"/>
                    <a:pt x="2" y="22"/>
                    <a:pt x="2" y="22"/>
                  </a:cubicBezTo>
                  <a:cubicBezTo>
                    <a:pt x="0" y="29"/>
                    <a:pt x="1" y="36"/>
                    <a:pt x="3" y="42"/>
                  </a:cubicBezTo>
                  <a:cubicBezTo>
                    <a:pt x="6" y="48"/>
                    <a:pt x="12" y="53"/>
                    <a:pt x="18" y="56"/>
                  </a:cubicBezTo>
                  <a:cubicBezTo>
                    <a:pt x="18" y="56"/>
                    <a:pt x="18" y="56"/>
                    <a:pt x="18" y="56"/>
                  </a:cubicBezTo>
                  <a:cubicBezTo>
                    <a:pt x="19" y="57"/>
                    <a:pt x="20" y="57"/>
                    <a:pt x="20" y="57"/>
                  </a:cubicBezTo>
                  <a:cubicBezTo>
                    <a:pt x="20" y="52"/>
                    <a:pt x="20" y="52"/>
                    <a:pt x="20" y="52"/>
                  </a:cubicBezTo>
                  <a:cubicBezTo>
                    <a:pt x="20" y="52"/>
                    <a:pt x="20" y="52"/>
                    <a:pt x="20" y="52"/>
                  </a:cubicBezTo>
                  <a:cubicBezTo>
                    <a:pt x="20" y="52"/>
                    <a:pt x="20" y="52"/>
                    <a:pt x="20" y="52"/>
                  </a:cubicBezTo>
                  <a:cubicBezTo>
                    <a:pt x="15" y="50"/>
                    <a:pt x="10" y="45"/>
                    <a:pt x="8" y="40"/>
                  </a:cubicBezTo>
                  <a:cubicBezTo>
                    <a:pt x="5" y="35"/>
                    <a:pt x="5" y="29"/>
                    <a:pt x="6" y="23"/>
                  </a:cubicBezTo>
                  <a:cubicBezTo>
                    <a:pt x="6" y="23"/>
                    <a:pt x="6" y="23"/>
                    <a:pt x="6" y="23"/>
                  </a:cubicBezTo>
                  <a:cubicBezTo>
                    <a:pt x="8" y="17"/>
                    <a:pt x="11" y="13"/>
                    <a:pt x="15" y="10"/>
                  </a:cubicBezTo>
                  <a:cubicBezTo>
                    <a:pt x="17" y="8"/>
                    <a:pt x="18" y="7"/>
                    <a:pt x="20" y="7"/>
                  </a:cubicBezTo>
                  <a:cubicBezTo>
                    <a:pt x="20" y="2"/>
                    <a:pt x="20" y="2"/>
                    <a:pt x="20" y="2"/>
                  </a:cubicBezTo>
                  <a:close/>
                  <a:moveTo>
                    <a:pt x="20" y="52"/>
                  </a:moveTo>
                  <a:cubicBezTo>
                    <a:pt x="20" y="52"/>
                    <a:pt x="20" y="52"/>
                    <a:pt x="20" y="5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6" name="Freeform 219"/>
            <p:cNvSpPr>
              <a:spLocks noEditPoints="1"/>
            </p:cNvSpPr>
            <p:nvPr/>
          </p:nvSpPr>
          <p:spPr bwMode="auto">
            <a:xfrm>
              <a:off x="4335895" y="1429261"/>
              <a:ext cx="316234" cy="337918"/>
            </a:xfrm>
            <a:custGeom>
              <a:avLst/>
              <a:gdLst>
                <a:gd name="T0" fmla="*/ 108 w 123"/>
                <a:gd name="T1" fmla="*/ 83 h 131"/>
                <a:gd name="T2" fmla="*/ 118 w 123"/>
                <a:gd name="T3" fmla="*/ 66 h 131"/>
                <a:gd name="T4" fmla="*/ 93 w 123"/>
                <a:gd name="T5" fmla="*/ 63 h 131"/>
                <a:gd name="T6" fmla="*/ 81 w 123"/>
                <a:gd name="T7" fmla="*/ 73 h 131"/>
                <a:gd name="T8" fmla="*/ 80 w 123"/>
                <a:gd name="T9" fmla="*/ 73 h 131"/>
                <a:gd name="T10" fmla="*/ 80 w 123"/>
                <a:gd name="T11" fmla="*/ 60 h 131"/>
                <a:gd name="T12" fmla="*/ 82 w 123"/>
                <a:gd name="T13" fmla="*/ 29 h 131"/>
                <a:gd name="T14" fmla="*/ 72 w 123"/>
                <a:gd name="T15" fmla="*/ 18 h 131"/>
                <a:gd name="T16" fmla="*/ 64 w 123"/>
                <a:gd name="T17" fmla="*/ 2 h 131"/>
                <a:gd name="T18" fmla="*/ 85 w 123"/>
                <a:gd name="T19" fmla="*/ 26 h 131"/>
                <a:gd name="T20" fmla="*/ 84 w 123"/>
                <a:gd name="T21" fmla="*/ 63 h 131"/>
                <a:gd name="T22" fmla="*/ 83 w 123"/>
                <a:gd name="T23" fmla="*/ 69 h 131"/>
                <a:gd name="T24" fmla="*/ 83 w 123"/>
                <a:gd name="T25" fmla="*/ 69 h 131"/>
                <a:gd name="T26" fmla="*/ 88 w 123"/>
                <a:gd name="T27" fmla="*/ 62 h 131"/>
                <a:gd name="T28" fmla="*/ 117 w 123"/>
                <a:gd name="T29" fmla="*/ 37 h 131"/>
                <a:gd name="T30" fmla="*/ 123 w 123"/>
                <a:gd name="T31" fmla="*/ 74 h 131"/>
                <a:gd name="T32" fmla="*/ 110 w 123"/>
                <a:gd name="T33" fmla="*/ 87 h 131"/>
                <a:gd name="T34" fmla="*/ 102 w 123"/>
                <a:gd name="T35" fmla="*/ 91 h 131"/>
                <a:gd name="T36" fmla="*/ 101 w 123"/>
                <a:gd name="T37" fmla="*/ 93 h 131"/>
                <a:gd name="T38" fmla="*/ 109 w 123"/>
                <a:gd name="T39" fmla="*/ 90 h 131"/>
                <a:gd name="T40" fmla="*/ 123 w 123"/>
                <a:gd name="T41" fmla="*/ 90 h 131"/>
                <a:gd name="T42" fmla="*/ 79 w 123"/>
                <a:gd name="T43" fmla="*/ 126 h 131"/>
                <a:gd name="T44" fmla="*/ 62 w 123"/>
                <a:gd name="T45" fmla="*/ 115 h 131"/>
                <a:gd name="T46" fmla="*/ 62 w 123"/>
                <a:gd name="T47" fmla="*/ 56 h 131"/>
                <a:gd name="T48" fmla="*/ 67 w 123"/>
                <a:gd name="T49" fmla="*/ 110 h 131"/>
                <a:gd name="T50" fmla="*/ 82 w 123"/>
                <a:gd name="T51" fmla="*/ 123 h 131"/>
                <a:gd name="T52" fmla="*/ 117 w 123"/>
                <a:gd name="T53" fmla="*/ 92 h 131"/>
                <a:gd name="T54" fmla="*/ 102 w 123"/>
                <a:gd name="T55" fmla="*/ 98 h 131"/>
                <a:gd name="T56" fmla="*/ 96 w 123"/>
                <a:gd name="T57" fmla="*/ 92 h 131"/>
                <a:gd name="T58" fmla="*/ 62 w 123"/>
                <a:gd name="T59" fmla="*/ 6 h 131"/>
                <a:gd name="T60" fmla="*/ 35 w 123"/>
                <a:gd name="T61" fmla="*/ 44 h 131"/>
                <a:gd name="T62" fmla="*/ 44 w 123"/>
                <a:gd name="T63" fmla="*/ 61 h 131"/>
                <a:gd name="T64" fmla="*/ 43 w 123"/>
                <a:gd name="T65" fmla="*/ 73 h 131"/>
                <a:gd name="T66" fmla="*/ 36 w 123"/>
                <a:gd name="T67" fmla="*/ 72 h 131"/>
                <a:gd name="T68" fmla="*/ 30 w 123"/>
                <a:gd name="T69" fmla="*/ 63 h 131"/>
                <a:gd name="T70" fmla="*/ 6 w 123"/>
                <a:gd name="T71" fmla="*/ 57 h 131"/>
                <a:gd name="T72" fmla="*/ 13 w 123"/>
                <a:gd name="T73" fmla="*/ 82 h 131"/>
                <a:gd name="T74" fmla="*/ 24 w 123"/>
                <a:gd name="T75" fmla="*/ 87 h 131"/>
                <a:gd name="T76" fmla="*/ 25 w 123"/>
                <a:gd name="T77" fmla="*/ 97 h 131"/>
                <a:gd name="T78" fmla="*/ 12 w 123"/>
                <a:gd name="T79" fmla="*/ 95 h 131"/>
                <a:gd name="T80" fmla="*/ 30 w 123"/>
                <a:gd name="T81" fmla="*/ 125 h 131"/>
                <a:gd name="T82" fmla="*/ 54 w 123"/>
                <a:gd name="T83" fmla="*/ 114 h 131"/>
                <a:gd name="T84" fmla="*/ 59 w 123"/>
                <a:gd name="T85" fmla="*/ 59 h 131"/>
                <a:gd name="T86" fmla="*/ 61 w 123"/>
                <a:gd name="T87" fmla="*/ 115 h 131"/>
                <a:gd name="T88" fmla="*/ 46 w 123"/>
                <a:gd name="T89" fmla="*/ 124 h 131"/>
                <a:gd name="T90" fmla="*/ 10 w 123"/>
                <a:gd name="T91" fmla="*/ 114 h 131"/>
                <a:gd name="T92" fmla="*/ 14 w 123"/>
                <a:gd name="T93" fmla="*/ 90 h 131"/>
                <a:gd name="T94" fmla="*/ 22 w 123"/>
                <a:gd name="T95" fmla="*/ 93 h 131"/>
                <a:gd name="T96" fmla="*/ 22 w 123"/>
                <a:gd name="T97" fmla="*/ 91 h 131"/>
                <a:gd name="T98" fmla="*/ 13 w 123"/>
                <a:gd name="T99" fmla="*/ 87 h 131"/>
                <a:gd name="T100" fmla="*/ 0 w 123"/>
                <a:gd name="T101" fmla="*/ 74 h 131"/>
                <a:gd name="T102" fmla="*/ 4 w 123"/>
                <a:gd name="T103" fmla="*/ 38 h 131"/>
                <a:gd name="T104" fmla="*/ 35 w 123"/>
                <a:gd name="T105" fmla="*/ 62 h 131"/>
                <a:gd name="T106" fmla="*/ 40 w 123"/>
                <a:gd name="T107" fmla="*/ 69 h 131"/>
                <a:gd name="T108" fmla="*/ 40 w 123"/>
                <a:gd name="T109" fmla="*/ 69 h 131"/>
                <a:gd name="T110" fmla="*/ 39 w 123"/>
                <a:gd name="T111" fmla="*/ 63 h 131"/>
                <a:gd name="T112" fmla="*/ 30 w 123"/>
                <a:gd name="T113" fmla="*/ 44 h 131"/>
                <a:gd name="T114" fmla="*/ 59 w 123"/>
                <a:gd name="T115" fmla="*/ 2 h 131"/>
                <a:gd name="T116" fmla="*/ 62 w 123"/>
                <a:gd name="T117" fmla="*/ 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31">
                  <a:moveTo>
                    <a:pt x="99" y="87"/>
                  </a:moveTo>
                  <a:cubicBezTo>
                    <a:pt x="102" y="85"/>
                    <a:pt x="105" y="84"/>
                    <a:pt x="108" y="83"/>
                  </a:cubicBezTo>
                  <a:cubicBezTo>
                    <a:pt x="108" y="83"/>
                    <a:pt x="108" y="83"/>
                    <a:pt x="108" y="83"/>
                  </a:cubicBezTo>
                  <a:cubicBezTo>
                    <a:pt x="108" y="83"/>
                    <a:pt x="108" y="83"/>
                    <a:pt x="108" y="83"/>
                  </a:cubicBezTo>
                  <a:cubicBezTo>
                    <a:pt x="109" y="83"/>
                    <a:pt x="110" y="82"/>
                    <a:pt x="111" y="82"/>
                  </a:cubicBezTo>
                  <a:cubicBezTo>
                    <a:pt x="113" y="81"/>
                    <a:pt x="115" y="81"/>
                    <a:pt x="117" y="80"/>
                  </a:cubicBezTo>
                  <a:cubicBezTo>
                    <a:pt x="117" y="77"/>
                    <a:pt x="118" y="75"/>
                    <a:pt x="118" y="73"/>
                  </a:cubicBezTo>
                  <a:cubicBezTo>
                    <a:pt x="118" y="71"/>
                    <a:pt x="118" y="68"/>
                    <a:pt x="118" y="66"/>
                  </a:cubicBezTo>
                  <a:cubicBezTo>
                    <a:pt x="118" y="63"/>
                    <a:pt x="117" y="60"/>
                    <a:pt x="117" y="57"/>
                  </a:cubicBezTo>
                  <a:cubicBezTo>
                    <a:pt x="116" y="52"/>
                    <a:pt x="116" y="48"/>
                    <a:pt x="115" y="43"/>
                  </a:cubicBezTo>
                  <a:cubicBezTo>
                    <a:pt x="114" y="44"/>
                    <a:pt x="113" y="44"/>
                    <a:pt x="112" y="45"/>
                  </a:cubicBezTo>
                  <a:cubicBezTo>
                    <a:pt x="104" y="49"/>
                    <a:pt x="96" y="53"/>
                    <a:pt x="93" y="63"/>
                  </a:cubicBezTo>
                  <a:cubicBezTo>
                    <a:pt x="93" y="64"/>
                    <a:pt x="92" y="67"/>
                    <a:pt x="91" y="69"/>
                  </a:cubicBezTo>
                  <a:cubicBezTo>
                    <a:pt x="90" y="70"/>
                    <a:pt x="89" y="71"/>
                    <a:pt x="87" y="72"/>
                  </a:cubicBezTo>
                  <a:cubicBezTo>
                    <a:pt x="86" y="74"/>
                    <a:pt x="84" y="74"/>
                    <a:pt x="82" y="74"/>
                  </a:cubicBezTo>
                  <a:cubicBezTo>
                    <a:pt x="82" y="74"/>
                    <a:pt x="81" y="73"/>
                    <a:pt x="81" y="73"/>
                  </a:cubicBezTo>
                  <a:cubicBezTo>
                    <a:pt x="81" y="73"/>
                    <a:pt x="81" y="73"/>
                    <a:pt x="81" y="73"/>
                  </a:cubicBezTo>
                  <a:cubicBezTo>
                    <a:pt x="81" y="73"/>
                    <a:pt x="81" y="73"/>
                    <a:pt x="81" y="73"/>
                  </a:cubicBezTo>
                  <a:cubicBezTo>
                    <a:pt x="80" y="73"/>
                    <a:pt x="80" y="73"/>
                    <a:pt x="80" y="73"/>
                  </a:cubicBezTo>
                  <a:cubicBezTo>
                    <a:pt x="80" y="73"/>
                    <a:pt x="80" y="73"/>
                    <a:pt x="80" y="73"/>
                  </a:cubicBezTo>
                  <a:cubicBezTo>
                    <a:pt x="78" y="71"/>
                    <a:pt x="77" y="69"/>
                    <a:pt x="78" y="66"/>
                  </a:cubicBezTo>
                  <a:cubicBezTo>
                    <a:pt x="78" y="64"/>
                    <a:pt x="79" y="62"/>
                    <a:pt x="80" y="61"/>
                  </a:cubicBezTo>
                  <a:cubicBezTo>
                    <a:pt x="80" y="61"/>
                    <a:pt x="80" y="60"/>
                    <a:pt x="80" y="60"/>
                  </a:cubicBezTo>
                  <a:cubicBezTo>
                    <a:pt x="80" y="60"/>
                    <a:pt x="80" y="60"/>
                    <a:pt x="80" y="60"/>
                  </a:cubicBezTo>
                  <a:cubicBezTo>
                    <a:pt x="81" y="59"/>
                    <a:pt x="82" y="58"/>
                    <a:pt x="83" y="57"/>
                  </a:cubicBezTo>
                  <a:cubicBezTo>
                    <a:pt x="86" y="53"/>
                    <a:pt x="89" y="49"/>
                    <a:pt x="89" y="44"/>
                  </a:cubicBezTo>
                  <a:cubicBezTo>
                    <a:pt x="89" y="39"/>
                    <a:pt x="85" y="34"/>
                    <a:pt x="82" y="29"/>
                  </a:cubicBezTo>
                  <a:cubicBezTo>
                    <a:pt x="82" y="29"/>
                    <a:pt x="82" y="29"/>
                    <a:pt x="82" y="29"/>
                  </a:cubicBezTo>
                  <a:cubicBezTo>
                    <a:pt x="82" y="29"/>
                    <a:pt x="82" y="29"/>
                    <a:pt x="82" y="29"/>
                  </a:cubicBezTo>
                  <a:cubicBezTo>
                    <a:pt x="81" y="29"/>
                    <a:pt x="81" y="29"/>
                    <a:pt x="81" y="29"/>
                  </a:cubicBezTo>
                  <a:cubicBezTo>
                    <a:pt x="81" y="29"/>
                    <a:pt x="81" y="29"/>
                    <a:pt x="81" y="29"/>
                  </a:cubicBezTo>
                  <a:cubicBezTo>
                    <a:pt x="78" y="25"/>
                    <a:pt x="75" y="22"/>
                    <a:pt x="72" y="18"/>
                  </a:cubicBezTo>
                  <a:cubicBezTo>
                    <a:pt x="68" y="14"/>
                    <a:pt x="65" y="11"/>
                    <a:pt x="62" y="6"/>
                  </a:cubicBezTo>
                  <a:cubicBezTo>
                    <a:pt x="62" y="0"/>
                    <a:pt x="62" y="0"/>
                    <a:pt x="62" y="0"/>
                  </a:cubicBezTo>
                  <a:cubicBezTo>
                    <a:pt x="62" y="0"/>
                    <a:pt x="62" y="0"/>
                    <a:pt x="62" y="0"/>
                  </a:cubicBezTo>
                  <a:cubicBezTo>
                    <a:pt x="63" y="0"/>
                    <a:pt x="64" y="1"/>
                    <a:pt x="64" y="2"/>
                  </a:cubicBezTo>
                  <a:cubicBezTo>
                    <a:pt x="67" y="6"/>
                    <a:pt x="71" y="11"/>
                    <a:pt x="75" y="15"/>
                  </a:cubicBezTo>
                  <a:cubicBezTo>
                    <a:pt x="79" y="18"/>
                    <a:pt x="82" y="22"/>
                    <a:pt x="85" y="26"/>
                  </a:cubicBezTo>
                  <a:cubicBezTo>
                    <a:pt x="85" y="26"/>
                    <a:pt x="85" y="26"/>
                    <a:pt x="85" y="26"/>
                  </a:cubicBezTo>
                  <a:cubicBezTo>
                    <a:pt x="85" y="26"/>
                    <a:pt x="85" y="26"/>
                    <a:pt x="85" y="26"/>
                  </a:cubicBezTo>
                  <a:cubicBezTo>
                    <a:pt x="85" y="26"/>
                    <a:pt x="85" y="26"/>
                    <a:pt x="85" y="26"/>
                  </a:cubicBezTo>
                  <a:cubicBezTo>
                    <a:pt x="89" y="31"/>
                    <a:pt x="94" y="37"/>
                    <a:pt x="93" y="44"/>
                  </a:cubicBezTo>
                  <a:cubicBezTo>
                    <a:pt x="93" y="51"/>
                    <a:pt x="90" y="55"/>
                    <a:pt x="86" y="60"/>
                  </a:cubicBezTo>
                  <a:cubicBezTo>
                    <a:pt x="86" y="61"/>
                    <a:pt x="85" y="62"/>
                    <a:pt x="84" y="63"/>
                  </a:cubicBezTo>
                  <a:cubicBezTo>
                    <a:pt x="84" y="63"/>
                    <a:pt x="84" y="63"/>
                    <a:pt x="84" y="63"/>
                  </a:cubicBezTo>
                  <a:cubicBezTo>
                    <a:pt x="84" y="63"/>
                    <a:pt x="84" y="63"/>
                    <a:pt x="84" y="63"/>
                  </a:cubicBezTo>
                  <a:cubicBezTo>
                    <a:pt x="83" y="64"/>
                    <a:pt x="83" y="66"/>
                    <a:pt x="82" y="67"/>
                  </a:cubicBezTo>
                  <a:cubicBezTo>
                    <a:pt x="82" y="68"/>
                    <a:pt x="82" y="68"/>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4" y="69"/>
                    <a:pt x="84" y="69"/>
                    <a:pt x="85" y="69"/>
                  </a:cubicBezTo>
                  <a:cubicBezTo>
                    <a:pt x="85" y="68"/>
                    <a:pt x="86" y="67"/>
                    <a:pt x="87" y="66"/>
                  </a:cubicBezTo>
                  <a:cubicBezTo>
                    <a:pt x="88" y="65"/>
                    <a:pt x="88" y="63"/>
                    <a:pt x="88" y="62"/>
                  </a:cubicBezTo>
                  <a:cubicBezTo>
                    <a:pt x="92" y="50"/>
                    <a:pt x="101" y="45"/>
                    <a:pt x="110" y="41"/>
                  </a:cubicBezTo>
                  <a:cubicBezTo>
                    <a:pt x="112" y="40"/>
                    <a:pt x="114" y="39"/>
                    <a:pt x="116" y="37"/>
                  </a:cubicBezTo>
                  <a:cubicBezTo>
                    <a:pt x="116" y="37"/>
                    <a:pt x="116" y="37"/>
                    <a:pt x="116" y="37"/>
                  </a:cubicBezTo>
                  <a:cubicBezTo>
                    <a:pt x="117" y="37"/>
                    <a:pt x="117" y="37"/>
                    <a:pt x="117" y="37"/>
                  </a:cubicBezTo>
                  <a:cubicBezTo>
                    <a:pt x="119" y="37"/>
                    <a:pt x="120" y="38"/>
                    <a:pt x="120" y="39"/>
                  </a:cubicBezTo>
                  <a:cubicBezTo>
                    <a:pt x="120" y="45"/>
                    <a:pt x="121" y="50"/>
                    <a:pt x="122" y="56"/>
                  </a:cubicBezTo>
                  <a:cubicBezTo>
                    <a:pt x="122" y="59"/>
                    <a:pt x="123" y="62"/>
                    <a:pt x="123" y="66"/>
                  </a:cubicBezTo>
                  <a:cubicBezTo>
                    <a:pt x="123" y="68"/>
                    <a:pt x="123" y="71"/>
                    <a:pt x="123" y="74"/>
                  </a:cubicBezTo>
                  <a:cubicBezTo>
                    <a:pt x="123" y="76"/>
                    <a:pt x="122" y="79"/>
                    <a:pt x="121" y="82"/>
                  </a:cubicBezTo>
                  <a:cubicBezTo>
                    <a:pt x="121" y="82"/>
                    <a:pt x="121" y="83"/>
                    <a:pt x="120" y="83"/>
                  </a:cubicBezTo>
                  <a:cubicBezTo>
                    <a:pt x="118" y="85"/>
                    <a:pt x="115" y="86"/>
                    <a:pt x="112" y="87"/>
                  </a:cubicBezTo>
                  <a:cubicBezTo>
                    <a:pt x="111" y="87"/>
                    <a:pt x="111" y="87"/>
                    <a:pt x="110" y="87"/>
                  </a:cubicBezTo>
                  <a:cubicBezTo>
                    <a:pt x="110" y="87"/>
                    <a:pt x="110" y="87"/>
                    <a:pt x="110" y="87"/>
                  </a:cubicBezTo>
                  <a:cubicBezTo>
                    <a:pt x="110" y="87"/>
                    <a:pt x="110" y="87"/>
                    <a:pt x="110" y="87"/>
                  </a:cubicBezTo>
                  <a:cubicBezTo>
                    <a:pt x="109" y="88"/>
                    <a:pt x="109" y="88"/>
                    <a:pt x="109" y="88"/>
                  </a:cubicBezTo>
                  <a:cubicBezTo>
                    <a:pt x="107" y="89"/>
                    <a:pt x="104" y="90"/>
                    <a:pt x="102" y="91"/>
                  </a:cubicBezTo>
                  <a:cubicBezTo>
                    <a:pt x="102" y="91"/>
                    <a:pt x="102" y="91"/>
                    <a:pt x="102" y="91"/>
                  </a:cubicBezTo>
                  <a:cubicBezTo>
                    <a:pt x="101" y="91"/>
                    <a:pt x="101" y="92"/>
                    <a:pt x="101" y="92"/>
                  </a:cubicBezTo>
                  <a:cubicBezTo>
                    <a:pt x="101" y="92"/>
                    <a:pt x="101" y="92"/>
                    <a:pt x="101" y="92"/>
                  </a:cubicBezTo>
                  <a:cubicBezTo>
                    <a:pt x="101" y="93"/>
                    <a:pt x="101" y="93"/>
                    <a:pt x="101" y="93"/>
                  </a:cubicBezTo>
                  <a:cubicBezTo>
                    <a:pt x="101" y="93"/>
                    <a:pt x="101" y="93"/>
                    <a:pt x="101" y="93"/>
                  </a:cubicBezTo>
                  <a:cubicBezTo>
                    <a:pt x="101" y="93"/>
                    <a:pt x="101" y="93"/>
                    <a:pt x="102" y="93"/>
                  </a:cubicBezTo>
                  <a:cubicBezTo>
                    <a:pt x="102" y="93"/>
                    <a:pt x="102" y="93"/>
                    <a:pt x="102" y="93"/>
                  </a:cubicBezTo>
                  <a:cubicBezTo>
                    <a:pt x="104" y="93"/>
                    <a:pt x="107" y="92"/>
                    <a:pt x="109" y="90"/>
                  </a:cubicBezTo>
                  <a:cubicBezTo>
                    <a:pt x="113" y="88"/>
                    <a:pt x="116" y="87"/>
                    <a:pt x="121" y="87"/>
                  </a:cubicBezTo>
                  <a:cubicBezTo>
                    <a:pt x="121" y="87"/>
                    <a:pt x="121" y="87"/>
                    <a:pt x="121" y="87"/>
                  </a:cubicBezTo>
                  <a:cubicBezTo>
                    <a:pt x="121" y="87"/>
                    <a:pt x="121" y="87"/>
                    <a:pt x="121" y="87"/>
                  </a:cubicBezTo>
                  <a:cubicBezTo>
                    <a:pt x="122" y="87"/>
                    <a:pt x="123" y="88"/>
                    <a:pt x="123" y="90"/>
                  </a:cubicBezTo>
                  <a:cubicBezTo>
                    <a:pt x="121" y="99"/>
                    <a:pt x="118" y="107"/>
                    <a:pt x="113" y="114"/>
                  </a:cubicBezTo>
                  <a:cubicBezTo>
                    <a:pt x="109" y="121"/>
                    <a:pt x="103" y="126"/>
                    <a:pt x="95" y="129"/>
                  </a:cubicBezTo>
                  <a:cubicBezTo>
                    <a:pt x="92" y="131"/>
                    <a:pt x="89" y="131"/>
                    <a:pt x="87" y="130"/>
                  </a:cubicBezTo>
                  <a:cubicBezTo>
                    <a:pt x="84" y="130"/>
                    <a:pt x="82" y="128"/>
                    <a:pt x="79" y="126"/>
                  </a:cubicBezTo>
                  <a:cubicBezTo>
                    <a:pt x="79" y="126"/>
                    <a:pt x="78" y="125"/>
                    <a:pt x="77" y="124"/>
                  </a:cubicBezTo>
                  <a:cubicBezTo>
                    <a:pt x="74" y="122"/>
                    <a:pt x="72" y="120"/>
                    <a:pt x="68" y="119"/>
                  </a:cubicBezTo>
                  <a:cubicBezTo>
                    <a:pt x="68" y="119"/>
                    <a:pt x="67" y="119"/>
                    <a:pt x="67" y="119"/>
                  </a:cubicBezTo>
                  <a:cubicBezTo>
                    <a:pt x="64" y="119"/>
                    <a:pt x="62" y="119"/>
                    <a:pt x="62" y="115"/>
                  </a:cubicBezTo>
                  <a:cubicBezTo>
                    <a:pt x="62" y="110"/>
                    <a:pt x="62" y="110"/>
                    <a:pt x="62" y="110"/>
                  </a:cubicBezTo>
                  <a:cubicBezTo>
                    <a:pt x="62" y="106"/>
                    <a:pt x="62" y="103"/>
                    <a:pt x="62" y="100"/>
                  </a:cubicBezTo>
                  <a:cubicBezTo>
                    <a:pt x="62" y="100"/>
                    <a:pt x="62" y="100"/>
                    <a:pt x="62" y="100"/>
                  </a:cubicBezTo>
                  <a:cubicBezTo>
                    <a:pt x="62" y="56"/>
                    <a:pt x="62" y="56"/>
                    <a:pt x="62" y="56"/>
                  </a:cubicBezTo>
                  <a:cubicBezTo>
                    <a:pt x="62" y="56"/>
                    <a:pt x="62" y="56"/>
                    <a:pt x="62" y="56"/>
                  </a:cubicBezTo>
                  <a:cubicBezTo>
                    <a:pt x="63" y="56"/>
                    <a:pt x="64" y="57"/>
                    <a:pt x="64" y="59"/>
                  </a:cubicBezTo>
                  <a:cubicBezTo>
                    <a:pt x="64" y="68"/>
                    <a:pt x="65" y="76"/>
                    <a:pt x="65" y="84"/>
                  </a:cubicBezTo>
                  <a:cubicBezTo>
                    <a:pt x="66" y="92"/>
                    <a:pt x="66" y="100"/>
                    <a:pt x="67" y="110"/>
                  </a:cubicBezTo>
                  <a:cubicBezTo>
                    <a:pt x="67" y="114"/>
                    <a:pt x="67" y="114"/>
                    <a:pt x="67" y="114"/>
                  </a:cubicBezTo>
                  <a:cubicBezTo>
                    <a:pt x="68" y="114"/>
                    <a:pt x="68" y="114"/>
                    <a:pt x="69" y="114"/>
                  </a:cubicBezTo>
                  <a:cubicBezTo>
                    <a:pt x="74" y="115"/>
                    <a:pt x="77" y="118"/>
                    <a:pt x="80" y="121"/>
                  </a:cubicBezTo>
                  <a:cubicBezTo>
                    <a:pt x="81" y="121"/>
                    <a:pt x="82" y="122"/>
                    <a:pt x="82" y="123"/>
                  </a:cubicBezTo>
                  <a:cubicBezTo>
                    <a:pt x="84" y="124"/>
                    <a:pt x="86" y="125"/>
                    <a:pt x="88" y="126"/>
                  </a:cubicBezTo>
                  <a:cubicBezTo>
                    <a:pt x="89" y="126"/>
                    <a:pt x="91" y="126"/>
                    <a:pt x="93" y="125"/>
                  </a:cubicBezTo>
                  <a:cubicBezTo>
                    <a:pt x="100" y="122"/>
                    <a:pt x="105" y="117"/>
                    <a:pt x="109" y="111"/>
                  </a:cubicBezTo>
                  <a:cubicBezTo>
                    <a:pt x="113" y="106"/>
                    <a:pt x="116" y="99"/>
                    <a:pt x="117" y="92"/>
                  </a:cubicBezTo>
                  <a:cubicBezTo>
                    <a:pt x="115" y="92"/>
                    <a:pt x="113" y="94"/>
                    <a:pt x="111" y="95"/>
                  </a:cubicBezTo>
                  <a:cubicBezTo>
                    <a:pt x="108" y="96"/>
                    <a:pt x="106" y="98"/>
                    <a:pt x="102" y="98"/>
                  </a:cubicBezTo>
                  <a:cubicBezTo>
                    <a:pt x="102" y="98"/>
                    <a:pt x="102" y="98"/>
                    <a:pt x="102" y="98"/>
                  </a:cubicBezTo>
                  <a:cubicBezTo>
                    <a:pt x="102" y="98"/>
                    <a:pt x="102" y="98"/>
                    <a:pt x="102" y="98"/>
                  </a:cubicBezTo>
                  <a:cubicBezTo>
                    <a:pt x="101" y="98"/>
                    <a:pt x="99" y="98"/>
                    <a:pt x="98" y="97"/>
                  </a:cubicBezTo>
                  <a:cubicBezTo>
                    <a:pt x="97" y="97"/>
                    <a:pt x="97" y="96"/>
                    <a:pt x="96" y="95"/>
                  </a:cubicBezTo>
                  <a:cubicBezTo>
                    <a:pt x="96" y="94"/>
                    <a:pt x="96" y="93"/>
                    <a:pt x="96" y="92"/>
                  </a:cubicBezTo>
                  <a:cubicBezTo>
                    <a:pt x="96" y="92"/>
                    <a:pt x="96" y="92"/>
                    <a:pt x="96" y="92"/>
                  </a:cubicBezTo>
                  <a:cubicBezTo>
                    <a:pt x="96" y="92"/>
                    <a:pt x="96" y="92"/>
                    <a:pt x="96" y="92"/>
                  </a:cubicBezTo>
                  <a:cubicBezTo>
                    <a:pt x="96" y="90"/>
                    <a:pt x="97" y="88"/>
                    <a:pt x="99" y="87"/>
                  </a:cubicBezTo>
                  <a:cubicBezTo>
                    <a:pt x="99" y="87"/>
                    <a:pt x="99" y="87"/>
                    <a:pt x="99" y="87"/>
                  </a:cubicBezTo>
                  <a:close/>
                  <a:moveTo>
                    <a:pt x="62" y="6"/>
                  </a:moveTo>
                  <a:cubicBezTo>
                    <a:pt x="58" y="11"/>
                    <a:pt x="55" y="14"/>
                    <a:pt x="51" y="18"/>
                  </a:cubicBezTo>
                  <a:cubicBezTo>
                    <a:pt x="48" y="22"/>
                    <a:pt x="45" y="25"/>
                    <a:pt x="42" y="29"/>
                  </a:cubicBezTo>
                  <a:cubicBezTo>
                    <a:pt x="42" y="29"/>
                    <a:pt x="42" y="29"/>
                    <a:pt x="42" y="29"/>
                  </a:cubicBezTo>
                  <a:cubicBezTo>
                    <a:pt x="38" y="34"/>
                    <a:pt x="34" y="39"/>
                    <a:pt x="35" y="44"/>
                  </a:cubicBezTo>
                  <a:cubicBezTo>
                    <a:pt x="35" y="49"/>
                    <a:pt x="38" y="53"/>
                    <a:pt x="41" y="57"/>
                  </a:cubicBezTo>
                  <a:cubicBezTo>
                    <a:pt x="41" y="58"/>
                    <a:pt x="42" y="59"/>
                    <a:pt x="43" y="60"/>
                  </a:cubicBezTo>
                  <a:cubicBezTo>
                    <a:pt x="43" y="60"/>
                    <a:pt x="43" y="60"/>
                    <a:pt x="43" y="60"/>
                  </a:cubicBezTo>
                  <a:cubicBezTo>
                    <a:pt x="43" y="60"/>
                    <a:pt x="43" y="61"/>
                    <a:pt x="44" y="61"/>
                  </a:cubicBezTo>
                  <a:cubicBezTo>
                    <a:pt x="44" y="62"/>
                    <a:pt x="45" y="64"/>
                    <a:pt x="46" y="66"/>
                  </a:cubicBezTo>
                  <a:cubicBezTo>
                    <a:pt x="46" y="69"/>
                    <a:pt x="45" y="71"/>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2" y="73"/>
                    <a:pt x="42" y="74"/>
                    <a:pt x="41" y="74"/>
                  </a:cubicBezTo>
                  <a:cubicBezTo>
                    <a:pt x="39" y="74"/>
                    <a:pt x="37" y="74"/>
                    <a:pt x="36" y="72"/>
                  </a:cubicBezTo>
                  <a:cubicBezTo>
                    <a:pt x="36" y="72"/>
                    <a:pt x="36" y="72"/>
                    <a:pt x="36" y="72"/>
                  </a:cubicBezTo>
                  <a:cubicBezTo>
                    <a:pt x="36" y="72"/>
                    <a:pt x="36" y="72"/>
                    <a:pt x="36" y="72"/>
                  </a:cubicBezTo>
                  <a:cubicBezTo>
                    <a:pt x="35" y="71"/>
                    <a:pt x="33" y="70"/>
                    <a:pt x="33" y="69"/>
                  </a:cubicBezTo>
                  <a:cubicBezTo>
                    <a:pt x="31" y="67"/>
                    <a:pt x="30" y="64"/>
                    <a:pt x="30" y="63"/>
                  </a:cubicBezTo>
                  <a:cubicBezTo>
                    <a:pt x="28" y="53"/>
                    <a:pt x="19" y="49"/>
                    <a:pt x="11" y="45"/>
                  </a:cubicBezTo>
                  <a:cubicBezTo>
                    <a:pt x="11" y="45"/>
                    <a:pt x="11" y="45"/>
                    <a:pt x="11" y="45"/>
                  </a:cubicBezTo>
                  <a:cubicBezTo>
                    <a:pt x="10" y="44"/>
                    <a:pt x="9" y="44"/>
                    <a:pt x="8" y="43"/>
                  </a:cubicBezTo>
                  <a:cubicBezTo>
                    <a:pt x="8" y="48"/>
                    <a:pt x="7" y="52"/>
                    <a:pt x="6" y="57"/>
                  </a:cubicBezTo>
                  <a:cubicBezTo>
                    <a:pt x="6" y="60"/>
                    <a:pt x="5" y="63"/>
                    <a:pt x="5" y="66"/>
                  </a:cubicBezTo>
                  <a:cubicBezTo>
                    <a:pt x="5" y="68"/>
                    <a:pt x="5" y="71"/>
                    <a:pt x="5" y="73"/>
                  </a:cubicBezTo>
                  <a:cubicBezTo>
                    <a:pt x="5" y="75"/>
                    <a:pt x="6" y="77"/>
                    <a:pt x="6" y="80"/>
                  </a:cubicBezTo>
                  <a:cubicBezTo>
                    <a:pt x="8" y="81"/>
                    <a:pt x="10" y="81"/>
                    <a:pt x="13" y="82"/>
                  </a:cubicBezTo>
                  <a:cubicBezTo>
                    <a:pt x="13" y="82"/>
                    <a:pt x="14" y="83"/>
                    <a:pt x="15" y="83"/>
                  </a:cubicBezTo>
                  <a:cubicBezTo>
                    <a:pt x="15" y="83"/>
                    <a:pt x="15" y="83"/>
                    <a:pt x="15" y="83"/>
                  </a:cubicBezTo>
                  <a:cubicBezTo>
                    <a:pt x="15" y="83"/>
                    <a:pt x="15" y="83"/>
                    <a:pt x="15" y="83"/>
                  </a:cubicBezTo>
                  <a:cubicBezTo>
                    <a:pt x="19" y="84"/>
                    <a:pt x="22" y="85"/>
                    <a:pt x="24" y="87"/>
                  </a:cubicBezTo>
                  <a:cubicBezTo>
                    <a:pt x="24" y="87"/>
                    <a:pt x="24" y="87"/>
                    <a:pt x="25" y="87"/>
                  </a:cubicBezTo>
                  <a:cubicBezTo>
                    <a:pt x="26" y="89"/>
                    <a:pt x="27" y="90"/>
                    <a:pt x="27" y="92"/>
                  </a:cubicBezTo>
                  <a:cubicBezTo>
                    <a:pt x="27" y="93"/>
                    <a:pt x="27" y="94"/>
                    <a:pt x="27" y="95"/>
                  </a:cubicBezTo>
                  <a:cubicBezTo>
                    <a:pt x="27" y="96"/>
                    <a:pt x="26" y="97"/>
                    <a:pt x="25" y="97"/>
                  </a:cubicBezTo>
                  <a:cubicBezTo>
                    <a:pt x="25" y="97"/>
                    <a:pt x="25" y="97"/>
                    <a:pt x="25" y="97"/>
                  </a:cubicBezTo>
                  <a:cubicBezTo>
                    <a:pt x="24" y="98"/>
                    <a:pt x="22" y="98"/>
                    <a:pt x="21" y="98"/>
                  </a:cubicBezTo>
                  <a:cubicBezTo>
                    <a:pt x="21" y="98"/>
                    <a:pt x="21" y="98"/>
                    <a:pt x="21" y="98"/>
                  </a:cubicBezTo>
                  <a:cubicBezTo>
                    <a:pt x="17" y="98"/>
                    <a:pt x="15" y="96"/>
                    <a:pt x="12" y="95"/>
                  </a:cubicBezTo>
                  <a:cubicBezTo>
                    <a:pt x="12" y="95"/>
                    <a:pt x="12" y="95"/>
                    <a:pt x="12" y="95"/>
                  </a:cubicBezTo>
                  <a:cubicBezTo>
                    <a:pt x="10" y="93"/>
                    <a:pt x="8" y="92"/>
                    <a:pt x="6" y="92"/>
                  </a:cubicBezTo>
                  <a:cubicBezTo>
                    <a:pt x="7" y="99"/>
                    <a:pt x="10" y="106"/>
                    <a:pt x="14" y="111"/>
                  </a:cubicBezTo>
                  <a:cubicBezTo>
                    <a:pt x="18" y="117"/>
                    <a:pt x="23" y="122"/>
                    <a:pt x="30" y="125"/>
                  </a:cubicBezTo>
                  <a:cubicBezTo>
                    <a:pt x="33" y="126"/>
                    <a:pt x="34" y="126"/>
                    <a:pt x="36" y="126"/>
                  </a:cubicBezTo>
                  <a:cubicBezTo>
                    <a:pt x="37" y="125"/>
                    <a:pt x="39" y="124"/>
                    <a:pt x="41" y="123"/>
                  </a:cubicBezTo>
                  <a:cubicBezTo>
                    <a:pt x="42" y="122"/>
                    <a:pt x="42" y="121"/>
                    <a:pt x="43" y="121"/>
                  </a:cubicBezTo>
                  <a:cubicBezTo>
                    <a:pt x="46" y="118"/>
                    <a:pt x="49" y="115"/>
                    <a:pt x="54" y="114"/>
                  </a:cubicBezTo>
                  <a:cubicBezTo>
                    <a:pt x="55" y="114"/>
                    <a:pt x="56" y="114"/>
                    <a:pt x="56" y="114"/>
                  </a:cubicBezTo>
                  <a:cubicBezTo>
                    <a:pt x="56" y="110"/>
                    <a:pt x="56" y="110"/>
                    <a:pt x="56" y="110"/>
                  </a:cubicBezTo>
                  <a:cubicBezTo>
                    <a:pt x="57" y="100"/>
                    <a:pt x="57" y="92"/>
                    <a:pt x="58" y="84"/>
                  </a:cubicBezTo>
                  <a:cubicBezTo>
                    <a:pt x="58" y="76"/>
                    <a:pt x="59" y="68"/>
                    <a:pt x="59" y="59"/>
                  </a:cubicBezTo>
                  <a:cubicBezTo>
                    <a:pt x="59" y="57"/>
                    <a:pt x="60" y="56"/>
                    <a:pt x="62" y="56"/>
                  </a:cubicBezTo>
                  <a:cubicBezTo>
                    <a:pt x="62" y="100"/>
                    <a:pt x="62" y="100"/>
                    <a:pt x="62" y="100"/>
                  </a:cubicBezTo>
                  <a:cubicBezTo>
                    <a:pt x="61" y="103"/>
                    <a:pt x="61" y="106"/>
                    <a:pt x="61" y="110"/>
                  </a:cubicBezTo>
                  <a:cubicBezTo>
                    <a:pt x="61" y="115"/>
                    <a:pt x="61" y="115"/>
                    <a:pt x="61" y="115"/>
                  </a:cubicBezTo>
                  <a:cubicBezTo>
                    <a:pt x="61" y="119"/>
                    <a:pt x="59" y="119"/>
                    <a:pt x="56" y="119"/>
                  </a:cubicBezTo>
                  <a:cubicBezTo>
                    <a:pt x="56" y="119"/>
                    <a:pt x="56" y="119"/>
                    <a:pt x="56" y="119"/>
                  </a:cubicBezTo>
                  <a:cubicBezTo>
                    <a:pt x="56" y="119"/>
                    <a:pt x="55" y="119"/>
                    <a:pt x="55" y="119"/>
                  </a:cubicBezTo>
                  <a:cubicBezTo>
                    <a:pt x="51" y="120"/>
                    <a:pt x="49" y="122"/>
                    <a:pt x="46" y="124"/>
                  </a:cubicBezTo>
                  <a:cubicBezTo>
                    <a:pt x="45" y="125"/>
                    <a:pt x="45" y="126"/>
                    <a:pt x="44" y="126"/>
                  </a:cubicBezTo>
                  <a:cubicBezTo>
                    <a:pt x="41" y="128"/>
                    <a:pt x="39" y="130"/>
                    <a:pt x="37" y="130"/>
                  </a:cubicBezTo>
                  <a:cubicBezTo>
                    <a:pt x="34" y="131"/>
                    <a:pt x="32" y="131"/>
                    <a:pt x="28" y="129"/>
                  </a:cubicBezTo>
                  <a:cubicBezTo>
                    <a:pt x="21" y="126"/>
                    <a:pt x="15" y="121"/>
                    <a:pt x="10" y="114"/>
                  </a:cubicBezTo>
                  <a:cubicBezTo>
                    <a:pt x="5" y="107"/>
                    <a:pt x="2" y="99"/>
                    <a:pt x="0" y="90"/>
                  </a:cubicBezTo>
                  <a:cubicBezTo>
                    <a:pt x="0" y="90"/>
                    <a:pt x="0" y="90"/>
                    <a:pt x="0" y="89"/>
                  </a:cubicBezTo>
                  <a:cubicBezTo>
                    <a:pt x="0" y="88"/>
                    <a:pt x="1" y="87"/>
                    <a:pt x="2" y="87"/>
                  </a:cubicBezTo>
                  <a:cubicBezTo>
                    <a:pt x="7" y="87"/>
                    <a:pt x="10" y="88"/>
                    <a:pt x="14" y="90"/>
                  </a:cubicBezTo>
                  <a:cubicBezTo>
                    <a:pt x="14" y="90"/>
                    <a:pt x="14" y="90"/>
                    <a:pt x="14" y="90"/>
                  </a:cubicBezTo>
                  <a:cubicBezTo>
                    <a:pt x="17" y="92"/>
                    <a:pt x="19" y="93"/>
                    <a:pt x="21" y="93"/>
                  </a:cubicBezTo>
                  <a:cubicBezTo>
                    <a:pt x="21" y="93"/>
                    <a:pt x="21" y="93"/>
                    <a:pt x="21" y="93"/>
                  </a:cubicBezTo>
                  <a:cubicBezTo>
                    <a:pt x="22" y="93"/>
                    <a:pt x="22" y="93"/>
                    <a:pt x="22" y="93"/>
                  </a:cubicBezTo>
                  <a:cubicBezTo>
                    <a:pt x="22" y="93"/>
                    <a:pt x="22" y="93"/>
                    <a:pt x="22" y="93"/>
                  </a:cubicBezTo>
                  <a:cubicBezTo>
                    <a:pt x="22" y="93"/>
                    <a:pt x="22" y="93"/>
                    <a:pt x="22" y="93"/>
                  </a:cubicBezTo>
                  <a:cubicBezTo>
                    <a:pt x="22" y="93"/>
                    <a:pt x="22" y="93"/>
                    <a:pt x="22" y="92"/>
                  </a:cubicBezTo>
                  <a:cubicBezTo>
                    <a:pt x="22" y="92"/>
                    <a:pt x="22" y="92"/>
                    <a:pt x="22" y="91"/>
                  </a:cubicBezTo>
                  <a:cubicBezTo>
                    <a:pt x="21" y="91"/>
                    <a:pt x="21" y="91"/>
                    <a:pt x="21" y="91"/>
                  </a:cubicBezTo>
                  <a:cubicBezTo>
                    <a:pt x="19" y="90"/>
                    <a:pt x="17" y="89"/>
                    <a:pt x="14" y="88"/>
                  </a:cubicBezTo>
                  <a:cubicBezTo>
                    <a:pt x="13" y="87"/>
                    <a:pt x="13" y="87"/>
                    <a:pt x="13" y="87"/>
                  </a:cubicBezTo>
                  <a:cubicBezTo>
                    <a:pt x="13" y="87"/>
                    <a:pt x="13" y="87"/>
                    <a:pt x="13" y="87"/>
                  </a:cubicBezTo>
                  <a:cubicBezTo>
                    <a:pt x="13" y="87"/>
                    <a:pt x="12" y="87"/>
                    <a:pt x="11" y="87"/>
                  </a:cubicBezTo>
                  <a:cubicBezTo>
                    <a:pt x="8" y="86"/>
                    <a:pt x="5" y="85"/>
                    <a:pt x="3" y="83"/>
                  </a:cubicBezTo>
                  <a:cubicBezTo>
                    <a:pt x="2" y="83"/>
                    <a:pt x="2" y="82"/>
                    <a:pt x="2" y="82"/>
                  </a:cubicBezTo>
                  <a:cubicBezTo>
                    <a:pt x="1" y="79"/>
                    <a:pt x="1" y="76"/>
                    <a:pt x="0" y="74"/>
                  </a:cubicBezTo>
                  <a:cubicBezTo>
                    <a:pt x="0" y="71"/>
                    <a:pt x="0" y="68"/>
                    <a:pt x="0" y="66"/>
                  </a:cubicBezTo>
                  <a:cubicBezTo>
                    <a:pt x="1" y="62"/>
                    <a:pt x="1" y="59"/>
                    <a:pt x="2" y="56"/>
                  </a:cubicBezTo>
                  <a:cubicBezTo>
                    <a:pt x="2" y="50"/>
                    <a:pt x="3" y="45"/>
                    <a:pt x="3" y="39"/>
                  </a:cubicBezTo>
                  <a:cubicBezTo>
                    <a:pt x="3" y="39"/>
                    <a:pt x="3" y="39"/>
                    <a:pt x="4" y="38"/>
                  </a:cubicBezTo>
                  <a:cubicBezTo>
                    <a:pt x="4" y="37"/>
                    <a:pt x="6" y="37"/>
                    <a:pt x="7" y="37"/>
                  </a:cubicBezTo>
                  <a:cubicBezTo>
                    <a:pt x="9" y="38"/>
                    <a:pt x="11" y="40"/>
                    <a:pt x="13" y="41"/>
                  </a:cubicBezTo>
                  <a:cubicBezTo>
                    <a:pt x="13" y="41"/>
                    <a:pt x="13" y="41"/>
                    <a:pt x="13" y="41"/>
                  </a:cubicBezTo>
                  <a:cubicBezTo>
                    <a:pt x="23" y="45"/>
                    <a:pt x="32" y="50"/>
                    <a:pt x="35" y="62"/>
                  </a:cubicBezTo>
                  <a:cubicBezTo>
                    <a:pt x="35" y="63"/>
                    <a:pt x="36" y="64"/>
                    <a:pt x="37" y="66"/>
                  </a:cubicBezTo>
                  <a:cubicBezTo>
                    <a:pt x="37" y="67"/>
                    <a:pt x="38" y="68"/>
                    <a:pt x="39" y="69"/>
                  </a:cubicBezTo>
                  <a:cubicBezTo>
                    <a:pt x="39" y="69"/>
                    <a:pt x="39" y="69"/>
                    <a:pt x="39" y="69"/>
                  </a:cubicBezTo>
                  <a:cubicBezTo>
                    <a:pt x="39"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1" y="68"/>
                    <a:pt x="41" y="68"/>
                    <a:pt x="41" y="67"/>
                  </a:cubicBezTo>
                  <a:cubicBezTo>
                    <a:pt x="41" y="66"/>
                    <a:pt x="40" y="64"/>
                    <a:pt x="39" y="63"/>
                  </a:cubicBezTo>
                  <a:cubicBezTo>
                    <a:pt x="39" y="63"/>
                    <a:pt x="39" y="63"/>
                    <a:pt x="39" y="63"/>
                  </a:cubicBezTo>
                  <a:cubicBezTo>
                    <a:pt x="39" y="63"/>
                    <a:pt x="39" y="63"/>
                    <a:pt x="39" y="63"/>
                  </a:cubicBezTo>
                  <a:cubicBezTo>
                    <a:pt x="39" y="63"/>
                    <a:pt x="39" y="63"/>
                    <a:pt x="39" y="63"/>
                  </a:cubicBezTo>
                  <a:cubicBezTo>
                    <a:pt x="38" y="62"/>
                    <a:pt x="38" y="61"/>
                    <a:pt x="37" y="60"/>
                  </a:cubicBezTo>
                  <a:cubicBezTo>
                    <a:pt x="33" y="55"/>
                    <a:pt x="30" y="51"/>
                    <a:pt x="30" y="44"/>
                  </a:cubicBezTo>
                  <a:cubicBezTo>
                    <a:pt x="30" y="37"/>
                    <a:pt x="34" y="31"/>
                    <a:pt x="38" y="26"/>
                  </a:cubicBezTo>
                  <a:cubicBezTo>
                    <a:pt x="38" y="26"/>
                    <a:pt x="38" y="26"/>
                    <a:pt x="38" y="26"/>
                  </a:cubicBezTo>
                  <a:cubicBezTo>
                    <a:pt x="41" y="22"/>
                    <a:pt x="45" y="19"/>
                    <a:pt x="48" y="15"/>
                  </a:cubicBezTo>
                  <a:cubicBezTo>
                    <a:pt x="52" y="11"/>
                    <a:pt x="56" y="6"/>
                    <a:pt x="59" y="2"/>
                  </a:cubicBezTo>
                  <a:cubicBezTo>
                    <a:pt x="59" y="1"/>
                    <a:pt x="60" y="1"/>
                    <a:pt x="60" y="0"/>
                  </a:cubicBezTo>
                  <a:cubicBezTo>
                    <a:pt x="61" y="0"/>
                    <a:pt x="61" y="0"/>
                    <a:pt x="62" y="0"/>
                  </a:cubicBezTo>
                  <a:cubicBezTo>
                    <a:pt x="62" y="0"/>
                    <a:pt x="62" y="0"/>
                    <a:pt x="62" y="0"/>
                  </a:cubicBezTo>
                  <a:lnTo>
                    <a:pt x="62" y="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7" name="Freeform 220"/>
            <p:cNvSpPr>
              <a:spLocks noEditPoints="1"/>
            </p:cNvSpPr>
            <p:nvPr/>
          </p:nvSpPr>
          <p:spPr bwMode="auto">
            <a:xfrm>
              <a:off x="4476844" y="1731037"/>
              <a:ext cx="32526" cy="113845"/>
            </a:xfrm>
            <a:custGeom>
              <a:avLst/>
              <a:gdLst>
                <a:gd name="T0" fmla="*/ 7 w 13"/>
                <a:gd name="T1" fmla="*/ 0 h 44"/>
                <a:gd name="T2" fmla="*/ 11 w 13"/>
                <a:gd name="T3" fmla="*/ 0 h 44"/>
                <a:gd name="T4" fmla="*/ 13 w 13"/>
                <a:gd name="T5" fmla="*/ 3 h 44"/>
                <a:gd name="T6" fmla="*/ 13 w 13"/>
                <a:gd name="T7" fmla="*/ 42 h 44"/>
                <a:gd name="T8" fmla="*/ 11 w 13"/>
                <a:gd name="T9" fmla="*/ 44 h 44"/>
                <a:gd name="T10" fmla="*/ 7 w 13"/>
                <a:gd name="T11" fmla="*/ 44 h 44"/>
                <a:gd name="T12" fmla="*/ 7 w 13"/>
                <a:gd name="T13" fmla="*/ 39 h 44"/>
                <a:gd name="T14" fmla="*/ 8 w 13"/>
                <a:gd name="T15" fmla="*/ 39 h 44"/>
                <a:gd name="T16" fmla="*/ 8 w 13"/>
                <a:gd name="T17" fmla="*/ 5 h 44"/>
                <a:gd name="T18" fmla="*/ 7 w 13"/>
                <a:gd name="T19" fmla="*/ 5 h 44"/>
                <a:gd name="T20" fmla="*/ 7 w 13"/>
                <a:gd name="T21" fmla="*/ 0 h 44"/>
                <a:gd name="T22" fmla="*/ 2 w 13"/>
                <a:gd name="T23" fmla="*/ 0 h 44"/>
                <a:gd name="T24" fmla="*/ 7 w 13"/>
                <a:gd name="T25" fmla="*/ 0 h 44"/>
                <a:gd name="T26" fmla="*/ 7 w 13"/>
                <a:gd name="T27" fmla="*/ 5 h 44"/>
                <a:gd name="T28" fmla="*/ 5 w 13"/>
                <a:gd name="T29" fmla="*/ 5 h 44"/>
                <a:gd name="T30" fmla="*/ 5 w 13"/>
                <a:gd name="T31" fmla="*/ 39 h 44"/>
                <a:gd name="T32" fmla="*/ 7 w 13"/>
                <a:gd name="T33" fmla="*/ 39 h 44"/>
                <a:gd name="T34" fmla="*/ 7 w 13"/>
                <a:gd name="T35" fmla="*/ 44 h 44"/>
                <a:gd name="T36" fmla="*/ 2 w 13"/>
                <a:gd name="T37" fmla="*/ 44 h 44"/>
                <a:gd name="T38" fmla="*/ 0 w 13"/>
                <a:gd name="T39" fmla="*/ 42 h 44"/>
                <a:gd name="T40" fmla="*/ 0 w 13"/>
                <a:gd name="T41" fmla="*/ 3 h 44"/>
                <a:gd name="T42" fmla="*/ 2 w 13"/>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44">
                  <a:moveTo>
                    <a:pt x="7" y="0"/>
                  </a:moveTo>
                  <a:cubicBezTo>
                    <a:pt x="11" y="0"/>
                    <a:pt x="11" y="0"/>
                    <a:pt x="11" y="0"/>
                  </a:cubicBezTo>
                  <a:cubicBezTo>
                    <a:pt x="12" y="0"/>
                    <a:pt x="13" y="1"/>
                    <a:pt x="13" y="3"/>
                  </a:cubicBezTo>
                  <a:cubicBezTo>
                    <a:pt x="13" y="42"/>
                    <a:pt x="13" y="42"/>
                    <a:pt x="13" y="42"/>
                  </a:cubicBezTo>
                  <a:cubicBezTo>
                    <a:pt x="13" y="43"/>
                    <a:pt x="12" y="44"/>
                    <a:pt x="11" y="44"/>
                  </a:cubicBezTo>
                  <a:cubicBezTo>
                    <a:pt x="7" y="44"/>
                    <a:pt x="7" y="44"/>
                    <a:pt x="7" y="44"/>
                  </a:cubicBezTo>
                  <a:cubicBezTo>
                    <a:pt x="7" y="39"/>
                    <a:pt x="7" y="39"/>
                    <a:pt x="7" y="39"/>
                  </a:cubicBezTo>
                  <a:cubicBezTo>
                    <a:pt x="8" y="39"/>
                    <a:pt x="8" y="39"/>
                    <a:pt x="8" y="39"/>
                  </a:cubicBezTo>
                  <a:cubicBezTo>
                    <a:pt x="8" y="5"/>
                    <a:pt x="8" y="5"/>
                    <a:pt x="8"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39"/>
                    <a:pt x="5" y="39"/>
                    <a:pt x="5" y="39"/>
                  </a:cubicBezTo>
                  <a:cubicBezTo>
                    <a:pt x="7" y="39"/>
                    <a:pt x="7" y="39"/>
                    <a:pt x="7" y="39"/>
                  </a:cubicBezTo>
                  <a:cubicBezTo>
                    <a:pt x="7" y="44"/>
                    <a:pt x="7" y="44"/>
                    <a:pt x="7" y="44"/>
                  </a:cubicBezTo>
                  <a:cubicBezTo>
                    <a:pt x="2" y="44"/>
                    <a:pt x="2" y="44"/>
                    <a:pt x="2" y="44"/>
                  </a:cubicBezTo>
                  <a:cubicBezTo>
                    <a:pt x="1" y="44"/>
                    <a:pt x="0" y="43"/>
                    <a:pt x="0" y="42"/>
                  </a:cubicBezTo>
                  <a:cubicBezTo>
                    <a:pt x="0" y="3"/>
                    <a:pt x="0" y="3"/>
                    <a:pt x="0" y="3"/>
                  </a:cubicBezTo>
                  <a:cubicBezTo>
                    <a:pt x="0" y="1"/>
                    <a:pt x="1" y="0"/>
                    <a:pt x="2"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8" name="Freeform 222"/>
            <p:cNvSpPr>
              <a:spLocks noEditPoints="1"/>
            </p:cNvSpPr>
            <p:nvPr/>
          </p:nvSpPr>
          <p:spPr bwMode="auto">
            <a:xfrm>
              <a:off x="7727723" y="2229785"/>
              <a:ext cx="159020" cy="231302"/>
            </a:xfrm>
            <a:custGeom>
              <a:avLst/>
              <a:gdLst>
                <a:gd name="T0" fmla="*/ 54 w 62"/>
                <a:gd name="T1" fmla="*/ 21 h 90"/>
                <a:gd name="T2" fmla="*/ 45 w 62"/>
                <a:gd name="T3" fmla="*/ 21 h 90"/>
                <a:gd name="T4" fmla="*/ 43 w 62"/>
                <a:gd name="T5" fmla="*/ 18 h 90"/>
                <a:gd name="T6" fmla="*/ 43 w 62"/>
                <a:gd name="T7" fmla="*/ 17 h 90"/>
                <a:gd name="T8" fmla="*/ 49 w 62"/>
                <a:gd name="T9" fmla="*/ 5 h 90"/>
                <a:gd name="T10" fmla="*/ 34 w 62"/>
                <a:gd name="T11" fmla="*/ 5 h 90"/>
                <a:gd name="T12" fmla="*/ 32 w 62"/>
                <a:gd name="T13" fmla="*/ 5 h 90"/>
                <a:gd name="T14" fmla="*/ 32 w 62"/>
                <a:gd name="T15" fmla="*/ 5 h 90"/>
                <a:gd name="T16" fmla="*/ 32 w 62"/>
                <a:gd name="T17" fmla="*/ 0 h 90"/>
                <a:gd name="T18" fmla="*/ 32 w 62"/>
                <a:gd name="T19" fmla="*/ 0 h 90"/>
                <a:gd name="T20" fmla="*/ 34 w 62"/>
                <a:gd name="T21" fmla="*/ 0 h 90"/>
                <a:gd name="T22" fmla="*/ 53 w 62"/>
                <a:gd name="T23" fmla="*/ 0 h 90"/>
                <a:gd name="T24" fmla="*/ 53 w 62"/>
                <a:gd name="T25" fmla="*/ 0 h 90"/>
                <a:gd name="T26" fmla="*/ 54 w 62"/>
                <a:gd name="T27" fmla="*/ 1 h 90"/>
                <a:gd name="T28" fmla="*/ 55 w 62"/>
                <a:gd name="T29" fmla="*/ 4 h 90"/>
                <a:gd name="T30" fmla="*/ 49 w 62"/>
                <a:gd name="T31" fmla="*/ 16 h 90"/>
                <a:gd name="T32" fmla="*/ 59 w 62"/>
                <a:gd name="T33" fmla="*/ 16 h 90"/>
                <a:gd name="T34" fmla="*/ 59 w 62"/>
                <a:gd name="T35" fmla="*/ 16 h 90"/>
                <a:gd name="T36" fmla="*/ 61 w 62"/>
                <a:gd name="T37" fmla="*/ 17 h 90"/>
                <a:gd name="T38" fmla="*/ 61 w 62"/>
                <a:gd name="T39" fmla="*/ 20 h 90"/>
                <a:gd name="T40" fmla="*/ 32 w 62"/>
                <a:gd name="T41" fmla="*/ 55 h 90"/>
                <a:gd name="T42" fmla="*/ 32 w 62"/>
                <a:gd name="T43" fmla="*/ 48 h 90"/>
                <a:gd name="T44" fmla="*/ 54 w 62"/>
                <a:gd name="T45" fmla="*/ 21 h 90"/>
                <a:gd name="T46" fmla="*/ 32 w 62"/>
                <a:gd name="T47" fmla="*/ 5 h 90"/>
                <a:gd name="T48" fmla="*/ 25 w 62"/>
                <a:gd name="T49" fmla="*/ 5 h 90"/>
                <a:gd name="T50" fmla="*/ 10 w 62"/>
                <a:gd name="T51" fmla="*/ 36 h 90"/>
                <a:gd name="T52" fmla="*/ 22 w 62"/>
                <a:gd name="T53" fmla="*/ 36 h 90"/>
                <a:gd name="T54" fmla="*/ 24 w 62"/>
                <a:gd name="T55" fmla="*/ 39 h 90"/>
                <a:gd name="T56" fmla="*/ 24 w 62"/>
                <a:gd name="T57" fmla="*/ 40 h 90"/>
                <a:gd name="T58" fmla="*/ 10 w 62"/>
                <a:gd name="T59" fmla="*/ 74 h 90"/>
                <a:gd name="T60" fmla="*/ 32 w 62"/>
                <a:gd name="T61" fmla="*/ 48 h 90"/>
                <a:gd name="T62" fmla="*/ 32 w 62"/>
                <a:gd name="T63" fmla="*/ 55 h 90"/>
                <a:gd name="T64" fmla="*/ 4 w 62"/>
                <a:gd name="T65" fmla="*/ 89 h 90"/>
                <a:gd name="T66" fmla="*/ 4 w 62"/>
                <a:gd name="T67" fmla="*/ 89 h 90"/>
                <a:gd name="T68" fmla="*/ 2 w 62"/>
                <a:gd name="T69" fmla="*/ 90 h 90"/>
                <a:gd name="T70" fmla="*/ 0 w 62"/>
                <a:gd name="T71" fmla="*/ 87 h 90"/>
                <a:gd name="T72" fmla="*/ 18 w 62"/>
                <a:gd name="T73" fmla="*/ 41 h 90"/>
                <a:gd name="T74" fmla="*/ 6 w 62"/>
                <a:gd name="T75" fmla="*/ 41 h 90"/>
                <a:gd name="T76" fmla="*/ 6 w 62"/>
                <a:gd name="T77" fmla="*/ 41 h 90"/>
                <a:gd name="T78" fmla="*/ 5 w 62"/>
                <a:gd name="T79" fmla="*/ 41 h 90"/>
                <a:gd name="T80" fmla="*/ 4 w 62"/>
                <a:gd name="T81" fmla="*/ 38 h 90"/>
                <a:gd name="T82" fmla="*/ 22 w 62"/>
                <a:gd name="T83" fmla="*/ 2 h 90"/>
                <a:gd name="T84" fmla="*/ 24 w 62"/>
                <a:gd name="T85" fmla="*/ 0 h 90"/>
                <a:gd name="T86" fmla="*/ 32 w 62"/>
                <a:gd name="T87" fmla="*/ 0 h 90"/>
                <a:gd name="T88" fmla="*/ 32 w 62"/>
                <a:gd name="T8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90">
                  <a:moveTo>
                    <a:pt x="54" y="21"/>
                  </a:moveTo>
                  <a:cubicBezTo>
                    <a:pt x="45" y="21"/>
                    <a:pt x="45" y="21"/>
                    <a:pt x="45" y="21"/>
                  </a:cubicBezTo>
                  <a:cubicBezTo>
                    <a:pt x="44" y="21"/>
                    <a:pt x="43" y="20"/>
                    <a:pt x="43" y="18"/>
                  </a:cubicBezTo>
                  <a:cubicBezTo>
                    <a:pt x="43" y="18"/>
                    <a:pt x="43" y="18"/>
                    <a:pt x="43" y="17"/>
                  </a:cubicBezTo>
                  <a:cubicBezTo>
                    <a:pt x="49" y="5"/>
                    <a:pt x="49" y="5"/>
                    <a:pt x="49" y="5"/>
                  </a:cubicBezTo>
                  <a:cubicBezTo>
                    <a:pt x="34" y="5"/>
                    <a:pt x="34" y="5"/>
                    <a:pt x="34" y="5"/>
                  </a:cubicBezTo>
                  <a:cubicBezTo>
                    <a:pt x="32" y="5"/>
                    <a:pt x="32" y="5"/>
                    <a:pt x="32" y="5"/>
                  </a:cubicBezTo>
                  <a:cubicBezTo>
                    <a:pt x="32" y="5"/>
                    <a:pt x="32" y="5"/>
                    <a:pt x="32" y="5"/>
                  </a:cubicBezTo>
                  <a:cubicBezTo>
                    <a:pt x="32" y="0"/>
                    <a:pt x="32" y="0"/>
                    <a:pt x="32" y="0"/>
                  </a:cubicBezTo>
                  <a:cubicBezTo>
                    <a:pt x="32" y="0"/>
                    <a:pt x="32" y="0"/>
                    <a:pt x="32" y="0"/>
                  </a:cubicBezTo>
                  <a:cubicBezTo>
                    <a:pt x="34" y="0"/>
                    <a:pt x="34" y="0"/>
                    <a:pt x="34" y="0"/>
                  </a:cubicBezTo>
                  <a:cubicBezTo>
                    <a:pt x="53" y="0"/>
                    <a:pt x="53" y="0"/>
                    <a:pt x="53" y="0"/>
                  </a:cubicBezTo>
                  <a:cubicBezTo>
                    <a:pt x="53" y="0"/>
                    <a:pt x="53" y="0"/>
                    <a:pt x="53" y="0"/>
                  </a:cubicBezTo>
                  <a:cubicBezTo>
                    <a:pt x="54" y="0"/>
                    <a:pt x="54" y="0"/>
                    <a:pt x="54" y="1"/>
                  </a:cubicBezTo>
                  <a:cubicBezTo>
                    <a:pt x="55" y="1"/>
                    <a:pt x="56" y="3"/>
                    <a:pt x="55" y="4"/>
                  </a:cubicBezTo>
                  <a:cubicBezTo>
                    <a:pt x="49" y="16"/>
                    <a:pt x="49" y="16"/>
                    <a:pt x="49" y="16"/>
                  </a:cubicBezTo>
                  <a:cubicBezTo>
                    <a:pt x="59" y="16"/>
                    <a:pt x="59" y="16"/>
                    <a:pt x="59" y="16"/>
                  </a:cubicBezTo>
                  <a:cubicBezTo>
                    <a:pt x="59" y="16"/>
                    <a:pt x="59" y="16"/>
                    <a:pt x="59" y="16"/>
                  </a:cubicBezTo>
                  <a:cubicBezTo>
                    <a:pt x="60" y="16"/>
                    <a:pt x="60" y="16"/>
                    <a:pt x="61" y="17"/>
                  </a:cubicBezTo>
                  <a:cubicBezTo>
                    <a:pt x="62" y="17"/>
                    <a:pt x="62" y="19"/>
                    <a:pt x="61" y="20"/>
                  </a:cubicBezTo>
                  <a:cubicBezTo>
                    <a:pt x="32" y="55"/>
                    <a:pt x="32" y="55"/>
                    <a:pt x="32" y="55"/>
                  </a:cubicBezTo>
                  <a:cubicBezTo>
                    <a:pt x="32" y="48"/>
                    <a:pt x="32" y="48"/>
                    <a:pt x="32" y="48"/>
                  </a:cubicBezTo>
                  <a:lnTo>
                    <a:pt x="54" y="21"/>
                  </a:lnTo>
                  <a:close/>
                  <a:moveTo>
                    <a:pt x="32" y="5"/>
                  </a:moveTo>
                  <a:cubicBezTo>
                    <a:pt x="25" y="5"/>
                    <a:pt x="25" y="5"/>
                    <a:pt x="25" y="5"/>
                  </a:cubicBezTo>
                  <a:cubicBezTo>
                    <a:pt x="10" y="36"/>
                    <a:pt x="10" y="36"/>
                    <a:pt x="10" y="36"/>
                  </a:cubicBezTo>
                  <a:cubicBezTo>
                    <a:pt x="22" y="36"/>
                    <a:pt x="22" y="36"/>
                    <a:pt x="22" y="36"/>
                  </a:cubicBezTo>
                  <a:cubicBezTo>
                    <a:pt x="23" y="36"/>
                    <a:pt x="24" y="37"/>
                    <a:pt x="24" y="39"/>
                  </a:cubicBezTo>
                  <a:cubicBezTo>
                    <a:pt x="24" y="39"/>
                    <a:pt x="24" y="39"/>
                    <a:pt x="24" y="40"/>
                  </a:cubicBezTo>
                  <a:cubicBezTo>
                    <a:pt x="10" y="74"/>
                    <a:pt x="10" y="74"/>
                    <a:pt x="10" y="74"/>
                  </a:cubicBezTo>
                  <a:cubicBezTo>
                    <a:pt x="32" y="48"/>
                    <a:pt x="32" y="48"/>
                    <a:pt x="32" y="48"/>
                  </a:cubicBezTo>
                  <a:cubicBezTo>
                    <a:pt x="32" y="55"/>
                    <a:pt x="32" y="55"/>
                    <a:pt x="32" y="55"/>
                  </a:cubicBezTo>
                  <a:cubicBezTo>
                    <a:pt x="4" y="89"/>
                    <a:pt x="4" y="89"/>
                    <a:pt x="4" y="89"/>
                  </a:cubicBezTo>
                  <a:cubicBezTo>
                    <a:pt x="4" y="89"/>
                    <a:pt x="4" y="89"/>
                    <a:pt x="4" y="89"/>
                  </a:cubicBezTo>
                  <a:cubicBezTo>
                    <a:pt x="4" y="90"/>
                    <a:pt x="2" y="90"/>
                    <a:pt x="2" y="90"/>
                  </a:cubicBezTo>
                  <a:cubicBezTo>
                    <a:pt x="0" y="90"/>
                    <a:pt x="0" y="88"/>
                    <a:pt x="0" y="87"/>
                  </a:cubicBezTo>
                  <a:cubicBezTo>
                    <a:pt x="18" y="41"/>
                    <a:pt x="18" y="41"/>
                    <a:pt x="18" y="41"/>
                  </a:cubicBezTo>
                  <a:cubicBezTo>
                    <a:pt x="6" y="41"/>
                    <a:pt x="6" y="41"/>
                    <a:pt x="6" y="41"/>
                  </a:cubicBezTo>
                  <a:cubicBezTo>
                    <a:pt x="6" y="41"/>
                    <a:pt x="6" y="41"/>
                    <a:pt x="6" y="41"/>
                  </a:cubicBezTo>
                  <a:cubicBezTo>
                    <a:pt x="6" y="41"/>
                    <a:pt x="6" y="41"/>
                    <a:pt x="5" y="41"/>
                  </a:cubicBezTo>
                  <a:cubicBezTo>
                    <a:pt x="4" y="40"/>
                    <a:pt x="4" y="39"/>
                    <a:pt x="4" y="38"/>
                  </a:cubicBezTo>
                  <a:cubicBezTo>
                    <a:pt x="22" y="2"/>
                    <a:pt x="22" y="2"/>
                    <a:pt x="22" y="2"/>
                  </a:cubicBezTo>
                  <a:cubicBezTo>
                    <a:pt x="22" y="1"/>
                    <a:pt x="23" y="0"/>
                    <a:pt x="24" y="0"/>
                  </a:cubicBezTo>
                  <a:cubicBezTo>
                    <a:pt x="32" y="0"/>
                    <a:pt x="32" y="0"/>
                    <a:pt x="32" y="0"/>
                  </a:cubicBezTo>
                  <a:lnTo>
                    <a:pt x="32"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9" name="Freeform 223"/>
            <p:cNvSpPr>
              <a:spLocks noEditPoints="1"/>
            </p:cNvSpPr>
            <p:nvPr/>
          </p:nvSpPr>
          <p:spPr bwMode="auto">
            <a:xfrm>
              <a:off x="7642793" y="1969569"/>
              <a:ext cx="417429" cy="260215"/>
            </a:xfrm>
            <a:custGeom>
              <a:avLst/>
              <a:gdLst>
                <a:gd name="T0" fmla="*/ 81 w 162"/>
                <a:gd name="T1" fmla="*/ 96 h 101"/>
                <a:gd name="T2" fmla="*/ 89 w 162"/>
                <a:gd name="T3" fmla="*/ 96 h 101"/>
                <a:gd name="T4" fmla="*/ 131 w 162"/>
                <a:gd name="T5" fmla="*/ 96 h 101"/>
                <a:gd name="T6" fmla="*/ 149 w 162"/>
                <a:gd name="T7" fmla="*/ 89 h 101"/>
                <a:gd name="T8" fmla="*/ 157 w 162"/>
                <a:gd name="T9" fmla="*/ 71 h 101"/>
                <a:gd name="T10" fmla="*/ 149 w 162"/>
                <a:gd name="T11" fmla="*/ 53 h 101"/>
                <a:gd name="T12" fmla="*/ 131 w 162"/>
                <a:gd name="T13" fmla="*/ 45 h 101"/>
                <a:gd name="T14" fmla="*/ 123 w 162"/>
                <a:gd name="T15" fmla="*/ 47 h 101"/>
                <a:gd name="T16" fmla="*/ 115 w 162"/>
                <a:gd name="T17" fmla="*/ 51 h 101"/>
                <a:gd name="T18" fmla="*/ 112 w 162"/>
                <a:gd name="T19" fmla="*/ 51 h 101"/>
                <a:gd name="T20" fmla="*/ 111 w 162"/>
                <a:gd name="T21" fmla="*/ 49 h 101"/>
                <a:gd name="T22" fmla="*/ 97 w 162"/>
                <a:gd name="T23" fmla="*/ 18 h 101"/>
                <a:gd name="T24" fmla="*/ 81 w 162"/>
                <a:gd name="T25" fmla="*/ 7 h 101"/>
                <a:gd name="T26" fmla="*/ 81 w 162"/>
                <a:gd name="T27" fmla="*/ 2 h 101"/>
                <a:gd name="T28" fmla="*/ 101 w 162"/>
                <a:gd name="T29" fmla="*/ 14 h 101"/>
                <a:gd name="T30" fmla="*/ 116 w 162"/>
                <a:gd name="T31" fmla="*/ 45 h 101"/>
                <a:gd name="T32" fmla="*/ 121 w 162"/>
                <a:gd name="T33" fmla="*/ 42 h 101"/>
                <a:gd name="T34" fmla="*/ 131 w 162"/>
                <a:gd name="T35" fmla="*/ 41 h 101"/>
                <a:gd name="T36" fmla="*/ 153 w 162"/>
                <a:gd name="T37" fmla="*/ 49 h 101"/>
                <a:gd name="T38" fmla="*/ 162 w 162"/>
                <a:gd name="T39" fmla="*/ 71 h 101"/>
                <a:gd name="T40" fmla="*/ 153 w 162"/>
                <a:gd name="T41" fmla="*/ 92 h 101"/>
                <a:gd name="T42" fmla="*/ 131 w 162"/>
                <a:gd name="T43" fmla="*/ 101 h 101"/>
                <a:gd name="T44" fmla="*/ 89 w 162"/>
                <a:gd name="T45" fmla="*/ 101 h 101"/>
                <a:gd name="T46" fmla="*/ 81 w 162"/>
                <a:gd name="T47" fmla="*/ 101 h 101"/>
                <a:gd name="T48" fmla="*/ 81 w 162"/>
                <a:gd name="T49" fmla="*/ 96 h 101"/>
                <a:gd name="T50" fmla="*/ 5 w 162"/>
                <a:gd name="T51" fmla="*/ 82 h 101"/>
                <a:gd name="T52" fmla="*/ 9 w 162"/>
                <a:gd name="T53" fmla="*/ 92 h 101"/>
                <a:gd name="T54" fmla="*/ 19 w 162"/>
                <a:gd name="T55" fmla="*/ 96 h 101"/>
                <a:gd name="T56" fmla="*/ 59 w 162"/>
                <a:gd name="T57" fmla="*/ 96 h 101"/>
                <a:gd name="T58" fmla="*/ 65 w 162"/>
                <a:gd name="T59" fmla="*/ 96 h 101"/>
                <a:gd name="T60" fmla="*/ 67 w 162"/>
                <a:gd name="T61" fmla="*/ 96 h 101"/>
                <a:gd name="T62" fmla="*/ 81 w 162"/>
                <a:gd name="T63" fmla="*/ 96 h 101"/>
                <a:gd name="T64" fmla="*/ 81 w 162"/>
                <a:gd name="T65" fmla="*/ 101 h 101"/>
                <a:gd name="T66" fmla="*/ 67 w 162"/>
                <a:gd name="T67" fmla="*/ 101 h 101"/>
                <a:gd name="T68" fmla="*/ 65 w 162"/>
                <a:gd name="T69" fmla="*/ 101 h 101"/>
                <a:gd name="T70" fmla="*/ 59 w 162"/>
                <a:gd name="T71" fmla="*/ 101 h 101"/>
                <a:gd name="T72" fmla="*/ 19 w 162"/>
                <a:gd name="T73" fmla="*/ 101 h 101"/>
                <a:gd name="T74" fmla="*/ 6 w 162"/>
                <a:gd name="T75" fmla="*/ 95 h 101"/>
                <a:gd name="T76" fmla="*/ 0 w 162"/>
                <a:gd name="T77" fmla="*/ 82 h 101"/>
                <a:gd name="T78" fmla="*/ 6 w 162"/>
                <a:gd name="T79" fmla="*/ 68 h 101"/>
                <a:gd name="T80" fmla="*/ 16 w 162"/>
                <a:gd name="T81" fmla="*/ 63 h 101"/>
                <a:gd name="T82" fmla="*/ 15 w 162"/>
                <a:gd name="T83" fmla="*/ 58 h 101"/>
                <a:gd name="T84" fmla="*/ 15 w 162"/>
                <a:gd name="T85" fmla="*/ 50 h 101"/>
                <a:gd name="T86" fmla="*/ 29 w 162"/>
                <a:gd name="T87" fmla="*/ 15 h 101"/>
                <a:gd name="T88" fmla="*/ 65 w 162"/>
                <a:gd name="T89" fmla="*/ 0 h 101"/>
                <a:gd name="T90" fmla="*/ 81 w 162"/>
                <a:gd name="T91" fmla="*/ 2 h 101"/>
                <a:gd name="T92" fmla="*/ 81 w 162"/>
                <a:gd name="T93" fmla="*/ 7 h 101"/>
                <a:gd name="T94" fmla="*/ 65 w 162"/>
                <a:gd name="T95" fmla="*/ 5 h 101"/>
                <a:gd name="T96" fmla="*/ 33 w 162"/>
                <a:gd name="T97" fmla="*/ 18 h 101"/>
                <a:gd name="T98" fmla="*/ 19 w 162"/>
                <a:gd name="T99" fmla="*/ 50 h 101"/>
                <a:gd name="T100" fmla="*/ 20 w 162"/>
                <a:gd name="T101" fmla="*/ 57 h 101"/>
                <a:gd name="T102" fmla="*/ 21 w 162"/>
                <a:gd name="T103" fmla="*/ 64 h 101"/>
                <a:gd name="T104" fmla="*/ 20 w 162"/>
                <a:gd name="T105" fmla="*/ 67 h 101"/>
                <a:gd name="T106" fmla="*/ 19 w 162"/>
                <a:gd name="T107" fmla="*/ 67 h 101"/>
                <a:gd name="T108" fmla="*/ 9 w 162"/>
                <a:gd name="T109" fmla="*/ 71 h 101"/>
                <a:gd name="T110" fmla="*/ 5 w 162"/>
                <a:gd name="T111"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01">
                  <a:moveTo>
                    <a:pt x="81" y="96"/>
                  </a:moveTo>
                  <a:cubicBezTo>
                    <a:pt x="89" y="96"/>
                    <a:pt x="89" y="96"/>
                    <a:pt x="89" y="96"/>
                  </a:cubicBezTo>
                  <a:cubicBezTo>
                    <a:pt x="131" y="96"/>
                    <a:pt x="131" y="96"/>
                    <a:pt x="131" y="96"/>
                  </a:cubicBezTo>
                  <a:cubicBezTo>
                    <a:pt x="138" y="96"/>
                    <a:pt x="145" y="93"/>
                    <a:pt x="149" y="89"/>
                  </a:cubicBezTo>
                  <a:cubicBezTo>
                    <a:pt x="154" y="84"/>
                    <a:pt x="157" y="78"/>
                    <a:pt x="157" y="71"/>
                  </a:cubicBezTo>
                  <a:cubicBezTo>
                    <a:pt x="157" y="64"/>
                    <a:pt x="154" y="57"/>
                    <a:pt x="149" y="53"/>
                  </a:cubicBezTo>
                  <a:cubicBezTo>
                    <a:pt x="145" y="48"/>
                    <a:pt x="138" y="45"/>
                    <a:pt x="131" y="45"/>
                  </a:cubicBezTo>
                  <a:cubicBezTo>
                    <a:pt x="128" y="45"/>
                    <a:pt x="125" y="46"/>
                    <a:pt x="123" y="47"/>
                  </a:cubicBezTo>
                  <a:cubicBezTo>
                    <a:pt x="120" y="48"/>
                    <a:pt x="117" y="49"/>
                    <a:pt x="115" y="51"/>
                  </a:cubicBezTo>
                  <a:cubicBezTo>
                    <a:pt x="114" y="52"/>
                    <a:pt x="112" y="52"/>
                    <a:pt x="112" y="51"/>
                  </a:cubicBezTo>
                  <a:cubicBezTo>
                    <a:pt x="111" y="51"/>
                    <a:pt x="111" y="50"/>
                    <a:pt x="111" y="49"/>
                  </a:cubicBezTo>
                  <a:cubicBezTo>
                    <a:pt x="111" y="37"/>
                    <a:pt x="106" y="26"/>
                    <a:pt x="97" y="18"/>
                  </a:cubicBezTo>
                  <a:cubicBezTo>
                    <a:pt x="93" y="13"/>
                    <a:pt x="87" y="10"/>
                    <a:pt x="81" y="7"/>
                  </a:cubicBezTo>
                  <a:cubicBezTo>
                    <a:pt x="81" y="2"/>
                    <a:pt x="81" y="2"/>
                    <a:pt x="81" y="2"/>
                  </a:cubicBezTo>
                  <a:cubicBezTo>
                    <a:pt x="88" y="5"/>
                    <a:pt x="95" y="9"/>
                    <a:pt x="101" y="14"/>
                  </a:cubicBezTo>
                  <a:cubicBezTo>
                    <a:pt x="109" y="22"/>
                    <a:pt x="114" y="33"/>
                    <a:pt x="116" y="45"/>
                  </a:cubicBezTo>
                  <a:cubicBezTo>
                    <a:pt x="117" y="44"/>
                    <a:pt x="119" y="43"/>
                    <a:pt x="121" y="42"/>
                  </a:cubicBezTo>
                  <a:cubicBezTo>
                    <a:pt x="124" y="41"/>
                    <a:pt x="128" y="41"/>
                    <a:pt x="131" y="41"/>
                  </a:cubicBezTo>
                  <a:cubicBezTo>
                    <a:pt x="140" y="41"/>
                    <a:pt x="147" y="44"/>
                    <a:pt x="153" y="49"/>
                  </a:cubicBezTo>
                  <a:cubicBezTo>
                    <a:pt x="158" y="55"/>
                    <a:pt x="162" y="63"/>
                    <a:pt x="162" y="71"/>
                  </a:cubicBezTo>
                  <a:cubicBezTo>
                    <a:pt x="162" y="79"/>
                    <a:pt x="158" y="87"/>
                    <a:pt x="153" y="92"/>
                  </a:cubicBezTo>
                  <a:cubicBezTo>
                    <a:pt x="147" y="98"/>
                    <a:pt x="140" y="101"/>
                    <a:pt x="131" y="101"/>
                  </a:cubicBezTo>
                  <a:cubicBezTo>
                    <a:pt x="89" y="101"/>
                    <a:pt x="89" y="101"/>
                    <a:pt x="89" y="101"/>
                  </a:cubicBezTo>
                  <a:cubicBezTo>
                    <a:pt x="81" y="101"/>
                    <a:pt x="81" y="101"/>
                    <a:pt x="81" y="101"/>
                  </a:cubicBezTo>
                  <a:lnTo>
                    <a:pt x="81" y="96"/>
                  </a:lnTo>
                  <a:close/>
                  <a:moveTo>
                    <a:pt x="5" y="82"/>
                  </a:moveTo>
                  <a:cubicBezTo>
                    <a:pt x="5" y="86"/>
                    <a:pt x="6" y="89"/>
                    <a:pt x="9" y="92"/>
                  </a:cubicBezTo>
                  <a:cubicBezTo>
                    <a:pt x="12" y="95"/>
                    <a:pt x="15" y="96"/>
                    <a:pt x="19" y="96"/>
                  </a:cubicBezTo>
                  <a:cubicBezTo>
                    <a:pt x="59" y="96"/>
                    <a:pt x="59" y="96"/>
                    <a:pt x="59" y="96"/>
                  </a:cubicBezTo>
                  <a:cubicBezTo>
                    <a:pt x="65" y="96"/>
                    <a:pt x="65" y="96"/>
                    <a:pt x="65" y="96"/>
                  </a:cubicBezTo>
                  <a:cubicBezTo>
                    <a:pt x="67" y="96"/>
                    <a:pt x="67" y="96"/>
                    <a:pt x="67" y="96"/>
                  </a:cubicBezTo>
                  <a:cubicBezTo>
                    <a:pt x="81" y="96"/>
                    <a:pt x="81" y="96"/>
                    <a:pt x="81" y="96"/>
                  </a:cubicBezTo>
                  <a:cubicBezTo>
                    <a:pt x="81" y="101"/>
                    <a:pt x="81" y="101"/>
                    <a:pt x="81" y="101"/>
                  </a:cubicBezTo>
                  <a:cubicBezTo>
                    <a:pt x="67" y="101"/>
                    <a:pt x="67" y="101"/>
                    <a:pt x="67" y="101"/>
                  </a:cubicBezTo>
                  <a:cubicBezTo>
                    <a:pt x="65" y="101"/>
                    <a:pt x="65" y="101"/>
                    <a:pt x="65" y="101"/>
                  </a:cubicBezTo>
                  <a:cubicBezTo>
                    <a:pt x="59" y="101"/>
                    <a:pt x="59" y="101"/>
                    <a:pt x="59" y="101"/>
                  </a:cubicBezTo>
                  <a:cubicBezTo>
                    <a:pt x="19" y="101"/>
                    <a:pt x="19" y="101"/>
                    <a:pt x="19" y="101"/>
                  </a:cubicBezTo>
                  <a:cubicBezTo>
                    <a:pt x="14" y="101"/>
                    <a:pt x="9" y="99"/>
                    <a:pt x="6" y="95"/>
                  </a:cubicBezTo>
                  <a:cubicBezTo>
                    <a:pt x="2" y="92"/>
                    <a:pt x="0" y="87"/>
                    <a:pt x="0" y="82"/>
                  </a:cubicBezTo>
                  <a:cubicBezTo>
                    <a:pt x="0" y="76"/>
                    <a:pt x="2" y="72"/>
                    <a:pt x="6" y="68"/>
                  </a:cubicBezTo>
                  <a:cubicBezTo>
                    <a:pt x="8" y="65"/>
                    <a:pt x="12" y="63"/>
                    <a:pt x="16" y="63"/>
                  </a:cubicBezTo>
                  <a:cubicBezTo>
                    <a:pt x="16" y="61"/>
                    <a:pt x="15" y="60"/>
                    <a:pt x="15" y="58"/>
                  </a:cubicBezTo>
                  <a:cubicBezTo>
                    <a:pt x="15" y="56"/>
                    <a:pt x="15" y="53"/>
                    <a:pt x="15" y="50"/>
                  </a:cubicBezTo>
                  <a:cubicBezTo>
                    <a:pt x="15" y="37"/>
                    <a:pt x="20" y="24"/>
                    <a:pt x="29" y="15"/>
                  </a:cubicBezTo>
                  <a:cubicBezTo>
                    <a:pt x="39" y="6"/>
                    <a:pt x="51" y="0"/>
                    <a:pt x="65" y="0"/>
                  </a:cubicBezTo>
                  <a:cubicBezTo>
                    <a:pt x="71" y="0"/>
                    <a:pt x="76" y="1"/>
                    <a:pt x="81" y="2"/>
                  </a:cubicBezTo>
                  <a:cubicBezTo>
                    <a:pt x="81" y="7"/>
                    <a:pt x="81" y="7"/>
                    <a:pt x="81" y="7"/>
                  </a:cubicBezTo>
                  <a:cubicBezTo>
                    <a:pt x="76" y="6"/>
                    <a:pt x="71" y="5"/>
                    <a:pt x="65" y="5"/>
                  </a:cubicBezTo>
                  <a:cubicBezTo>
                    <a:pt x="53" y="5"/>
                    <a:pt x="41" y="10"/>
                    <a:pt x="33" y="18"/>
                  </a:cubicBezTo>
                  <a:cubicBezTo>
                    <a:pt x="25" y="26"/>
                    <a:pt x="19" y="38"/>
                    <a:pt x="19" y="50"/>
                  </a:cubicBezTo>
                  <a:cubicBezTo>
                    <a:pt x="19" y="53"/>
                    <a:pt x="20" y="55"/>
                    <a:pt x="20" y="57"/>
                  </a:cubicBezTo>
                  <a:cubicBezTo>
                    <a:pt x="20" y="60"/>
                    <a:pt x="21" y="62"/>
                    <a:pt x="21" y="64"/>
                  </a:cubicBezTo>
                  <a:cubicBezTo>
                    <a:pt x="22" y="65"/>
                    <a:pt x="21" y="67"/>
                    <a:pt x="20" y="67"/>
                  </a:cubicBezTo>
                  <a:cubicBezTo>
                    <a:pt x="20" y="67"/>
                    <a:pt x="19" y="67"/>
                    <a:pt x="19" y="67"/>
                  </a:cubicBezTo>
                  <a:cubicBezTo>
                    <a:pt x="15" y="67"/>
                    <a:pt x="12" y="69"/>
                    <a:pt x="9" y="71"/>
                  </a:cubicBezTo>
                  <a:cubicBezTo>
                    <a:pt x="6" y="74"/>
                    <a:pt x="5" y="78"/>
                    <a:pt x="5" y="8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0" name="Freeform 230"/>
            <p:cNvSpPr>
              <a:spLocks noEditPoints="1"/>
            </p:cNvSpPr>
            <p:nvPr/>
          </p:nvSpPr>
          <p:spPr bwMode="auto">
            <a:xfrm>
              <a:off x="6657951" y="2847793"/>
              <a:ext cx="115651" cy="189741"/>
            </a:xfrm>
            <a:custGeom>
              <a:avLst/>
              <a:gdLst>
                <a:gd name="T0" fmla="*/ 40 w 45"/>
                <a:gd name="T1" fmla="*/ 37 h 74"/>
                <a:gd name="T2" fmla="*/ 34 w 45"/>
                <a:gd name="T3" fmla="*/ 17 h 74"/>
                <a:gd name="T4" fmla="*/ 23 w 45"/>
                <a:gd name="T5" fmla="*/ 5 h 74"/>
                <a:gd name="T6" fmla="*/ 23 w 45"/>
                <a:gd name="T7" fmla="*/ 0 h 74"/>
                <a:gd name="T8" fmla="*/ 24 w 45"/>
                <a:gd name="T9" fmla="*/ 0 h 74"/>
                <a:gd name="T10" fmla="*/ 38 w 45"/>
                <a:gd name="T11" fmla="*/ 14 h 74"/>
                <a:gd name="T12" fmla="*/ 45 w 45"/>
                <a:gd name="T13" fmla="*/ 37 h 74"/>
                <a:gd name="T14" fmla="*/ 38 w 45"/>
                <a:gd name="T15" fmla="*/ 59 h 74"/>
                <a:gd name="T16" fmla="*/ 24 w 45"/>
                <a:gd name="T17" fmla="*/ 74 h 74"/>
                <a:gd name="T18" fmla="*/ 23 w 45"/>
                <a:gd name="T19" fmla="*/ 74 h 74"/>
                <a:gd name="T20" fmla="*/ 23 w 45"/>
                <a:gd name="T21" fmla="*/ 69 h 74"/>
                <a:gd name="T22" fmla="*/ 23 w 45"/>
                <a:gd name="T23" fmla="*/ 69 h 74"/>
                <a:gd name="T24" fmla="*/ 34 w 45"/>
                <a:gd name="T25" fmla="*/ 57 h 74"/>
                <a:gd name="T26" fmla="*/ 40 w 45"/>
                <a:gd name="T27" fmla="*/ 37 h 74"/>
                <a:gd name="T28" fmla="*/ 23 w 45"/>
                <a:gd name="T29" fmla="*/ 5 h 74"/>
                <a:gd name="T30" fmla="*/ 11 w 45"/>
                <a:gd name="T31" fmla="*/ 17 h 74"/>
                <a:gd name="T32" fmla="*/ 11 w 45"/>
                <a:gd name="T33" fmla="*/ 17 h 74"/>
                <a:gd name="T34" fmla="*/ 5 w 45"/>
                <a:gd name="T35" fmla="*/ 37 h 74"/>
                <a:gd name="T36" fmla="*/ 11 w 45"/>
                <a:gd name="T37" fmla="*/ 57 h 74"/>
                <a:gd name="T38" fmla="*/ 11 w 45"/>
                <a:gd name="T39" fmla="*/ 57 h 74"/>
                <a:gd name="T40" fmla="*/ 23 w 45"/>
                <a:gd name="T41" fmla="*/ 69 h 74"/>
                <a:gd name="T42" fmla="*/ 23 w 45"/>
                <a:gd name="T43" fmla="*/ 74 h 74"/>
                <a:gd name="T44" fmla="*/ 22 w 45"/>
                <a:gd name="T45" fmla="*/ 74 h 74"/>
                <a:gd name="T46" fmla="*/ 7 w 45"/>
                <a:gd name="T47" fmla="*/ 59 h 74"/>
                <a:gd name="T48" fmla="*/ 7 w 45"/>
                <a:gd name="T49" fmla="*/ 59 h 74"/>
                <a:gd name="T50" fmla="*/ 7 w 45"/>
                <a:gd name="T51" fmla="*/ 59 h 74"/>
                <a:gd name="T52" fmla="*/ 0 w 45"/>
                <a:gd name="T53" fmla="*/ 37 h 74"/>
                <a:gd name="T54" fmla="*/ 7 w 45"/>
                <a:gd name="T55" fmla="*/ 14 h 74"/>
                <a:gd name="T56" fmla="*/ 7 w 45"/>
                <a:gd name="T57" fmla="*/ 14 h 74"/>
                <a:gd name="T58" fmla="*/ 22 w 45"/>
                <a:gd name="T59" fmla="*/ 0 h 74"/>
                <a:gd name="T60" fmla="*/ 23 w 45"/>
                <a:gd name="T61" fmla="*/ 0 h 74"/>
                <a:gd name="T62" fmla="*/ 23 w 45"/>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4">
                  <a:moveTo>
                    <a:pt x="40" y="37"/>
                  </a:moveTo>
                  <a:cubicBezTo>
                    <a:pt x="40" y="31"/>
                    <a:pt x="38" y="23"/>
                    <a:pt x="34" y="17"/>
                  </a:cubicBezTo>
                  <a:cubicBezTo>
                    <a:pt x="31" y="11"/>
                    <a:pt x="27" y="7"/>
                    <a:pt x="23" y="5"/>
                  </a:cubicBezTo>
                  <a:cubicBezTo>
                    <a:pt x="23" y="0"/>
                    <a:pt x="23" y="0"/>
                    <a:pt x="23" y="0"/>
                  </a:cubicBezTo>
                  <a:cubicBezTo>
                    <a:pt x="23" y="0"/>
                    <a:pt x="23" y="0"/>
                    <a:pt x="24" y="0"/>
                  </a:cubicBezTo>
                  <a:cubicBezTo>
                    <a:pt x="30" y="2"/>
                    <a:pt x="35" y="8"/>
                    <a:pt x="38" y="14"/>
                  </a:cubicBezTo>
                  <a:cubicBezTo>
                    <a:pt x="42" y="21"/>
                    <a:pt x="45" y="30"/>
                    <a:pt x="45" y="37"/>
                  </a:cubicBezTo>
                  <a:cubicBezTo>
                    <a:pt x="45" y="44"/>
                    <a:pt x="42" y="52"/>
                    <a:pt x="38" y="59"/>
                  </a:cubicBezTo>
                  <a:cubicBezTo>
                    <a:pt x="35" y="66"/>
                    <a:pt x="30" y="71"/>
                    <a:pt x="24" y="74"/>
                  </a:cubicBezTo>
                  <a:cubicBezTo>
                    <a:pt x="23" y="74"/>
                    <a:pt x="23" y="74"/>
                    <a:pt x="23" y="74"/>
                  </a:cubicBezTo>
                  <a:cubicBezTo>
                    <a:pt x="23" y="69"/>
                    <a:pt x="23" y="69"/>
                    <a:pt x="23" y="69"/>
                  </a:cubicBezTo>
                  <a:cubicBezTo>
                    <a:pt x="23" y="69"/>
                    <a:pt x="23" y="69"/>
                    <a:pt x="23" y="69"/>
                  </a:cubicBezTo>
                  <a:cubicBezTo>
                    <a:pt x="27" y="67"/>
                    <a:pt x="31" y="62"/>
                    <a:pt x="34" y="57"/>
                  </a:cubicBezTo>
                  <a:cubicBezTo>
                    <a:pt x="38" y="51"/>
                    <a:pt x="40" y="43"/>
                    <a:pt x="40" y="37"/>
                  </a:cubicBezTo>
                  <a:close/>
                  <a:moveTo>
                    <a:pt x="23" y="5"/>
                  </a:moveTo>
                  <a:cubicBezTo>
                    <a:pt x="18" y="7"/>
                    <a:pt x="14" y="11"/>
                    <a:pt x="11" y="17"/>
                  </a:cubicBezTo>
                  <a:cubicBezTo>
                    <a:pt x="11" y="17"/>
                    <a:pt x="11" y="17"/>
                    <a:pt x="11" y="17"/>
                  </a:cubicBezTo>
                  <a:cubicBezTo>
                    <a:pt x="7" y="23"/>
                    <a:pt x="5" y="31"/>
                    <a:pt x="5" y="37"/>
                  </a:cubicBezTo>
                  <a:cubicBezTo>
                    <a:pt x="5" y="43"/>
                    <a:pt x="7" y="51"/>
                    <a:pt x="11" y="57"/>
                  </a:cubicBezTo>
                  <a:cubicBezTo>
                    <a:pt x="11" y="57"/>
                    <a:pt x="11" y="57"/>
                    <a:pt x="11" y="57"/>
                  </a:cubicBezTo>
                  <a:cubicBezTo>
                    <a:pt x="14" y="62"/>
                    <a:pt x="18" y="67"/>
                    <a:pt x="23" y="69"/>
                  </a:cubicBezTo>
                  <a:cubicBezTo>
                    <a:pt x="23" y="74"/>
                    <a:pt x="23" y="74"/>
                    <a:pt x="23" y="74"/>
                  </a:cubicBezTo>
                  <a:cubicBezTo>
                    <a:pt x="22" y="74"/>
                    <a:pt x="22" y="74"/>
                    <a:pt x="22" y="74"/>
                  </a:cubicBezTo>
                  <a:cubicBezTo>
                    <a:pt x="16" y="71"/>
                    <a:pt x="10" y="66"/>
                    <a:pt x="7" y="59"/>
                  </a:cubicBezTo>
                  <a:cubicBezTo>
                    <a:pt x="7" y="59"/>
                    <a:pt x="7" y="59"/>
                    <a:pt x="7" y="59"/>
                  </a:cubicBezTo>
                  <a:cubicBezTo>
                    <a:pt x="7" y="59"/>
                    <a:pt x="7" y="59"/>
                    <a:pt x="7" y="59"/>
                  </a:cubicBezTo>
                  <a:cubicBezTo>
                    <a:pt x="3" y="52"/>
                    <a:pt x="0" y="44"/>
                    <a:pt x="0" y="37"/>
                  </a:cubicBezTo>
                  <a:cubicBezTo>
                    <a:pt x="0" y="30"/>
                    <a:pt x="3" y="21"/>
                    <a:pt x="7" y="14"/>
                  </a:cubicBezTo>
                  <a:cubicBezTo>
                    <a:pt x="7" y="14"/>
                    <a:pt x="7" y="14"/>
                    <a:pt x="7" y="14"/>
                  </a:cubicBezTo>
                  <a:cubicBezTo>
                    <a:pt x="10" y="8"/>
                    <a:pt x="16" y="2"/>
                    <a:pt x="22" y="0"/>
                  </a:cubicBezTo>
                  <a:cubicBezTo>
                    <a:pt x="22" y="0"/>
                    <a:pt x="22" y="0"/>
                    <a:pt x="23" y="0"/>
                  </a:cubicBezTo>
                  <a:lnTo>
                    <a:pt x="23"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1" name="Freeform 231"/>
            <p:cNvSpPr>
              <a:spLocks noEditPoints="1"/>
            </p:cNvSpPr>
            <p:nvPr/>
          </p:nvSpPr>
          <p:spPr bwMode="auto">
            <a:xfrm>
              <a:off x="6732040" y="2968868"/>
              <a:ext cx="173477" cy="126494"/>
            </a:xfrm>
            <a:custGeom>
              <a:avLst/>
              <a:gdLst>
                <a:gd name="T0" fmla="*/ 33 w 67"/>
                <a:gd name="T1" fmla="*/ 43 h 49"/>
                <a:gd name="T2" fmla="*/ 42 w 67"/>
                <a:gd name="T3" fmla="*/ 40 h 49"/>
                <a:gd name="T4" fmla="*/ 57 w 67"/>
                <a:gd name="T5" fmla="*/ 25 h 49"/>
                <a:gd name="T6" fmla="*/ 61 w 67"/>
                <a:gd name="T7" fmla="*/ 9 h 49"/>
                <a:gd name="T8" fmla="*/ 45 w 67"/>
                <a:gd name="T9" fmla="*/ 4 h 49"/>
                <a:gd name="T10" fmla="*/ 33 w 67"/>
                <a:gd name="T11" fmla="*/ 6 h 49"/>
                <a:gd name="T12" fmla="*/ 33 w 67"/>
                <a:gd name="T13" fmla="*/ 1 h 49"/>
                <a:gd name="T14" fmla="*/ 45 w 67"/>
                <a:gd name="T15" fmla="*/ 0 h 49"/>
                <a:gd name="T16" fmla="*/ 65 w 67"/>
                <a:gd name="T17" fmla="*/ 6 h 49"/>
                <a:gd name="T18" fmla="*/ 65 w 67"/>
                <a:gd name="T19" fmla="*/ 6 h 49"/>
                <a:gd name="T20" fmla="*/ 66 w 67"/>
                <a:gd name="T21" fmla="*/ 7 h 49"/>
                <a:gd name="T22" fmla="*/ 61 w 67"/>
                <a:gd name="T23" fmla="*/ 27 h 49"/>
                <a:gd name="T24" fmla="*/ 44 w 67"/>
                <a:gd name="T25" fmla="*/ 44 h 49"/>
                <a:gd name="T26" fmla="*/ 33 w 67"/>
                <a:gd name="T27" fmla="*/ 48 h 49"/>
                <a:gd name="T28" fmla="*/ 33 w 67"/>
                <a:gd name="T29" fmla="*/ 43 h 49"/>
                <a:gd name="T30" fmla="*/ 5 w 67"/>
                <a:gd name="T31" fmla="*/ 40 h 49"/>
                <a:gd name="T32" fmla="*/ 21 w 67"/>
                <a:gd name="T33" fmla="*/ 45 h 49"/>
                <a:gd name="T34" fmla="*/ 33 w 67"/>
                <a:gd name="T35" fmla="*/ 43 h 49"/>
                <a:gd name="T36" fmla="*/ 33 w 67"/>
                <a:gd name="T37" fmla="*/ 48 h 49"/>
                <a:gd name="T38" fmla="*/ 21 w 67"/>
                <a:gd name="T39" fmla="*/ 49 h 49"/>
                <a:gd name="T40" fmla="*/ 2 w 67"/>
                <a:gd name="T41" fmla="*/ 43 h 49"/>
                <a:gd name="T42" fmla="*/ 2 w 67"/>
                <a:gd name="T43" fmla="*/ 43 h 49"/>
                <a:gd name="T44" fmla="*/ 1 w 67"/>
                <a:gd name="T45" fmla="*/ 42 h 49"/>
                <a:gd name="T46" fmla="*/ 6 w 67"/>
                <a:gd name="T47" fmla="*/ 22 h 49"/>
                <a:gd name="T48" fmla="*/ 23 w 67"/>
                <a:gd name="T49" fmla="*/ 5 h 49"/>
                <a:gd name="T50" fmla="*/ 33 w 67"/>
                <a:gd name="T51" fmla="*/ 1 h 49"/>
                <a:gd name="T52" fmla="*/ 33 w 67"/>
                <a:gd name="T53" fmla="*/ 6 h 49"/>
                <a:gd name="T54" fmla="*/ 25 w 67"/>
                <a:gd name="T55" fmla="*/ 9 h 49"/>
                <a:gd name="T56" fmla="*/ 10 w 67"/>
                <a:gd name="T57" fmla="*/ 24 h 49"/>
                <a:gd name="T58" fmla="*/ 5 w 67"/>
                <a:gd name="T59"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49">
                  <a:moveTo>
                    <a:pt x="33" y="43"/>
                  </a:moveTo>
                  <a:cubicBezTo>
                    <a:pt x="37" y="42"/>
                    <a:pt x="39" y="41"/>
                    <a:pt x="42" y="40"/>
                  </a:cubicBezTo>
                  <a:cubicBezTo>
                    <a:pt x="47" y="37"/>
                    <a:pt x="53" y="31"/>
                    <a:pt x="57" y="25"/>
                  </a:cubicBezTo>
                  <a:cubicBezTo>
                    <a:pt x="60" y="20"/>
                    <a:pt x="62" y="14"/>
                    <a:pt x="61" y="9"/>
                  </a:cubicBezTo>
                  <a:cubicBezTo>
                    <a:pt x="57" y="6"/>
                    <a:pt x="51" y="4"/>
                    <a:pt x="45" y="4"/>
                  </a:cubicBezTo>
                  <a:cubicBezTo>
                    <a:pt x="41" y="4"/>
                    <a:pt x="37" y="5"/>
                    <a:pt x="33" y="6"/>
                  </a:cubicBezTo>
                  <a:cubicBezTo>
                    <a:pt x="33" y="1"/>
                    <a:pt x="33" y="1"/>
                    <a:pt x="33" y="1"/>
                  </a:cubicBezTo>
                  <a:cubicBezTo>
                    <a:pt x="37" y="0"/>
                    <a:pt x="41" y="0"/>
                    <a:pt x="45" y="0"/>
                  </a:cubicBezTo>
                  <a:cubicBezTo>
                    <a:pt x="53" y="0"/>
                    <a:pt x="60" y="1"/>
                    <a:pt x="65" y="6"/>
                  </a:cubicBezTo>
                  <a:cubicBezTo>
                    <a:pt x="65" y="6"/>
                    <a:pt x="65" y="6"/>
                    <a:pt x="65" y="6"/>
                  </a:cubicBezTo>
                  <a:cubicBezTo>
                    <a:pt x="66" y="6"/>
                    <a:pt x="66" y="7"/>
                    <a:pt x="66" y="7"/>
                  </a:cubicBezTo>
                  <a:cubicBezTo>
                    <a:pt x="67" y="14"/>
                    <a:pt x="65" y="21"/>
                    <a:pt x="61" y="27"/>
                  </a:cubicBezTo>
                  <a:cubicBezTo>
                    <a:pt x="57" y="34"/>
                    <a:pt x="50" y="40"/>
                    <a:pt x="44" y="44"/>
                  </a:cubicBezTo>
                  <a:cubicBezTo>
                    <a:pt x="41" y="46"/>
                    <a:pt x="37" y="47"/>
                    <a:pt x="33" y="48"/>
                  </a:cubicBezTo>
                  <a:lnTo>
                    <a:pt x="33" y="43"/>
                  </a:lnTo>
                  <a:close/>
                  <a:moveTo>
                    <a:pt x="5" y="40"/>
                  </a:moveTo>
                  <a:cubicBezTo>
                    <a:pt x="10" y="43"/>
                    <a:pt x="15" y="44"/>
                    <a:pt x="21" y="45"/>
                  </a:cubicBezTo>
                  <a:cubicBezTo>
                    <a:pt x="25" y="45"/>
                    <a:pt x="30" y="44"/>
                    <a:pt x="33" y="43"/>
                  </a:cubicBezTo>
                  <a:cubicBezTo>
                    <a:pt x="33" y="48"/>
                    <a:pt x="33" y="48"/>
                    <a:pt x="33" y="48"/>
                  </a:cubicBezTo>
                  <a:cubicBezTo>
                    <a:pt x="30" y="49"/>
                    <a:pt x="25" y="49"/>
                    <a:pt x="21" y="49"/>
                  </a:cubicBezTo>
                  <a:cubicBezTo>
                    <a:pt x="14" y="49"/>
                    <a:pt x="7" y="47"/>
                    <a:pt x="2" y="43"/>
                  </a:cubicBezTo>
                  <a:cubicBezTo>
                    <a:pt x="2" y="43"/>
                    <a:pt x="2" y="43"/>
                    <a:pt x="2" y="43"/>
                  </a:cubicBezTo>
                  <a:cubicBezTo>
                    <a:pt x="1" y="43"/>
                    <a:pt x="1" y="42"/>
                    <a:pt x="1" y="42"/>
                  </a:cubicBezTo>
                  <a:cubicBezTo>
                    <a:pt x="0" y="35"/>
                    <a:pt x="2" y="28"/>
                    <a:pt x="6" y="22"/>
                  </a:cubicBezTo>
                  <a:cubicBezTo>
                    <a:pt x="10" y="15"/>
                    <a:pt x="16" y="9"/>
                    <a:pt x="23" y="5"/>
                  </a:cubicBezTo>
                  <a:cubicBezTo>
                    <a:pt x="26" y="3"/>
                    <a:pt x="29" y="2"/>
                    <a:pt x="33" y="1"/>
                  </a:cubicBezTo>
                  <a:cubicBezTo>
                    <a:pt x="33" y="6"/>
                    <a:pt x="33" y="6"/>
                    <a:pt x="33" y="6"/>
                  </a:cubicBezTo>
                  <a:cubicBezTo>
                    <a:pt x="30" y="7"/>
                    <a:pt x="27" y="8"/>
                    <a:pt x="25" y="9"/>
                  </a:cubicBezTo>
                  <a:cubicBezTo>
                    <a:pt x="19" y="12"/>
                    <a:pt x="14" y="18"/>
                    <a:pt x="10" y="24"/>
                  </a:cubicBezTo>
                  <a:cubicBezTo>
                    <a:pt x="7" y="29"/>
                    <a:pt x="5" y="35"/>
                    <a:pt x="5"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2" name="Freeform 232"/>
            <p:cNvSpPr>
              <a:spLocks noEditPoints="1"/>
            </p:cNvSpPr>
            <p:nvPr/>
          </p:nvSpPr>
          <p:spPr bwMode="auto">
            <a:xfrm>
              <a:off x="6732040" y="3097166"/>
              <a:ext cx="173477" cy="128301"/>
            </a:xfrm>
            <a:custGeom>
              <a:avLst/>
              <a:gdLst>
                <a:gd name="T0" fmla="*/ 42 w 67"/>
                <a:gd name="T1" fmla="*/ 40 h 50"/>
                <a:gd name="T2" fmla="*/ 57 w 67"/>
                <a:gd name="T3" fmla="*/ 25 h 50"/>
                <a:gd name="T4" fmla="*/ 61 w 67"/>
                <a:gd name="T5" fmla="*/ 9 h 50"/>
                <a:gd name="T6" fmla="*/ 45 w 67"/>
                <a:gd name="T7" fmla="*/ 5 h 50"/>
                <a:gd name="T8" fmla="*/ 33 w 67"/>
                <a:gd name="T9" fmla="*/ 6 h 50"/>
                <a:gd name="T10" fmla="*/ 33 w 67"/>
                <a:gd name="T11" fmla="*/ 1 h 50"/>
                <a:gd name="T12" fmla="*/ 45 w 67"/>
                <a:gd name="T13" fmla="*/ 0 h 50"/>
                <a:gd name="T14" fmla="*/ 65 w 67"/>
                <a:gd name="T15" fmla="*/ 6 h 50"/>
                <a:gd name="T16" fmla="*/ 65 w 67"/>
                <a:gd name="T17" fmla="*/ 6 h 50"/>
                <a:gd name="T18" fmla="*/ 66 w 67"/>
                <a:gd name="T19" fmla="*/ 8 h 50"/>
                <a:gd name="T20" fmla="*/ 61 w 67"/>
                <a:gd name="T21" fmla="*/ 27 h 50"/>
                <a:gd name="T22" fmla="*/ 44 w 67"/>
                <a:gd name="T23" fmla="*/ 44 h 50"/>
                <a:gd name="T24" fmla="*/ 33 w 67"/>
                <a:gd name="T25" fmla="*/ 48 h 50"/>
                <a:gd name="T26" fmla="*/ 33 w 67"/>
                <a:gd name="T27" fmla="*/ 43 h 50"/>
                <a:gd name="T28" fmla="*/ 42 w 67"/>
                <a:gd name="T29" fmla="*/ 40 h 50"/>
                <a:gd name="T30" fmla="*/ 33 w 67"/>
                <a:gd name="T31" fmla="*/ 6 h 50"/>
                <a:gd name="T32" fmla="*/ 25 w 67"/>
                <a:gd name="T33" fmla="*/ 10 h 50"/>
                <a:gd name="T34" fmla="*/ 10 w 67"/>
                <a:gd name="T35" fmla="*/ 25 h 50"/>
                <a:gd name="T36" fmla="*/ 5 w 67"/>
                <a:gd name="T37" fmla="*/ 40 h 50"/>
                <a:gd name="T38" fmla="*/ 21 w 67"/>
                <a:gd name="T39" fmla="*/ 45 h 50"/>
                <a:gd name="T40" fmla="*/ 33 w 67"/>
                <a:gd name="T41" fmla="*/ 43 h 50"/>
                <a:gd name="T42" fmla="*/ 33 w 67"/>
                <a:gd name="T43" fmla="*/ 48 h 50"/>
                <a:gd name="T44" fmla="*/ 21 w 67"/>
                <a:gd name="T45" fmla="*/ 50 h 50"/>
                <a:gd name="T46" fmla="*/ 2 w 67"/>
                <a:gd name="T47" fmla="*/ 44 h 50"/>
                <a:gd name="T48" fmla="*/ 2 w 67"/>
                <a:gd name="T49" fmla="*/ 44 h 50"/>
                <a:gd name="T50" fmla="*/ 1 w 67"/>
                <a:gd name="T51" fmla="*/ 42 h 50"/>
                <a:gd name="T52" fmla="*/ 6 w 67"/>
                <a:gd name="T53" fmla="*/ 22 h 50"/>
                <a:gd name="T54" fmla="*/ 23 w 67"/>
                <a:gd name="T55" fmla="*/ 5 h 50"/>
                <a:gd name="T56" fmla="*/ 33 w 67"/>
                <a:gd name="T57" fmla="*/ 1 h 50"/>
                <a:gd name="T58" fmla="*/ 33 w 67"/>
                <a:gd name="T59"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50">
                  <a:moveTo>
                    <a:pt x="42" y="40"/>
                  </a:moveTo>
                  <a:cubicBezTo>
                    <a:pt x="47" y="37"/>
                    <a:pt x="53" y="31"/>
                    <a:pt x="57" y="25"/>
                  </a:cubicBezTo>
                  <a:cubicBezTo>
                    <a:pt x="60" y="20"/>
                    <a:pt x="62" y="14"/>
                    <a:pt x="61" y="9"/>
                  </a:cubicBezTo>
                  <a:cubicBezTo>
                    <a:pt x="57" y="6"/>
                    <a:pt x="51" y="5"/>
                    <a:pt x="45" y="5"/>
                  </a:cubicBezTo>
                  <a:cubicBezTo>
                    <a:pt x="41" y="5"/>
                    <a:pt x="37" y="5"/>
                    <a:pt x="33" y="6"/>
                  </a:cubicBezTo>
                  <a:cubicBezTo>
                    <a:pt x="33" y="1"/>
                    <a:pt x="33" y="1"/>
                    <a:pt x="33" y="1"/>
                  </a:cubicBezTo>
                  <a:cubicBezTo>
                    <a:pt x="37" y="0"/>
                    <a:pt x="41" y="0"/>
                    <a:pt x="45" y="0"/>
                  </a:cubicBezTo>
                  <a:cubicBezTo>
                    <a:pt x="53" y="0"/>
                    <a:pt x="60" y="2"/>
                    <a:pt x="65" y="6"/>
                  </a:cubicBezTo>
                  <a:cubicBezTo>
                    <a:pt x="65" y="6"/>
                    <a:pt x="65" y="6"/>
                    <a:pt x="65" y="6"/>
                  </a:cubicBezTo>
                  <a:cubicBezTo>
                    <a:pt x="66" y="6"/>
                    <a:pt x="66" y="7"/>
                    <a:pt x="66" y="8"/>
                  </a:cubicBezTo>
                  <a:cubicBezTo>
                    <a:pt x="67" y="14"/>
                    <a:pt x="65" y="21"/>
                    <a:pt x="61" y="27"/>
                  </a:cubicBezTo>
                  <a:cubicBezTo>
                    <a:pt x="57" y="35"/>
                    <a:pt x="50" y="41"/>
                    <a:pt x="44" y="44"/>
                  </a:cubicBezTo>
                  <a:cubicBezTo>
                    <a:pt x="41" y="46"/>
                    <a:pt x="37" y="47"/>
                    <a:pt x="33" y="48"/>
                  </a:cubicBezTo>
                  <a:cubicBezTo>
                    <a:pt x="33" y="43"/>
                    <a:pt x="33" y="43"/>
                    <a:pt x="33" y="43"/>
                  </a:cubicBezTo>
                  <a:cubicBezTo>
                    <a:pt x="37" y="42"/>
                    <a:pt x="39" y="41"/>
                    <a:pt x="42" y="40"/>
                  </a:cubicBezTo>
                  <a:close/>
                  <a:moveTo>
                    <a:pt x="33" y="6"/>
                  </a:moveTo>
                  <a:cubicBezTo>
                    <a:pt x="30" y="7"/>
                    <a:pt x="27" y="8"/>
                    <a:pt x="25" y="10"/>
                  </a:cubicBezTo>
                  <a:cubicBezTo>
                    <a:pt x="19" y="13"/>
                    <a:pt x="14" y="18"/>
                    <a:pt x="10" y="25"/>
                  </a:cubicBezTo>
                  <a:cubicBezTo>
                    <a:pt x="7" y="30"/>
                    <a:pt x="5" y="35"/>
                    <a:pt x="5" y="40"/>
                  </a:cubicBezTo>
                  <a:cubicBezTo>
                    <a:pt x="10" y="43"/>
                    <a:pt x="15" y="45"/>
                    <a:pt x="21" y="45"/>
                  </a:cubicBezTo>
                  <a:cubicBezTo>
                    <a:pt x="25" y="45"/>
                    <a:pt x="30" y="44"/>
                    <a:pt x="33" y="43"/>
                  </a:cubicBezTo>
                  <a:cubicBezTo>
                    <a:pt x="33" y="48"/>
                    <a:pt x="33" y="48"/>
                    <a:pt x="33" y="48"/>
                  </a:cubicBezTo>
                  <a:cubicBezTo>
                    <a:pt x="30" y="49"/>
                    <a:pt x="25" y="50"/>
                    <a:pt x="21" y="50"/>
                  </a:cubicBezTo>
                  <a:cubicBezTo>
                    <a:pt x="14" y="50"/>
                    <a:pt x="7" y="48"/>
                    <a:pt x="2" y="44"/>
                  </a:cubicBezTo>
                  <a:cubicBezTo>
                    <a:pt x="2" y="44"/>
                    <a:pt x="2" y="44"/>
                    <a:pt x="2" y="44"/>
                  </a:cubicBezTo>
                  <a:cubicBezTo>
                    <a:pt x="1" y="43"/>
                    <a:pt x="1" y="43"/>
                    <a:pt x="1" y="42"/>
                  </a:cubicBezTo>
                  <a:cubicBezTo>
                    <a:pt x="0" y="35"/>
                    <a:pt x="2" y="28"/>
                    <a:pt x="6" y="22"/>
                  </a:cubicBezTo>
                  <a:cubicBezTo>
                    <a:pt x="10" y="15"/>
                    <a:pt x="16" y="9"/>
                    <a:pt x="23" y="5"/>
                  </a:cubicBezTo>
                  <a:cubicBezTo>
                    <a:pt x="26" y="4"/>
                    <a:pt x="29" y="2"/>
                    <a:pt x="33" y="1"/>
                  </a:cubicBezTo>
                  <a:lnTo>
                    <a:pt x="33" y="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3" name="Freeform 233"/>
            <p:cNvSpPr>
              <a:spLocks noEditPoints="1"/>
            </p:cNvSpPr>
            <p:nvPr/>
          </p:nvSpPr>
          <p:spPr bwMode="auto">
            <a:xfrm>
              <a:off x="6526037" y="2968868"/>
              <a:ext cx="173477" cy="126494"/>
            </a:xfrm>
            <a:custGeom>
              <a:avLst/>
              <a:gdLst>
                <a:gd name="T0" fmla="*/ 34 w 67"/>
                <a:gd name="T1" fmla="*/ 43 h 49"/>
                <a:gd name="T2" fmla="*/ 46 w 67"/>
                <a:gd name="T3" fmla="*/ 45 h 49"/>
                <a:gd name="T4" fmla="*/ 62 w 67"/>
                <a:gd name="T5" fmla="*/ 40 h 49"/>
                <a:gd name="T6" fmla="*/ 57 w 67"/>
                <a:gd name="T7" fmla="*/ 24 h 49"/>
                <a:gd name="T8" fmla="*/ 42 w 67"/>
                <a:gd name="T9" fmla="*/ 9 h 49"/>
                <a:gd name="T10" fmla="*/ 34 w 67"/>
                <a:gd name="T11" fmla="*/ 6 h 49"/>
                <a:gd name="T12" fmla="*/ 34 w 67"/>
                <a:gd name="T13" fmla="*/ 1 h 49"/>
                <a:gd name="T14" fmla="*/ 45 w 67"/>
                <a:gd name="T15" fmla="*/ 5 h 49"/>
                <a:gd name="T16" fmla="*/ 61 w 67"/>
                <a:gd name="T17" fmla="*/ 22 h 49"/>
                <a:gd name="T18" fmla="*/ 66 w 67"/>
                <a:gd name="T19" fmla="*/ 42 h 49"/>
                <a:gd name="T20" fmla="*/ 66 w 67"/>
                <a:gd name="T21" fmla="*/ 43 h 49"/>
                <a:gd name="T22" fmla="*/ 46 w 67"/>
                <a:gd name="T23" fmla="*/ 49 h 49"/>
                <a:gd name="T24" fmla="*/ 34 w 67"/>
                <a:gd name="T25" fmla="*/ 48 h 49"/>
                <a:gd name="T26" fmla="*/ 34 w 67"/>
                <a:gd name="T27" fmla="*/ 43 h 49"/>
                <a:gd name="T28" fmla="*/ 25 w 67"/>
                <a:gd name="T29" fmla="*/ 40 h 49"/>
                <a:gd name="T30" fmla="*/ 34 w 67"/>
                <a:gd name="T31" fmla="*/ 43 h 49"/>
                <a:gd name="T32" fmla="*/ 34 w 67"/>
                <a:gd name="T33" fmla="*/ 48 h 49"/>
                <a:gd name="T34" fmla="*/ 23 w 67"/>
                <a:gd name="T35" fmla="*/ 44 h 49"/>
                <a:gd name="T36" fmla="*/ 6 w 67"/>
                <a:gd name="T37" fmla="*/ 27 h 49"/>
                <a:gd name="T38" fmla="*/ 1 w 67"/>
                <a:gd name="T39" fmla="*/ 7 h 49"/>
                <a:gd name="T40" fmla="*/ 2 w 67"/>
                <a:gd name="T41" fmla="*/ 6 h 49"/>
                <a:gd name="T42" fmla="*/ 22 w 67"/>
                <a:gd name="T43" fmla="*/ 0 h 49"/>
                <a:gd name="T44" fmla="*/ 34 w 67"/>
                <a:gd name="T45" fmla="*/ 1 h 49"/>
                <a:gd name="T46" fmla="*/ 34 w 67"/>
                <a:gd name="T47" fmla="*/ 6 h 49"/>
                <a:gd name="T48" fmla="*/ 22 w 67"/>
                <a:gd name="T49" fmla="*/ 4 h 49"/>
                <a:gd name="T50" fmla="*/ 6 w 67"/>
                <a:gd name="T51" fmla="*/ 9 h 49"/>
                <a:gd name="T52" fmla="*/ 11 w 67"/>
                <a:gd name="T53" fmla="*/ 25 h 49"/>
                <a:gd name="T54" fmla="*/ 25 w 67"/>
                <a:gd name="T5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9">
                  <a:moveTo>
                    <a:pt x="34" y="43"/>
                  </a:moveTo>
                  <a:cubicBezTo>
                    <a:pt x="38" y="44"/>
                    <a:pt x="42" y="45"/>
                    <a:pt x="46" y="45"/>
                  </a:cubicBezTo>
                  <a:cubicBezTo>
                    <a:pt x="52" y="44"/>
                    <a:pt x="58" y="43"/>
                    <a:pt x="62" y="40"/>
                  </a:cubicBezTo>
                  <a:cubicBezTo>
                    <a:pt x="62" y="35"/>
                    <a:pt x="60" y="29"/>
                    <a:pt x="57" y="24"/>
                  </a:cubicBezTo>
                  <a:cubicBezTo>
                    <a:pt x="53" y="18"/>
                    <a:pt x="48" y="12"/>
                    <a:pt x="42" y="9"/>
                  </a:cubicBezTo>
                  <a:cubicBezTo>
                    <a:pt x="40" y="8"/>
                    <a:pt x="37" y="7"/>
                    <a:pt x="34" y="6"/>
                  </a:cubicBezTo>
                  <a:cubicBezTo>
                    <a:pt x="34" y="1"/>
                    <a:pt x="34" y="1"/>
                    <a:pt x="34" y="1"/>
                  </a:cubicBezTo>
                  <a:cubicBezTo>
                    <a:pt x="38" y="2"/>
                    <a:pt x="42" y="3"/>
                    <a:pt x="45" y="5"/>
                  </a:cubicBezTo>
                  <a:cubicBezTo>
                    <a:pt x="51" y="9"/>
                    <a:pt x="57" y="15"/>
                    <a:pt x="61" y="22"/>
                  </a:cubicBezTo>
                  <a:cubicBezTo>
                    <a:pt x="65" y="28"/>
                    <a:pt x="67" y="35"/>
                    <a:pt x="66" y="42"/>
                  </a:cubicBezTo>
                  <a:cubicBezTo>
                    <a:pt x="66" y="42"/>
                    <a:pt x="66" y="43"/>
                    <a:pt x="66" y="43"/>
                  </a:cubicBezTo>
                  <a:cubicBezTo>
                    <a:pt x="60" y="47"/>
                    <a:pt x="53" y="49"/>
                    <a:pt x="46" y="49"/>
                  </a:cubicBezTo>
                  <a:cubicBezTo>
                    <a:pt x="42" y="49"/>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0"/>
                    <a:pt x="11" y="34"/>
                    <a:pt x="6" y="27"/>
                  </a:cubicBezTo>
                  <a:cubicBezTo>
                    <a:pt x="3" y="21"/>
                    <a:pt x="0" y="14"/>
                    <a:pt x="1" y="7"/>
                  </a:cubicBezTo>
                  <a:cubicBezTo>
                    <a:pt x="1" y="7"/>
                    <a:pt x="2" y="6"/>
                    <a:pt x="2" y="6"/>
                  </a:cubicBezTo>
                  <a:cubicBezTo>
                    <a:pt x="7" y="1"/>
                    <a:pt x="15" y="0"/>
                    <a:pt x="22" y="0"/>
                  </a:cubicBezTo>
                  <a:cubicBezTo>
                    <a:pt x="26" y="0"/>
                    <a:pt x="30" y="0"/>
                    <a:pt x="34" y="1"/>
                  </a:cubicBezTo>
                  <a:cubicBezTo>
                    <a:pt x="34" y="6"/>
                    <a:pt x="34" y="6"/>
                    <a:pt x="34" y="6"/>
                  </a:cubicBezTo>
                  <a:cubicBezTo>
                    <a:pt x="30" y="5"/>
                    <a:pt x="26" y="4"/>
                    <a:pt x="22" y="4"/>
                  </a:cubicBezTo>
                  <a:cubicBezTo>
                    <a:pt x="16" y="4"/>
                    <a:pt x="10" y="6"/>
                    <a:pt x="6" y="9"/>
                  </a:cubicBezTo>
                  <a:cubicBezTo>
                    <a:pt x="6" y="14"/>
                    <a:pt x="7" y="20"/>
                    <a:pt x="11" y="25"/>
                  </a:cubicBezTo>
                  <a:cubicBezTo>
                    <a:pt x="14" y="31"/>
                    <a:pt x="20" y="37"/>
                    <a:pt x="25"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4" name="Freeform 234"/>
            <p:cNvSpPr>
              <a:spLocks noEditPoints="1"/>
            </p:cNvSpPr>
            <p:nvPr/>
          </p:nvSpPr>
          <p:spPr bwMode="auto">
            <a:xfrm>
              <a:off x="6526037" y="3097166"/>
              <a:ext cx="173477" cy="128301"/>
            </a:xfrm>
            <a:custGeom>
              <a:avLst/>
              <a:gdLst>
                <a:gd name="T0" fmla="*/ 34 w 67"/>
                <a:gd name="T1" fmla="*/ 43 h 50"/>
                <a:gd name="T2" fmla="*/ 46 w 67"/>
                <a:gd name="T3" fmla="*/ 45 h 50"/>
                <a:gd name="T4" fmla="*/ 62 w 67"/>
                <a:gd name="T5" fmla="*/ 40 h 50"/>
                <a:gd name="T6" fmla="*/ 57 w 67"/>
                <a:gd name="T7" fmla="*/ 25 h 50"/>
                <a:gd name="T8" fmla="*/ 42 w 67"/>
                <a:gd name="T9" fmla="*/ 10 h 50"/>
                <a:gd name="T10" fmla="*/ 34 w 67"/>
                <a:gd name="T11" fmla="*/ 6 h 50"/>
                <a:gd name="T12" fmla="*/ 34 w 67"/>
                <a:gd name="T13" fmla="*/ 1 h 50"/>
                <a:gd name="T14" fmla="*/ 45 w 67"/>
                <a:gd name="T15" fmla="*/ 5 h 50"/>
                <a:gd name="T16" fmla="*/ 61 w 67"/>
                <a:gd name="T17" fmla="*/ 22 h 50"/>
                <a:gd name="T18" fmla="*/ 66 w 67"/>
                <a:gd name="T19" fmla="*/ 42 h 50"/>
                <a:gd name="T20" fmla="*/ 66 w 67"/>
                <a:gd name="T21" fmla="*/ 44 h 50"/>
                <a:gd name="T22" fmla="*/ 46 w 67"/>
                <a:gd name="T23" fmla="*/ 50 h 50"/>
                <a:gd name="T24" fmla="*/ 34 w 67"/>
                <a:gd name="T25" fmla="*/ 48 h 50"/>
                <a:gd name="T26" fmla="*/ 34 w 67"/>
                <a:gd name="T27" fmla="*/ 43 h 50"/>
                <a:gd name="T28" fmla="*/ 25 w 67"/>
                <a:gd name="T29" fmla="*/ 40 h 50"/>
                <a:gd name="T30" fmla="*/ 34 w 67"/>
                <a:gd name="T31" fmla="*/ 43 h 50"/>
                <a:gd name="T32" fmla="*/ 34 w 67"/>
                <a:gd name="T33" fmla="*/ 48 h 50"/>
                <a:gd name="T34" fmla="*/ 23 w 67"/>
                <a:gd name="T35" fmla="*/ 44 h 50"/>
                <a:gd name="T36" fmla="*/ 6 w 67"/>
                <a:gd name="T37" fmla="*/ 27 h 50"/>
                <a:gd name="T38" fmla="*/ 1 w 67"/>
                <a:gd name="T39" fmla="*/ 8 h 50"/>
                <a:gd name="T40" fmla="*/ 2 w 67"/>
                <a:gd name="T41" fmla="*/ 6 h 50"/>
                <a:gd name="T42" fmla="*/ 22 w 67"/>
                <a:gd name="T43" fmla="*/ 0 h 50"/>
                <a:gd name="T44" fmla="*/ 34 w 67"/>
                <a:gd name="T45" fmla="*/ 1 h 50"/>
                <a:gd name="T46" fmla="*/ 34 w 67"/>
                <a:gd name="T47" fmla="*/ 6 h 50"/>
                <a:gd name="T48" fmla="*/ 22 w 67"/>
                <a:gd name="T49" fmla="*/ 5 h 50"/>
                <a:gd name="T50" fmla="*/ 6 w 67"/>
                <a:gd name="T51" fmla="*/ 9 h 50"/>
                <a:gd name="T52" fmla="*/ 11 w 67"/>
                <a:gd name="T53" fmla="*/ 25 h 50"/>
                <a:gd name="T54" fmla="*/ 25 w 67"/>
                <a:gd name="T5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50">
                  <a:moveTo>
                    <a:pt x="34" y="43"/>
                  </a:moveTo>
                  <a:cubicBezTo>
                    <a:pt x="38" y="44"/>
                    <a:pt x="42" y="45"/>
                    <a:pt x="46" y="45"/>
                  </a:cubicBezTo>
                  <a:cubicBezTo>
                    <a:pt x="52" y="45"/>
                    <a:pt x="58" y="43"/>
                    <a:pt x="62" y="40"/>
                  </a:cubicBezTo>
                  <a:cubicBezTo>
                    <a:pt x="62" y="35"/>
                    <a:pt x="60" y="30"/>
                    <a:pt x="57" y="25"/>
                  </a:cubicBezTo>
                  <a:cubicBezTo>
                    <a:pt x="53" y="18"/>
                    <a:pt x="48" y="13"/>
                    <a:pt x="42" y="10"/>
                  </a:cubicBezTo>
                  <a:cubicBezTo>
                    <a:pt x="40" y="8"/>
                    <a:pt x="37" y="7"/>
                    <a:pt x="34" y="6"/>
                  </a:cubicBezTo>
                  <a:cubicBezTo>
                    <a:pt x="34" y="1"/>
                    <a:pt x="34" y="1"/>
                    <a:pt x="34" y="1"/>
                  </a:cubicBezTo>
                  <a:cubicBezTo>
                    <a:pt x="38" y="2"/>
                    <a:pt x="42" y="4"/>
                    <a:pt x="45" y="5"/>
                  </a:cubicBezTo>
                  <a:cubicBezTo>
                    <a:pt x="51" y="9"/>
                    <a:pt x="57" y="15"/>
                    <a:pt x="61" y="22"/>
                  </a:cubicBezTo>
                  <a:cubicBezTo>
                    <a:pt x="65" y="28"/>
                    <a:pt x="67" y="35"/>
                    <a:pt x="66" y="42"/>
                  </a:cubicBezTo>
                  <a:cubicBezTo>
                    <a:pt x="66" y="42"/>
                    <a:pt x="66" y="43"/>
                    <a:pt x="66" y="44"/>
                  </a:cubicBezTo>
                  <a:cubicBezTo>
                    <a:pt x="60" y="48"/>
                    <a:pt x="53" y="50"/>
                    <a:pt x="46" y="50"/>
                  </a:cubicBezTo>
                  <a:cubicBezTo>
                    <a:pt x="42" y="50"/>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1"/>
                    <a:pt x="11" y="35"/>
                    <a:pt x="6" y="27"/>
                  </a:cubicBezTo>
                  <a:cubicBezTo>
                    <a:pt x="3" y="21"/>
                    <a:pt x="0" y="14"/>
                    <a:pt x="1" y="8"/>
                  </a:cubicBezTo>
                  <a:cubicBezTo>
                    <a:pt x="1" y="7"/>
                    <a:pt x="2" y="6"/>
                    <a:pt x="2" y="6"/>
                  </a:cubicBezTo>
                  <a:cubicBezTo>
                    <a:pt x="7" y="2"/>
                    <a:pt x="15" y="0"/>
                    <a:pt x="22" y="0"/>
                  </a:cubicBezTo>
                  <a:cubicBezTo>
                    <a:pt x="26" y="0"/>
                    <a:pt x="30" y="0"/>
                    <a:pt x="34" y="1"/>
                  </a:cubicBezTo>
                  <a:cubicBezTo>
                    <a:pt x="34" y="6"/>
                    <a:pt x="34" y="6"/>
                    <a:pt x="34" y="6"/>
                  </a:cubicBezTo>
                  <a:cubicBezTo>
                    <a:pt x="30" y="5"/>
                    <a:pt x="26" y="5"/>
                    <a:pt x="22" y="5"/>
                  </a:cubicBezTo>
                  <a:cubicBezTo>
                    <a:pt x="16" y="5"/>
                    <a:pt x="10" y="6"/>
                    <a:pt x="6" y="9"/>
                  </a:cubicBezTo>
                  <a:cubicBezTo>
                    <a:pt x="6" y="14"/>
                    <a:pt x="7" y="20"/>
                    <a:pt x="11" y="25"/>
                  </a:cubicBezTo>
                  <a:cubicBezTo>
                    <a:pt x="14" y="31"/>
                    <a:pt x="20" y="37"/>
                    <a:pt x="25"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5" name="Freeform 235"/>
            <p:cNvSpPr>
              <a:spLocks noEditPoints="1"/>
            </p:cNvSpPr>
            <p:nvPr/>
          </p:nvSpPr>
          <p:spPr bwMode="auto">
            <a:xfrm>
              <a:off x="6699514" y="3042955"/>
              <a:ext cx="32526" cy="222267"/>
            </a:xfrm>
            <a:custGeom>
              <a:avLst/>
              <a:gdLst>
                <a:gd name="T0" fmla="*/ 8 w 13"/>
                <a:gd name="T1" fmla="*/ 86 h 86"/>
                <a:gd name="T2" fmla="*/ 8 w 13"/>
                <a:gd name="T3" fmla="*/ 81 h 86"/>
                <a:gd name="T4" fmla="*/ 8 w 13"/>
                <a:gd name="T5" fmla="*/ 81 h 86"/>
                <a:gd name="T6" fmla="*/ 8 w 13"/>
                <a:gd name="T7" fmla="*/ 81 h 86"/>
                <a:gd name="T8" fmla="*/ 8 w 13"/>
                <a:gd name="T9" fmla="*/ 81 h 86"/>
                <a:gd name="T10" fmla="*/ 8 w 13"/>
                <a:gd name="T11" fmla="*/ 81 h 86"/>
                <a:gd name="T12" fmla="*/ 8 w 13"/>
                <a:gd name="T13" fmla="*/ 5 h 86"/>
                <a:gd name="T14" fmla="*/ 8 w 13"/>
                <a:gd name="T15" fmla="*/ 5 h 86"/>
                <a:gd name="T16" fmla="*/ 8 w 13"/>
                <a:gd name="T17" fmla="*/ 5 h 86"/>
                <a:gd name="T18" fmla="*/ 8 w 13"/>
                <a:gd name="T19" fmla="*/ 5 h 86"/>
                <a:gd name="T20" fmla="*/ 8 w 13"/>
                <a:gd name="T21" fmla="*/ 5 h 86"/>
                <a:gd name="T22" fmla="*/ 8 w 13"/>
                <a:gd name="T23" fmla="*/ 0 h 86"/>
                <a:gd name="T24" fmla="*/ 11 w 13"/>
                <a:gd name="T25" fmla="*/ 2 h 86"/>
                <a:gd name="T26" fmla="*/ 13 w 13"/>
                <a:gd name="T27" fmla="*/ 5 h 86"/>
                <a:gd name="T28" fmla="*/ 13 w 13"/>
                <a:gd name="T29" fmla="*/ 81 h 86"/>
                <a:gd name="T30" fmla="*/ 11 w 13"/>
                <a:gd name="T31" fmla="*/ 85 h 86"/>
                <a:gd name="T32" fmla="*/ 8 w 13"/>
                <a:gd name="T33" fmla="*/ 86 h 86"/>
                <a:gd name="T34" fmla="*/ 5 w 13"/>
                <a:gd name="T35" fmla="*/ 5 h 86"/>
                <a:gd name="T36" fmla="*/ 5 w 13"/>
                <a:gd name="T37" fmla="*/ 5 h 86"/>
                <a:gd name="T38" fmla="*/ 5 w 13"/>
                <a:gd name="T39" fmla="*/ 5 h 86"/>
                <a:gd name="T40" fmla="*/ 5 w 13"/>
                <a:gd name="T41" fmla="*/ 0 h 86"/>
                <a:gd name="T42" fmla="*/ 7 w 13"/>
                <a:gd name="T43" fmla="*/ 0 h 86"/>
                <a:gd name="T44" fmla="*/ 8 w 13"/>
                <a:gd name="T45" fmla="*/ 0 h 86"/>
                <a:gd name="T46" fmla="*/ 8 w 13"/>
                <a:gd name="T47" fmla="*/ 5 h 86"/>
                <a:gd name="T48" fmla="*/ 8 w 13"/>
                <a:gd name="T49" fmla="*/ 5 h 86"/>
                <a:gd name="T50" fmla="*/ 8 w 13"/>
                <a:gd name="T51" fmla="*/ 5 h 86"/>
                <a:gd name="T52" fmla="*/ 8 w 13"/>
                <a:gd name="T53" fmla="*/ 5 h 86"/>
                <a:gd name="T54" fmla="*/ 8 w 13"/>
                <a:gd name="T55" fmla="*/ 5 h 86"/>
                <a:gd name="T56" fmla="*/ 7 w 13"/>
                <a:gd name="T57" fmla="*/ 5 h 86"/>
                <a:gd name="T58" fmla="*/ 5 w 13"/>
                <a:gd name="T59" fmla="*/ 5 h 86"/>
                <a:gd name="T60" fmla="*/ 5 w 13"/>
                <a:gd name="T61" fmla="*/ 5 h 86"/>
                <a:gd name="T62" fmla="*/ 5 w 13"/>
                <a:gd name="T63" fmla="*/ 5 h 86"/>
                <a:gd name="T64" fmla="*/ 8 w 13"/>
                <a:gd name="T65" fmla="*/ 81 h 86"/>
                <a:gd name="T66" fmla="*/ 8 w 13"/>
                <a:gd name="T67" fmla="*/ 86 h 86"/>
                <a:gd name="T68" fmla="*/ 7 w 13"/>
                <a:gd name="T69" fmla="*/ 86 h 86"/>
                <a:gd name="T70" fmla="*/ 5 w 13"/>
                <a:gd name="T71" fmla="*/ 86 h 86"/>
                <a:gd name="T72" fmla="*/ 5 w 13"/>
                <a:gd name="T73" fmla="*/ 81 h 86"/>
                <a:gd name="T74" fmla="*/ 5 w 13"/>
                <a:gd name="T75" fmla="*/ 81 h 86"/>
                <a:gd name="T76" fmla="*/ 5 w 13"/>
                <a:gd name="T77" fmla="*/ 81 h 86"/>
                <a:gd name="T78" fmla="*/ 5 w 13"/>
                <a:gd name="T79" fmla="*/ 81 h 86"/>
                <a:gd name="T80" fmla="*/ 5 w 13"/>
                <a:gd name="T81" fmla="*/ 81 h 86"/>
                <a:gd name="T82" fmla="*/ 7 w 13"/>
                <a:gd name="T83" fmla="*/ 81 h 86"/>
                <a:gd name="T84" fmla="*/ 8 w 13"/>
                <a:gd name="T85" fmla="*/ 81 h 86"/>
                <a:gd name="T86" fmla="*/ 8 w 13"/>
                <a:gd name="T87" fmla="*/ 81 h 86"/>
                <a:gd name="T88" fmla="*/ 8 w 13"/>
                <a:gd name="T89" fmla="*/ 81 h 86"/>
                <a:gd name="T90" fmla="*/ 8 w 13"/>
                <a:gd name="T91" fmla="*/ 81 h 86"/>
                <a:gd name="T92" fmla="*/ 5 w 13"/>
                <a:gd name="T93" fmla="*/ 5 h 86"/>
                <a:gd name="T94" fmla="*/ 5 w 13"/>
                <a:gd name="T95" fmla="*/ 5 h 86"/>
                <a:gd name="T96" fmla="*/ 5 w 13"/>
                <a:gd name="T97" fmla="*/ 5 h 86"/>
                <a:gd name="T98" fmla="*/ 5 w 13"/>
                <a:gd name="T99" fmla="*/ 5 h 86"/>
                <a:gd name="T100" fmla="*/ 5 w 13"/>
                <a:gd name="T101" fmla="*/ 81 h 86"/>
                <a:gd name="T102" fmla="*/ 5 w 13"/>
                <a:gd name="T103" fmla="*/ 81 h 86"/>
                <a:gd name="T104" fmla="*/ 5 w 13"/>
                <a:gd name="T105" fmla="*/ 81 h 86"/>
                <a:gd name="T106" fmla="*/ 5 w 13"/>
                <a:gd name="T107" fmla="*/ 81 h 86"/>
                <a:gd name="T108" fmla="*/ 5 w 13"/>
                <a:gd name="T109" fmla="*/ 81 h 86"/>
                <a:gd name="T110" fmla="*/ 5 w 13"/>
                <a:gd name="T111" fmla="*/ 86 h 86"/>
                <a:gd name="T112" fmla="*/ 3 w 13"/>
                <a:gd name="T113" fmla="*/ 85 h 86"/>
                <a:gd name="T114" fmla="*/ 0 w 13"/>
                <a:gd name="T115" fmla="*/ 81 h 86"/>
                <a:gd name="T116" fmla="*/ 0 w 13"/>
                <a:gd name="T117" fmla="*/ 5 h 86"/>
                <a:gd name="T118" fmla="*/ 3 w 13"/>
                <a:gd name="T119" fmla="*/ 2 h 86"/>
                <a:gd name="T120" fmla="*/ 5 w 13"/>
                <a:gd name="T121" fmla="*/ 0 h 86"/>
                <a:gd name="T122" fmla="*/ 5 w 13"/>
                <a:gd name="T123" fmla="*/ 5 h 86"/>
                <a:gd name="T124" fmla="*/ 5 w 13"/>
                <a:gd name="T125"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86">
                  <a:moveTo>
                    <a:pt x="8" y="86"/>
                  </a:moveTo>
                  <a:cubicBezTo>
                    <a:pt x="8" y="81"/>
                    <a:pt x="8" y="81"/>
                    <a:pt x="8" y="81"/>
                  </a:cubicBezTo>
                  <a:cubicBezTo>
                    <a:pt x="8" y="81"/>
                    <a:pt x="8" y="81"/>
                    <a:pt x="8" y="81"/>
                  </a:cubicBezTo>
                  <a:cubicBezTo>
                    <a:pt x="8" y="81"/>
                    <a:pt x="8" y="81"/>
                    <a:pt x="8" y="81"/>
                  </a:cubicBezTo>
                  <a:cubicBezTo>
                    <a:pt x="8" y="81"/>
                    <a:pt x="8" y="81"/>
                    <a:pt x="8" y="81"/>
                  </a:cubicBezTo>
                  <a:cubicBezTo>
                    <a:pt x="8" y="81"/>
                    <a:pt x="8" y="81"/>
                    <a:pt x="8" y="81"/>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0"/>
                    <a:pt x="8" y="0"/>
                    <a:pt x="8" y="0"/>
                  </a:cubicBezTo>
                  <a:cubicBezTo>
                    <a:pt x="9" y="1"/>
                    <a:pt x="10" y="1"/>
                    <a:pt x="11" y="2"/>
                  </a:cubicBezTo>
                  <a:cubicBezTo>
                    <a:pt x="12" y="2"/>
                    <a:pt x="13" y="4"/>
                    <a:pt x="13" y="5"/>
                  </a:cubicBezTo>
                  <a:cubicBezTo>
                    <a:pt x="13" y="81"/>
                    <a:pt x="13" y="81"/>
                    <a:pt x="13" y="81"/>
                  </a:cubicBezTo>
                  <a:cubicBezTo>
                    <a:pt x="13" y="82"/>
                    <a:pt x="12" y="84"/>
                    <a:pt x="11" y="85"/>
                  </a:cubicBezTo>
                  <a:cubicBezTo>
                    <a:pt x="10" y="85"/>
                    <a:pt x="9" y="85"/>
                    <a:pt x="8" y="86"/>
                  </a:cubicBezTo>
                  <a:close/>
                  <a:moveTo>
                    <a:pt x="5" y="5"/>
                  </a:moveTo>
                  <a:cubicBezTo>
                    <a:pt x="5" y="5"/>
                    <a:pt x="5" y="5"/>
                    <a:pt x="5" y="5"/>
                  </a:cubicBezTo>
                  <a:cubicBezTo>
                    <a:pt x="5" y="5"/>
                    <a:pt x="5" y="5"/>
                    <a:pt x="5" y="5"/>
                  </a:cubicBezTo>
                  <a:cubicBezTo>
                    <a:pt x="5" y="0"/>
                    <a:pt x="5" y="0"/>
                    <a:pt x="5" y="0"/>
                  </a:cubicBezTo>
                  <a:cubicBezTo>
                    <a:pt x="6" y="0"/>
                    <a:pt x="6" y="0"/>
                    <a:pt x="7" y="0"/>
                  </a:cubicBezTo>
                  <a:cubicBezTo>
                    <a:pt x="7" y="0"/>
                    <a:pt x="8" y="0"/>
                    <a:pt x="8" y="0"/>
                  </a:cubicBezTo>
                  <a:cubicBezTo>
                    <a:pt x="8" y="5"/>
                    <a:pt x="8" y="5"/>
                    <a:pt x="8" y="5"/>
                  </a:cubicBezTo>
                  <a:cubicBezTo>
                    <a:pt x="8" y="5"/>
                    <a:pt x="8" y="5"/>
                    <a:pt x="8" y="5"/>
                  </a:cubicBezTo>
                  <a:cubicBezTo>
                    <a:pt x="8" y="5"/>
                    <a:pt x="8" y="5"/>
                    <a:pt x="8" y="5"/>
                  </a:cubicBezTo>
                  <a:cubicBezTo>
                    <a:pt x="8" y="5"/>
                    <a:pt x="8" y="5"/>
                    <a:pt x="8" y="5"/>
                  </a:cubicBezTo>
                  <a:cubicBezTo>
                    <a:pt x="8" y="5"/>
                    <a:pt x="8" y="6"/>
                    <a:pt x="8" y="5"/>
                  </a:cubicBezTo>
                  <a:cubicBezTo>
                    <a:pt x="8" y="5"/>
                    <a:pt x="7" y="5"/>
                    <a:pt x="7" y="5"/>
                  </a:cubicBezTo>
                  <a:cubicBezTo>
                    <a:pt x="6" y="5"/>
                    <a:pt x="6" y="5"/>
                    <a:pt x="5" y="5"/>
                  </a:cubicBezTo>
                  <a:cubicBezTo>
                    <a:pt x="5" y="6"/>
                    <a:pt x="5" y="5"/>
                    <a:pt x="5" y="5"/>
                  </a:cubicBezTo>
                  <a:cubicBezTo>
                    <a:pt x="5" y="5"/>
                    <a:pt x="5" y="5"/>
                    <a:pt x="5" y="5"/>
                  </a:cubicBezTo>
                  <a:close/>
                  <a:moveTo>
                    <a:pt x="8" y="81"/>
                  </a:moveTo>
                  <a:cubicBezTo>
                    <a:pt x="8" y="86"/>
                    <a:pt x="8" y="86"/>
                    <a:pt x="8" y="86"/>
                  </a:cubicBezTo>
                  <a:cubicBezTo>
                    <a:pt x="8" y="86"/>
                    <a:pt x="7" y="86"/>
                    <a:pt x="7" y="86"/>
                  </a:cubicBezTo>
                  <a:cubicBezTo>
                    <a:pt x="6" y="86"/>
                    <a:pt x="6" y="86"/>
                    <a:pt x="5" y="86"/>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6" y="81"/>
                    <a:pt x="6" y="81"/>
                    <a:pt x="7" y="81"/>
                  </a:cubicBezTo>
                  <a:cubicBezTo>
                    <a:pt x="7" y="81"/>
                    <a:pt x="8" y="81"/>
                    <a:pt x="8" y="81"/>
                  </a:cubicBezTo>
                  <a:cubicBezTo>
                    <a:pt x="8" y="81"/>
                    <a:pt x="8" y="81"/>
                    <a:pt x="8" y="81"/>
                  </a:cubicBezTo>
                  <a:cubicBezTo>
                    <a:pt x="8" y="81"/>
                    <a:pt x="8" y="81"/>
                    <a:pt x="8" y="81"/>
                  </a:cubicBezTo>
                  <a:cubicBezTo>
                    <a:pt x="8" y="81"/>
                    <a:pt x="8" y="81"/>
                    <a:pt x="8" y="81"/>
                  </a:cubicBezTo>
                  <a:close/>
                  <a:moveTo>
                    <a:pt x="5" y="5"/>
                  </a:moveTo>
                  <a:cubicBezTo>
                    <a:pt x="5" y="5"/>
                    <a:pt x="5" y="5"/>
                    <a:pt x="5" y="5"/>
                  </a:cubicBezTo>
                  <a:cubicBezTo>
                    <a:pt x="5" y="5"/>
                    <a:pt x="5" y="5"/>
                    <a:pt x="5" y="5"/>
                  </a:cubicBezTo>
                  <a:cubicBezTo>
                    <a:pt x="5" y="5"/>
                    <a:pt x="5" y="5"/>
                    <a:pt x="5" y="5"/>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5" y="86"/>
                    <a:pt x="5" y="86"/>
                    <a:pt x="5" y="86"/>
                  </a:cubicBezTo>
                  <a:cubicBezTo>
                    <a:pt x="4" y="85"/>
                    <a:pt x="3" y="85"/>
                    <a:pt x="3" y="85"/>
                  </a:cubicBezTo>
                  <a:cubicBezTo>
                    <a:pt x="1" y="84"/>
                    <a:pt x="0" y="82"/>
                    <a:pt x="0" y="81"/>
                  </a:cubicBezTo>
                  <a:cubicBezTo>
                    <a:pt x="0" y="5"/>
                    <a:pt x="0" y="5"/>
                    <a:pt x="0" y="5"/>
                  </a:cubicBezTo>
                  <a:cubicBezTo>
                    <a:pt x="0" y="4"/>
                    <a:pt x="1" y="2"/>
                    <a:pt x="3" y="2"/>
                  </a:cubicBezTo>
                  <a:cubicBezTo>
                    <a:pt x="3" y="1"/>
                    <a:pt x="4" y="1"/>
                    <a:pt x="5" y="0"/>
                  </a:cubicBezTo>
                  <a:cubicBezTo>
                    <a:pt x="5" y="5"/>
                    <a:pt x="5" y="5"/>
                    <a:pt x="5" y="5"/>
                  </a:cubicBezTo>
                  <a:cubicBezTo>
                    <a:pt x="5" y="5"/>
                    <a:pt x="5" y="5"/>
                    <a:pt x="5" y="5"/>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6" name="Freeform 236"/>
            <p:cNvSpPr>
              <a:spLocks noEditPoints="1"/>
            </p:cNvSpPr>
            <p:nvPr/>
          </p:nvSpPr>
          <p:spPr bwMode="auto">
            <a:xfrm>
              <a:off x="5248453" y="3001393"/>
              <a:ext cx="140950" cy="103002"/>
            </a:xfrm>
            <a:custGeom>
              <a:avLst/>
              <a:gdLst>
                <a:gd name="T0" fmla="*/ 33 w 55"/>
                <a:gd name="T1" fmla="*/ 11 h 40"/>
                <a:gd name="T2" fmla="*/ 39 w 55"/>
                <a:gd name="T3" fmla="*/ 6 h 40"/>
                <a:gd name="T4" fmla="*/ 41 w 55"/>
                <a:gd name="T5" fmla="*/ 5 h 40"/>
                <a:gd name="T6" fmla="*/ 33 w 55"/>
                <a:gd name="T7" fmla="*/ 6 h 40"/>
                <a:gd name="T8" fmla="*/ 26 w 55"/>
                <a:gd name="T9" fmla="*/ 10 h 40"/>
                <a:gd name="T10" fmla="*/ 26 w 55"/>
                <a:gd name="T11" fmla="*/ 10 h 40"/>
                <a:gd name="T12" fmla="*/ 26 w 55"/>
                <a:gd name="T13" fmla="*/ 4 h 40"/>
                <a:gd name="T14" fmla="*/ 31 w 55"/>
                <a:gd name="T15" fmla="*/ 2 h 40"/>
                <a:gd name="T16" fmla="*/ 42 w 55"/>
                <a:gd name="T17" fmla="*/ 0 h 40"/>
                <a:gd name="T18" fmla="*/ 52 w 55"/>
                <a:gd name="T19" fmla="*/ 0 h 40"/>
                <a:gd name="T20" fmla="*/ 52 w 55"/>
                <a:gd name="T21" fmla="*/ 0 h 40"/>
                <a:gd name="T22" fmla="*/ 54 w 55"/>
                <a:gd name="T23" fmla="*/ 3 h 40"/>
                <a:gd name="T24" fmla="*/ 52 w 55"/>
                <a:gd name="T25" fmla="*/ 5 h 40"/>
                <a:gd name="T26" fmla="*/ 52 w 55"/>
                <a:gd name="T27" fmla="*/ 5 h 40"/>
                <a:gd name="T28" fmla="*/ 52 w 55"/>
                <a:gd name="T29" fmla="*/ 5 h 40"/>
                <a:gd name="T30" fmla="*/ 52 w 55"/>
                <a:gd name="T31" fmla="*/ 5 h 40"/>
                <a:gd name="T32" fmla="*/ 48 w 55"/>
                <a:gd name="T33" fmla="*/ 6 h 40"/>
                <a:gd name="T34" fmla="*/ 47 w 55"/>
                <a:gd name="T35" fmla="*/ 7 h 40"/>
                <a:gd name="T36" fmla="*/ 41 w 55"/>
                <a:gd name="T37" fmla="*/ 10 h 40"/>
                <a:gd name="T38" fmla="*/ 37 w 55"/>
                <a:gd name="T39" fmla="*/ 14 h 40"/>
                <a:gd name="T40" fmla="*/ 31 w 55"/>
                <a:gd name="T41" fmla="*/ 21 h 40"/>
                <a:gd name="T42" fmla="*/ 26 w 55"/>
                <a:gd name="T43" fmla="*/ 27 h 40"/>
                <a:gd name="T44" fmla="*/ 26 w 55"/>
                <a:gd name="T45" fmla="*/ 19 h 40"/>
                <a:gd name="T46" fmla="*/ 27 w 55"/>
                <a:gd name="T47" fmla="*/ 18 h 40"/>
                <a:gd name="T48" fmla="*/ 33 w 55"/>
                <a:gd name="T49" fmla="*/ 11 h 40"/>
                <a:gd name="T50" fmla="*/ 26 w 55"/>
                <a:gd name="T51" fmla="*/ 10 h 40"/>
                <a:gd name="T52" fmla="*/ 20 w 55"/>
                <a:gd name="T53" fmla="*/ 17 h 40"/>
                <a:gd name="T54" fmla="*/ 16 w 55"/>
                <a:gd name="T55" fmla="*/ 24 h 40"/>
                <a:gd name="T56" fmla="*/ 15 w 55"/>
                <a:gd name="T57" fmla="*/ 26 h 40"/>
                <a:gd name="T58" fmla="*/ 14 w 55"/>
                <a:gd name="T59" fmla="*/ 27 h 40"/>
                <a:gd name="T60" fmla="*/ 14 w 55"/>
                <a:gd name="T61" fmla="*/ 27 h 40"/>
                <a:gd name="T62" fmla="*/ 11 w 55"/>
                <a:gd name="T63" fmla="*/ 32 h 40"/>
                <a:gd name="T64" fmla="*/ 18 w 55"/>
                <a:gd name="T65" fmla="*/ 28 h 40"/>
                <a:gd name="T66" fmla="*/ 26 w 55"/>
                <a:gd name="T67" fmla="*/ 19 h 40"/>
                <a:gd name="T68" fmla="*/ 26 w 55"/>
                <a:gd name="T69" fmla="*/ 27 h 40"/>
                <a:gd name="T70" fmla="*/ 21 w 55"/>
                <a:gd name="T71" fmla="*/ 32 h 40"/>
                <a:gd name="T72" fmla="*/ 12 w 55"/>
                <a:gd name="T73" fmla="*/ 37 h 40"/>
                <a:gd name="T74" fmla="*/ 3 w 55"/>
                <a:gd name="T75" fmla="*/ 40 h 40"/>
                <a:gd name="T76" fmla="*/ 3 w 55"/>
                <a:gd name="T77" fmla="*/ 40 h 40"/>
                <a:gd name="T78" fmla="*/ 0 w 55"/>
                <a:gd name="T79" fmla="*/ 38 h 40"/>
                <a:gd name="T80" fmla="*/ 2 w 55"/>
                <a:gd name="T81" fmla="*/ 35 h 40"/>
                <a:gd name="T82" fmla="*/ 10 w 55"/>
                <a:gd name="T83" fmla="*/ 25 h 40"/>
                <a:gd name="T84" fmla="*/ 10 w 55"/>
                <a:gd name="T85" fmla="*/ 25 h 40"/>
                <a:gd name="T86" fmla="*/ 10 w 55"/>
                <a:gd name="T87" fmla="*/ 24 h 40"/>
                <a:gd name="T88" fmla="*/ 11 w 55"/>
                <a:gd name="T89" fmla="*/ 22 h 40"/>
                <a:gd name="T90" fmla="*/ 16 w 55"/>
                <a:gd name="T91" fmla="*/ 14 h 40"/>
                <a:gd name="T92" fmla="*/ 23 w 55"/>
                <a:gd name="T93" fmla="*/ 6 h 40"/>
                <a:gd name="T94" fmla="*/ 26 w 55"/>
                <a:gd name="T95" fmla="*/ 4 h 40"/>
                <a:gd name="T96" fmla="*/ 26 w 55"/>
                <a:gd name="T97"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40">
                  <a:moveTo>
                    <a:pt x="33" y="11"/>
                  </a:moveTo>
                  <a:cubicBezTo>
                    <a:pt x="35" y="9"/>
                    <a:pt x="37" y="7"/>
                    <a:pt x="39" y="6"/>
                  </a:cubicBezTo>
                  <a:cubicBezTo>
                    <a:pt x="39" y="5"/>
                    <a:pt x="40" y="5"/>
                    <a:pt x="41" y="5"/>
                  </a:cubicBezTo>
                  <a:cubicBezTo>
                    <a:pt x="38" y="5"/>
                    <a:pt x="35" y="5"/>
                    <a:pt x="33" y="6"/>
                  </a:cubicBezTo>
                  <a:cubicBezTo>
                    <a:pt x="30" y="7"/>
                    <a:pt x="28" y="9"/>
                    <a:pt x="26" y="10"/>
                  </a:cubicBezTo>
                  <a:cubicBezTo>
                    <a:pt x="26" y="10"/>
                    <a:pt x="26" y="10"/>
                    <a:pt x="26" y="10"/>
                  </a:cubicBezTo>
                  <a:cubicBezTo>
                    <a:pt x="26" y="4"/>
                    <a:pt x="26" y="4"/>
                    <a:pt x="26" y="4"/>
                  </a:cubicBezTo>
                  <a:cubicBezTo>
                    <a:pt x="28" y="3"/>
                    <a:pt x="29" y="3"/>
                    <a:pt x="31" y="2"/>
                  </a:cubicBezTo>
                  <a:cubicBezTo>
                    <a:pt x="35" y="0"/>
                    <a:pt x="38" y="0"/>
                    <a:pt x="42" y="0"/>
                  </a:cubicBezTo>
                  <a:cubicBezTo>
                    <a:pt x="45" y="0"/>
                    <a:pt x="49" y="0"/>
                    <a:pt x="52" y="0"/>
                  </a:cubicBezTo>
                  <a:cubicBezTo>
                    <a:pt x="52" y="0"/>
                    <a:pt x="52" y="0"/>
                    <a:pt x="52" y="0"/>
                  </a:cubicBezTo>
                  <a:cubicBezTo>
                    <a:pt x="54" y="0"/>
                    <a:pt x="55" y="1"/>
                    <a:pt x="54" y="3"/>
                  </a:cubicBezTo>
                  <a:cubicBezTo>
                    <a:pt x="54" y="4"/>
                    <a:pt x="53" y="5"/>
                    <a:pt x="52" y="5"/>
                  </a:cubicBezTo>
                  <a:cubicBezTo>
                    <a:pt x="52" y="5"/>
                    <a:pt x="52" y="5"/>
                    <a:pt x="52" y="5"/>
                  </a:cubicBezTo>
                  <a:cubicBezTo>
                    <a:pt x="52" y="5"/>
                    <a:pt x="52" y="5"/>
                    <a:pt x="52" y="5"/>
                  </a:cubicBezTo>
                  <a:cubicBezTo>
                    <a:pt x="52" y="5"/>
                    <a:pt x="52" y="5"/>
                    <a:pt x="52" y="5"/>
                  </a:cubicBezTo>
                  <a:cubicBezTo>
                    <a:pt x="51" y="5"/>
                    <a:pt x="50" y="6"/>
                    <a:pt x="48" y="6"/>
                  </a:cubicBezTo>
                  <a:cubicBezTo>
                    <a:pt x="48" y="6"/>
                    <a:pt x="48" y="7"/>
                    <a:pt x="47" y="7"/>
                  </a:cubicBezTo>
                  <a:cubicBezTo>
                    <a:pt x="45" y="8"/>
                    <a:pt x="43" y="9"/>
                    <a:pt x="41" y="10"/>
                  </a:cubicBezTo>
                  <a:cubicBezTo>
                    <a:pt x="40" y="11"/>
                    <a:pt x="38" y="12"/>
                    <a:pt x="37" y="14"/>
                  </a:cubicBezTo>
                  <a:cubicBezTo>
                    <a:pt x="35" y="16"/>
                    <a:pt x="33" y="18"/>
                    <a:pt x="31" y="21"/>
                  </a:cubicBezTo>
                  <a:cubicBezTo>
                    <a:pt x="29" y="23"/>
                    <a:pt x="28" y="25"/>
                    <a:pt x="26" y="27"/>
                  </a:cubicBezTo>
                  <a:cubicBezTo>
                    <a:pt x="26" y="19"/>
                    <a:pt x="26" y="19"/>
                    <a:pt x="26" y="19"/>
                  </a:cubicBezTo>
                  <a:cubicBezTo>
                    <a:pt x="27" y="18"/>
                    <a:pt x="27" y="18"/>
                    <a:pt x="27" y="18"/>
                  </a:cubicBezTo>
                  <a:cubicBezTo>
                    <a:pt x="29" y="15"/>
                    <a:pt x="31" y="13"/>
                    <a:pt x="33" y="11"/>
                  </a:cubicBezTo>
                  <a:close/>
                  <a:moveTo>
                    <a:pt x="26" y="10"/>
                  </a:moveTo>
                  <a:cubicBezTo>
                    <a:pt x="24" y="12"/>
                    <a:pt x="22" y="14"/>
                    <a:pt x="20" y="17"/>
                  </a:cubicBezTo>
                  <a:cubicBezTo>
                    <a:pt x="19" y="19"/>
                    <a:pt x="17" y="22"/>
                    <a:pt x="16" y="24"/>
                  </a:cubicBezTo>
                  <a:cubicBezTo>
                    <a:pt x="15" y="25"/>
                    <a:pt x="15" y="26"/>
                    <a:pt x="15" y="26"/>
                  </a:cubicBezTo>
                  <a:cubicBezTo>
                    <a:pt x="14" y="27"/>
                    <a:pt x="14" y="27"/>
                    <a:pt x="14" y="27"/>
                  </a:cubicBezTo>
                  <a:cubicBezTo>
                    <a:pt x="14" y="27"/>
                    <a:pt x="14" y="27"/>
                    <a:pt x="14" y="27"/>
                  </a:cubicBezTo>
                  <a:cubicBezTo>
                    <a:pt x="13" y="29"/>
                    <a:pt x="12" y="31"/>
                    <a:pt x="11" y="32"/>
                  </a:cubicBezTo>
                  <a:cubicBezTo>
                    <a:pt x="14" y="31"/>
                    <a:pt x="16" y="30"/>
                    <a:pt x="18" y="28"/>
                  </a:cubicBezTo>
                  <a:cubicBezTo>
                    <a:pt x="21" y="26"/>
                    <a:pt x="24" y="22"/>
                    <a:pt x="26" y="19"/>
                  </a:cubicBezTo>
                  <a:cubicBezTo>
                    <a:pt x="26" y="27"/>
                    <a:pt x="26" y="27"/>
                    <a:pt x="26" y="27"/>
                  </a:cubicBezTo>
                  <a:cubicBezTo>
                    <a:pt x="24" y="29"/>
                    <a:pt x="23" y="30"/>
                    <a:pt x="21" y="32"/>
                  </a:cubicBezTo>
                  <a:cubicBezTo>
                    <a:pt x="18" y="34"/>
                    <a:pt x="15" y="36"/>
                    <a:pt x="12" y="37"/>
                  </a:cubicBezTo>
                  <a:cubicBezTo>
                    <a:pt x="9" y="38"/>
                    <a:pt x="6" y="39"/>
                    <a:pt x="3" y="40"/>
                  </a:cubicBezTo>
                  <a:cubicBezTo>
                    <a:pt x="3" y="40"/>
                    <a:pt x="3" y="40"/>
                    <a:pt x="3" y="40"/>
                  </a:cubicBezTo>
                  <a:cubicBezTo>
                    <a:pt x="2" y="40"/>
                    <a:pt x="0" y="39"/>
                    <a:pt x="0" y="38"/>
                  </a:cubicBezTo>
                  <a:cubicBezTo>
                    <a:pt x="0" y="37"/>
                    <a:pt x="0" y="35"/>
                    <a:pt x="2" y="35"/>
                  </a:cubicBezTo>
                  <a:cubicBezTo>
                    <a:pt x="5" y="34"/>
                    <a:pt x="8" y="29"/>
                    <a:pt x="10" y="25"/>
                  </a:cubicBezTo>
                  <a:cubicBezTo>
                    <a:pt x="10" y="25"/>
                    <a:pt x="10" y="25"/>
                    <a:pt x="10" y="25"/>
                  </a:cubicBezTo>
                  <a:cubicBezTo>
                    <a:pt x="10" y="24"/>
                    <a:pt x="10" y="24"/>
                    <a:pt x="10" y="24"/>
                  </a:cubicBezTo>
                  <a:cubicBezTo>
                    <a:pt x="11" y="23"/>
                    <a:pt x="11" y="23"/>
                    <a:pt x="11" y="22"/>
                  </a:cubicBezTo>
                  <a:cubicBezTo>
                    <a:pt x="13" y="19"/>
                    <a:pt x="14" y="16"/>
                    <a:pt x="16" y="14"/>
                  </a:cubicBezTo>
                  <a:cubicBezTo>
                    <a:pt x="18" y="11"/>
                    <a:pt x="21" y="9"/>
                    <a:pt x="23" y="6"/>
                  </a:cubicBezTo>
                  <a:cubicBezTo>
                    <a:pt x="24" y="6"/>
                    <a:pt x="25" y="5"/>
                    <a:pt x="26" y="4"/>
                  </a:cubicBezTo>
                  <a:lnTo>
                    <a:pt x="26" y="1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7" name="Freeform 237"/>
            <p:cNvSpPr>
              <a:spLocks noEditPoints="1"/>
            </p:cNvSpPr>
            <p:nvPr/>
          </p:nvSpPr>
          <p:spPr bwMode="auto">
            <a:xfrm>
              <a:off x="5259296" y="3001393"/>
              <a:ext cx="178898" cy="121072"/>
            </a:xfrm>
            <a:custGeom>
              <a:avLst/>
              <a:gdLst>
                <a:gd name="T0" fmla="*/ 35 w 70"/>
                <a:gd name="T1" fmla="*/ 18 h 47"/>
                <a:gd name="T2" fmla="*/ 43 w 70"/>
                <a:gd name="T3" fmla="*/ 5 h 47"/>
                <a:gd name="T4" fmla="*/ 68 w 70"/>
                <a:gd name="T5" fmla="*/ 1 h 47"/>
                <a:gd name="T6" fmla="*/ 66 w 70"/>
                <a:gd name="T7" fmla="*/ 7 h 47"/>
                <a:gd name="T8" fmla="*/ 62 w 70"/>
                <a:gd name="T9" fmla="*/ 11 h 47"/>
                <a:gd name="T10" fmla="*/ 39 w 70"/>
                <a:gd name="T11" fmla="*/ 42 h 47"/>
                <a:gd name="T12" fmla="*/ 36 w 70"/>
                <a:gd name="T13" fmla="*/ 38 h 47"/>
                <a:gd name="T14" fmla="*/ 58 w 70"/>
                <a:gd name="T15" fmla="*/ 8 h 47"/>
                <a:gd name="T16" fmla="*/ 46 w 70"/>
                <a:gd name="T17" fmla="*/ 9 h 47"/>
                <a:gd name="T18" fmla="*/ 30 w 70"/>
                <a:gd name="T19" fmla="*/ 23 h 47"/>
                <a:gd name="T20" fmla="*/ 34 w 70"/>
                <a:gd name="T21" fmla="*/ 12 h 47"/>
                <a:gd name="T22" fmla="*/ 34 w 70"/>
                <a:gd name="T23" fmla="*/ 12 h 47"/>
                <a:gd name="T24" fmla="*/ 30 w 70"/>
                <a:gd name="T25" fmla="*/ 41 h 47"/>
                <a:gd name="T26" fmla="*/ 30 w 70"/>
                <a:gd name="T27" fmla="*/ 46 h 47"/>
                <a:gd name="T28" fmla="*/ 30 w 70"/>
                <a:gd name="T29" fmla="*/ 23 h 47"/>
                <a:gd name="T30" fmla="*/ 26 w 70"/>
                <a:gd name="T31" fmla="*/ 28 h 47"/>
                <a:gd name="T32" fmla="*/ 26 w 70"/>
                <a:gd name="T33" fmla="*/ 20 h 47"/>
                <a:gd name="T34" fmla="*/ 30 w 70"/>
                <a:gd name="T35" fmla="*/ 16 h 47"/>
                <a:gd name="T36" fmla="*/ 30 w 70"/>
                <a:gd name="T37" fmla="*/ 23 h 47"/>
                <a:gd name="T38" fmla="*/ 30 w 70"/>
                <a:gd name="T39" fmla="*/ 46 h 47"/>
                <a:gd name="T40" fmla="*/ 26 w 70"/>
                <a:gd name="T41" fmla="*/ 28 h 47"/>
                <a:gd name="T42" fmla="*/ 26 w 70"/>
                <a:gd name="T43" fmla="*/ 20 h 47"/>
                <a:gd name="T44" fmla="*/ 26 w 70"/>
                <a:gd name="T45" fmla="*/ 19 h 47"/>
                <a:gd name="T46" fmla="*/ 26 w 70"/>
                <a:gd name="T47" fmla="*/ 20 h 47"/>
                <a:gd name="T48" fmla="*/ 26 w 70"/>
                <a:gd name="T49" fmla="*/ 42 h 47"/>
                <a:gd name="T50" fmla="*/ 26 w 70"/>
                <a:gd name="T51" fmla="*/ 42 h 47"/>
                <a:gd name="T52" fmla="*/ 26 w 70"/>
                <a:gd name="T53" fmla="*/ 21 h 47"/>
                <a:gd name="T54" fmla="*/ 26 w 70"/>
                <a:gd name="T55" fmla="*/ 19 h 47"/>
                <a:gd name="T56" fmla="*/ 26 w 70"/>
                <a:gd name="T57" fmla="*/ 21 h 47"/>
                <a:gd name="T58" fmla="*/ 26 w 70"/>
                <a:gd name="T59" fmla="*/ 42 h 47"/>
                <a:gd name="T60" fmla="*/ 26 w 70"/>
                <a:gd name="T61" fmla="*/ 47 h 47"/>
                <a:gd name="T62" fmla="*/ 20 w 70"/>
                <a:gd name="T63" fmla="*/ 34 h 47"/>
                <a:gd name="T64" fmla="*/ 26 w 70"/>
                <a:gd name="T65" fmla="*/ 21 h 47"/>
                <a:gd name="T66" fmla="*/ 26 w 70"/>
                <a:gd name="T67" fmla="*/ 19 h 47"/>
                <a:gd name="T68" fmla="*/ 26 w 70"/>
                <a:gd name="T69" fmla="*/ 21 h 47"/>
                <a:gd name="T70" fmla="*/ 26 w 70"/>
                <a:gd name="T71" fmla="*/ 42 h 47"/>
                <a:gd name="T72" fmla="*/ 20 w 70"/>
                <a:gd name="T73" fmla="*/ 43 h 47"/>
                <a:gd name="T74" fmla="*/ 12 w 70"/>
                <a:gd name="T75" fmla="*/ 39 h 47"/>
                <a:gd name="T76" fmla="*/ 12 w 70"/>
                <a:gd name="T77" fmla="*/ 34 h 47"/>
                <a:gd name="T78" fmla="*/ 20 w 70"/>
                <a:gd name="T79" fmla="*/ 26 h 47"/>
                <a:gd name="T80" fmla="*/ 20 w 70"/>
                <a:gd name="T81" fmla="*/ 34 h 47"/>
                <a:gd name="T82" fmla="*/ 20 w 70"/>
                <a:gd name="T83" fmla="*/ 43 h 47"/>
                <a:gd name="T84" fmla="*/ 12 w 70"/>
                <a:gd name="T85" fmla="*/ 46 h 47"/>
                <a:gd name="T86" fmla="*/ 9 w 70"/>
                <a:gd name="T87" fmla="*/ 41 h 47"/>
                <a:gd name="T88" fmla="*/ 12 w 70"/>
                <a:gd name="T89" fmla="*/ 46 h 47"/>
                <a:gd name="T90" fmla="*/ 12 w 70"/>
                <a:gd name="T91" fmla="*/ 32 h 47"/>
                <a:gd name="T92" fmla="*/ 12 w 70"/>
                <a:gd name="T93" fmla="*/ 34 h 47"/>
                <a:gd name="T94" fmla="*/ 8 w 70"/>
                <a:gd name="T95" fmla="*/ 36 h 47"/>
                <a:gd name="T96" fmla="*/ 5 w 70"/>
                <a:gd name="T97" fmla="*/ 37 h 47"/>
                <a:gd name="T98" fmla="*/ 5 w 70"/>
                <a:gd name="T99" fmla="*/ 39 h 47"/>
                <a:gd name="T100" fmla="*/ 1 w 70"/>
                <a:gd name="T101" fmla="*/ 42 h 47"/>
                <a:gd name="T102" fmla="*/ 2 w 70"/>
                <a:gd name="T103" fmla="*/ 38 h 47"/>
                <a:gd name="T104" fmla="*/ 1 w 70"/>
                <a:gd name="T105" fmla="*/ 38 h 47"/>
                <a:gd name="T106" fmla="*/ 1 w 70"/>
                <a:gd name="T10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46" y="9"/>
                  </a:moveTo>
                  <a:cubicBezTo>
                    <a:pt x="42" y="11"/>
                    <a:pt x="40" y="13"/>
                    <a:pt x="37" y="15"/>
                  </a:cubicBezTo>
                  <a:cubicBezTo>
                    <a:pt x="36" y="16"/>
                    <a:pt x="36" y="17"/>
                    <a:pt x="35" y="18"/>
                  </a:cubicBezTo>
                  <a:cubicBezTo>
                    <a:pt x="35" y="11"/>
                    <a:pt x="35" y="11"/>
                    <a:pt x="35" y="11"/>
                  </a:cubicBezTo>
                  <a:cubicBezTo>
                    <a:pt x="37" y="9"/>
                    <a:pt x="40" y="7"/>
                    <a:pt x="43" y="5"/>
                  </a:cubicBezTo>
                  <a:cubicBezTo>
                    <a:pt x="43" y="5"/>
                    <a:pt x="43" y="5"/>
                    <a:pt x="43" y="5"/>
                  </a:cubicBezTo>
                  <a:cubicBezTo>
                    <a:pt x="47" y="3"/>
                    <a:pt x="51" y="2"/>
                    <a:pt x="55" y="1"/>
                  </a:cubicBezTo>
                  <a:cubicBezTo>
                    <a:pt x="59" y="1"/>
                    <a:pt x="63" y="0"/>
                    <a:pt x="68" y="1"/>
                  </a:cubicBezTo>
                  <a:cubicBezTo>
                    <a:pt x="68" y="1"/>
                    <a:pt x="68" y="1"/>
                    <a:pt x="68" y="1"/>
                  </a:cubicBezTo>
                  <a:cubicBezTo>
                    <a:pt x="69" y="1"/>
                    <a:pt x="70" y="2"/>
                    <a:pt x="70" y="3"/>
                  </a:cubicBezTo>
                  <a:cubicBezTo>
                    <a:pt x="70" y="5"/>
                    <a:pt x="69" y="6"/>
                    <a:pt x="67" y="6"/>
                  </a:cubicBezTo>
                  <a:cubicBezTo>
                    <a:pt x="67" y="6"/>
                    <a:pt x="67" y="7"/>
                    <a:pt x="66" y="7"/>
                  </a:cubicBezTo>
                  <a:cubicBezTo>
                    <a:pt x="66" y="7"/>
                    <a:pt x="66" y="7"/>
                    <a:pt x="65" y="8"/>
                  </a:cubicBezTo>
                  <a:cubicBezTo>
                    <a:pt x="65" y="8"/>
                    <a:pt x="65" y="8"/>
                    <a:pt x="65" y="8"/>
                  </a:cubicBezTo>
                  <a:cubicBezTo>
                    <a:pt x="64" y="9"/>
                    <a:pt x="63" y="10"/>
                    <a:pt x="62" y="11"/>
                  </a:cubicBezTo>
                  <a:cubicBezTo>
                    <a:pt x="61" y="12"/>
                    <a:pt x="60" y="14"/>
                    <a:pt x="59" y="15"/>
                  </a:cubicBezTo>
                  <a:cubicBezTo>
                    <a:pt x="58" y="17"/>
                    <a:pt x="57" y="19"/>
                    <a:pt x="56" y="21"/>
                  </a:cubicBezTo>
                  <a:cubicBezTo>
                    <a:pt x="52" y="29"/>
                    <a:pt x="47" y="37"/>
                    <a:pt x="39" y="42"/>
                  </a:cubicBezTo>
                  <a:cubicBezTo>
                    <a:pt x="38" y="43"/>
                    <a:pt x="36" y="43"/>
                    <a:pt x="35" y="44"/>
                  </a:cubicBezTo>
                  <a:cubicBezTo>
                    <a:pt x="35" y="39"/>
                    <a:pt x="35" y="39"/>
                    <a:pt x="35" y="39"/>
                  </a:cubicBezTo>
                  <a:cubicBezTo>
                    <a:pt x="35" y="38"/>
                    <a:pt x="36" y="38"/>
                    <a:pt x="36" y="38"/>
                  </a:cubicBezTo>
                  <a:cubicBezTo>
                    <a:pt x="44" y="33"/>
                    <a:pt x="48" y="26"/>
                    <a:pt x="52" y="19"/>
                  </a:cubicBezTo>
                  <a:cubicBezTo>
                    <a:pt x="53" y="17"/>
                    <a:pt x="54" y="15"/>
                    <a:pt x="55" y="13"/>
                  </a:cubicBezTo>
                  <a:cubicBezTo>
                    <a:pt x="56" y="11"/>
                    <a:pt x="57" y="10"/>
                    <a:pt x="58" y="8"/>
                  </a:cubicBezTo>
                  <a:cubicBezTo>
                    <a:pt x="59" y="7"/>
                    <a:pt x="60" y="6"/>
                    <a:pt x="61" y="5"/>
                  </a:cubicBezTo>
                  <a:cubicBezTo>
                    <a:pt x="59" y="6"/>
                    <a:pt x="57" y="6"/>
                    <a:pt x="55" y="6"/>
                  </a:cubicBezTo>
                  <a:cubicBezTo>
                    <a:pt x="52" y="7"/>
                    <a:pt x="49" y="8"/>
                    <a:pt x="46" y="9"/>
                  </a:cubicBezTo>
                  <a:cubicBezTo>
                    <a:pt x="46" y="9"/>
                    <a:pt x="46" y="9"/>
                    <a:pt x="46" y="9"/>
                  </a:cubicBezTo>
                  <a:close/>
                  <a:moveTo>
                    <a:pt x="35" y="18"/>
                  </a:moveTo>
                  <a:cubicBezTo>
                    <a:pt x="33" y="19"/>
                    <a:pt x="32" y="21"/>
                    <a:pt x="30" y="23"/>
                  </a:cubicBezTo>
                  <a:cubicBezTo>
                    <a:pt x="30" y="23"/>
                    <a:pt x="30" y="23"/>
                    <a:pt x="30" y="23"/>
                  </a:cubicBezTo>
                  <a:cubicBezTo>
                    <a:pt x="30" y="16"/>
                    <a:pt x="30" y="16"/>
                    <a:pt x="30" y="16"/>
                  </a:cubicBezTo>
                  <a:cubicBezTo>
                    <a:pt x="34" y="12"/>
                    <a:pt x="34" y="12"/>
                    <a:pt x="34" y="12"/>
                  </a:cubicBezTo>
                  <a:cubicBezTo>
                    <a:pt x="33" y="13"/>
                    <a:pt x="31" y="14"/>
                    <a:pt x="30" y="16"/>
                  </a:cubicBezTo>
                  <a:cubicBezTo>
                    <a:pt x="30" y="15"/>
                    <a:pt x="30" y="15"/>
                    <a:pt x="30" y="15"/>
                  </a:cubicBezTo>
                  <a:cubicBezTo>
                    <a:pt x="34" y="12"/>
                    <a:pt x="34" y="12"/>
                    <a:pt x="34" y="12"/>
                  </a:cubicBezTo>
                  <a:cubicBezTo>
                    <a:pt x="34" y="12"/>
                    <a:pt x="35" y="11"/>
                    <a:pt x="35" y="11"/>
                  </a:cubicBezTo>
                  <a:cubicBezTo>
                    <a:pt x="35" y="18"/>
                    <a:pt x="35" y="18"/>
                    <a:pt x="35" y="18"/>
                  </a:cubicBezTo>
                  <a:close/>
                  <a:moveTo>
                    <a:pt x="30" y="41"/>
                  </a:moveTo>
                  <a:cubicBezTo>
                    <a:pt x="32" y="40"/>
                    <a:pt x="33" y="40"/>
                    <a:pt x="35" y="39"/>
                  </a:cubicBezTo>
                  <a:cubicBezTo>
                    <a:pt x="35" y="44"/>
                    <a:pt x="35" y="44"/>
                    <a:pt x="35" y="44"/>
                  </a:cubicBezTo>
                  <a:cubicBezTo>
                    <a:pt x="33" y="45"/>
                    <a:pt x="32" y="45"/>
                    <a:pt x="30" y="46"/>
                  </a:cubicBezTo>
                  <a:lnTo>
                    <a:pt x="30" y="41"/>
                  </a:lnTo>
                  <a:close/>
                  <a:moveTo>
                    <a:pt x="30" y="23"/>
                  </a:moveTo>
                  <a:cubicBezTo>
                    <a:pt x="30" y="23"/>
                    <a:pt x="30" y="23"/>
                    <a:pt x="30" y="23"/>
                  </a:cubicBezTo>
                  <a:cubicBezTo>
                    <a:pt x="30" y="24"/>
                    <a:pt x="30" y="24"/>
                    <a:pt x="30" y="24"/>
                  </a:cubicBezTo>
                  <a:cubicBezTo>
                    <a:pt x="30" y="24"/>
                    <a:pt x="30" y="24"/>
                    <a:pt x="30" y="24"/>
                  </a:cubicBezTo>
                  <a:cubicBezTo>
                    <a:pt x="29" y="25"/>
                    <a:pt x="28" y="27"/>
                    <a:pt x="26" y="28"/>
                  </a:cubicBezTo>
                  <a:cubicBezTo>
                    <a:pt x="26" y="20"/>
                    <a:pt x="26" y="20"/>
                    <a:pt x="26" y="20"/>
                  </a:cubicBezTo>
                  <a:cubicBezTo>
                    <a:pt x="26" y="20"/>
                    <a:pt x="26" y="20"/>
                    <a:pt x="26" y="20"/>
                  </a:cubicBezTo>
                  <a:cubicBezTo>
                    <a:pt x="26" y="20"/>
                    <a:pt x="26" y="20"/>
                    <a:pt x="26" y="20"/>
                  </a:cubicBezTo>
                  <a:cubicBezTo>
                    <a:pt x="26" y="19"/>
                    <a:pt x="26" y="19"/>
                    <a:pt x="26" y="19"/>
                  </a:cubicBezTo>
                  <a:cubicBezTo>
                    <a:pt x="30" y="15"/>
                    <a:pt x="30" y="15"/>
                    <a:pt x="30" y="15"/>
                  </a:cubicBezTo>
                  <a:cubicBezTo>
                    <a:pt x="30" y="16"/>
                    <a:pt x="30" y="16"/>
                    <a:pt x="30" y="16"/>
                  </a:cubicBezTo>
                  <a:cubicBezTo>
                    <a:pt x="29" y="17"/>
                    <a:pt x="28" y="19"/>
                    <a:pt x="26" y="20"/>
                  </a:cubicBezTo>
                  <a:cubicBezTo>
                    <a:pt x="30" y="16"/>
                    <a:pt x="30" y="16"/>
                    <a:pt x="30" y="16"/>
                  </a:cubicBezTo>
                  <a:cubicBezTo>
                    <a:pt x="30" y="23"/>
                    <a:pt x="30" y="23"/>
                    <a:pt x="30" y="23"/>
                  </a:cubicBezTo>
                  <a:close/>
                  <a:moveTo>
                    <a:pt x="26" y="42"/>
                  </a:moveTo>
                  <a:cubicBezTo>
                    <a:pt x="28" y="42"/>
                    <a:pt x="29" y="41"/>
                    <a:pt x="30" y="41"/>
                  </a:cubicBezTo>
                  <a:cubicBezTo>
                    <a:pt x="30" y="46"/>
                    <a:pt x="30" y="46"/>
                    <a:pt x="30" y="46"/>
                  </a:cubicBezTo>
                  <a:cubicBezTo>
                    <a:pt x="29" y="46"/>
                    <a:pt x="28" y="46"/>
                    <a:pt x="26" y="47"/>
                  </a:cubicBezTo>
                  <a:lnTo>
                    <a:pt x="26" y="42"/>
                  </a:lnTo>
                  <a:close/>
                  <a:moveTo>
                    <a:pt x="26" y="28"/>
                  </a:moveTo>
                  <a:cubicBezTo>
                    <a:pt x="26" y="28"/>
                    <a:pt x="26" y="28"/>
                    <a:pt x="26" y="28"/>
                  </a:cubicBezTo>
                  <a:cubicBezTo>
                    <a:pt x="26" y="21"/>
                    <a:pt x="26" y="21"/>
                    <a:pt x="26" y="21"/>
                  </a:cubicBezTo>
                  <a:cubicBezTo>
                    <a:pt x="26" y="20"/>
                    <a:pt x="26" y="20"/>
                    <a:pt x="26" y="20"/>
                  </a:cubicBezTo>
                  <a:cubicBezTo>
                    <a:pt x="26" y="21"/>
                    <a:pt x="26" y="21"/>
                    <a:pt x="26" y="21"/>
                  </a:cubicBezTo>
                  <a:cubicBezTo>
                    <a:pt x="26" y="19"/>
                    <a:pt x="26" y="19"/>
                    <a:pt x="26" y="19"/>
                  </a:cubicBezTo>
                  <a:cubicBezTo>
                    <a:pt x="26" y="19"/>
                    <a:pt x="26" y="19"/>
                    <a:pt x="26" y="19"/>
                  </a:cubicBezTo>
                  <a:cubicBezTo>
                    <a:pt x="26" y="20"/>
                    <a:pt x="26" y="20"/>
                    <a:pt x="26" y="20"/>
                  </a:cubicBezTo>
                  <a:cubicBezTo>
                    <a:pt x="26" y="20"/>
                    <a:pt x="26" y="20"/>
                    <a:pt x="26" y="20"/>
                  </a:cubicBezTo>
                  <a:cubicBezTo>
                    <a:pt x="26" y="20"/>
                    <a:pt x="26" y="20"/>
                    <a:pt x="26" y="20"/>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6" y="28"/>
                    <a:pt x="26" y="28"/>
                    <a:pt x="26" y="28"/>
                  </a:cubicBezTo>
                  <a:cubicBezTo>
                    <a:pt x="26" y="21"/>
                    <a:pt x="26" y="21"/>
                    <a:pt x="26" y="21"/>
                  </a:cubicBezTo>
                  <a:cubicBezTo>
                    <a:pt x="26" y="21"/>
                    <a:pt x="26" y="21"/>
                    <a:pt x="26" y="21"/>
                  </a:cubicBezTo>
                  <a:cubicBezTo>
                    <a:pt x="26" y="21"/>
                    <a:pt x="26" y="21"/>
                    <a:pt x="26" y="21"/>
                  </a:cubicBezTo>
                  <a:cubicBezTo>
                    <a:pt x="26" y="19"/>
                    <a:pt x="26" y="19"/>
                    <a:pt x="26" y="19"/>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4" y="30"/>
                    <a:pt x="23" y="32"/>
                    <a:pt x="20" y="34"/>
                  </a:cubicBezTo>
                  <a:cubicBezTo>
                    <a:pt x="20" y="27"/>
                    <a:pt x="20" y="27"/>
                    <a:pt x="20" y="27"/>
                  </a:cubicBezTo>
                  <a:cubicBezTo>
                    <a:pt x="23" y="25"/>
                    <a:pt x="24" y="23"/>
                    <a:pt x="26" y="21"/>
                  </a:cubicBezTo>
                  <a:cubicBezTo>
                    <a:pt x="26" y="21"/>
                    <a:pt x="26" y="21"/>
                    <a:pt x="26" y="21"/>
                  </a:cubicBezTo>
                  <a:cubicBezTo>
                    <a:pt x="20" y="26"/>
                    <a:pt x="20" y="26"/>
                    <a:pt x="20" y="26"/>
                  </a:cubicBezTo>
                  <a:cubicBezTo>
                    <a:pt x="20" y="24"/>
                    <a:pt x="20" y="24"/>
                    <a:pt x="20" y="24"/>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0" y="43"/>
                  </a:moveTo>
                  <a:cubicBezTo>
                    <a:pt x="22" y="42"/>
                    <a:pt x="24" y="42"/>
                    <a:pt x="26" y="42"/>
                  </a:cubicBezTo>
                  <a:cubicBezTo>
                    <a:pt x="26" y="47"/>
                    <a:pt x="26" y="47"/>
                    <a:pt x="26" y="47"/>
                  </a:cubicBezTo>
                  <a:cubicBezTo>
                    <a:pt x="24" y="47"/>
                    <a:pt x="22" y="47"/>
                    <a:pt x="20" y="47"/>
                  </a:cubicBezTo>
                  <a:lnTo>
                    <a:pt x="20" y="43"/>
                  </a:lnTo>
                  <a:close/>
                  <a:moveTo>
                    <a:pt x="20" y="34"/>
                  </a:moveTo>
                  <a:cubicBezTo>
                    <a:pt x="19" y="35"/>
                    <a:pt x="18" y="36"/>
                    <a:pt x="17" y="36"/>
                  </a:cubicBezTo>
                  <a:cubicBezTo>
                    <a:pt x="16" y="37"/>
                    <a:pt x="14" y="38"/>
                    <a:pt x="12" y="39"/>
                  </a:cubicBezTo>
                  <a:cubicBezTo>
                    <a:pt x="12" y="34"/>
                    <a:pt x="12" y="34"/>
                    <a:pt x="12" y="34"/>
                  </a:cubicBezTo>
                  <a:cubicBezTo>
                    <a:pt x="13" y="33"/>
                    <a:pt x="14" y="33"/>
                    <a:pt x="15" y="32"/>
                  </a:cubicBezTo>
                  <a:cubicBezTo>
                    <a:pt x="12" y="34"/>
                    <a:pt x="12" y="34"/>
                    <a:pt x="12" y="34"/>
                  </a:cubicBezTo>
                  <a:cubicBezTo>
                    <a:pt x="12" y="32"/>
                    <a:pt x="12" y="32"/>
                    <a:pt x="12" y="32"/>
                  </a:cubicBezTo>
                  <a:cubicBezTo>
                    <a:pt x="20" y="24"/>
                    <a:pt x="20" y="24"/>
                    <a:pt x="20" y="24"/>
                  </a:cubicBezTo>
                  <a:cubicBezTo>
                    <a:pt x="20" y="26"/>
                    <a:pt x="20" y="26"/>
                    <a:pt x="20" y="26"/>
                  </a:cubicBezTo>
                  <a:cubicBezTo>
                    <a:pt x="15" y="32"/>
                    <a:pt x="15" y="32"/>
                    <a:pt x="15" y="32"/>
                  </a:cubicBezTo>
                  <a:cubicBezTo>
                    <a:pt x="17" y="31"/>
                    <a:pt x="19" y="29"/>
                    <a:pt x="20" y="27"/>
                  </a:cubicBezTo>
                  <a:cubicBezTo>
                    <a:pt x="20" y="34"/>
                    <a:pt x="20" y="34"/>
                    <a:pt x="20" y="34"/>
                  </a:cubicBezTo>
                  <a:close/>
                  <a:moveTo>
                    <a:pt x="12" y="42"/>
                  </a:moveTo>
                  <a:cubicBezTo>
                    <a:pt x="15" y="42"/>
                    <a:pt x="17" y="43"/>
                    <a:pt x="20" y="43"/>
                  </a:cubicBezTo>
                  <a:cubicBezTo>
                    <a:pt x="20" y="43"/>
                    <a:pt x="20" y="43"/>
                    <a:pt x="20" y="43"/>
                  </a:cubicBezTo>
                  <a:cubicBezTo>
                    <a:pt x="20" y="47"/>
                    <a:pt x="20" y="47"/>
                    <a:pt x="20" y="47"/>
                  </a:cubicBezTo>
                  <a:cubicBezTo>
                    <a:pt x="20" y="47"/>
                    <a:pt x="20" y="47"/>
                    <a:pt x="20" y="47"/>
                  </a:cubicBezTo>
                  <a:cubicBezTo>
                    <a:pt x="17" y="47"/>
                    <a:pt x="15" y="47"/>
                    <a:pt x="12" y="46"/>
                  </a:cubicBezTo>
                  <a:lnTo>
                    <a:pt x="12" y="42"/>
                  </a:lnTo>
                  <a:close/>
                  <a:moveTo>
                    <a:pt x="12" y="39"/>
                  </a:moveTo>
                  <a:cubicBezTo>
                    <a:pt x="11" y="40"/>
                    <a:pt x="10" y="40"/>
                    <a:pt x="9" y="41"/>
                  </a:cubicBezTo>
                  <a:cubicBezTo>
                    <a:pt x="9" y="41"/>
                    <a:pt x="9" y="41"/>
                    <a:pt x="9" y="41"/>
                  </a:cubicBezTo>
                  <a:cubicBezTo>
                    <a:pt x="10" y="41"/>
                    <a:pt x="11" y="41"/>
                    <a:pt x="12" y="42"/>
                  </a:cubicBezTo>
                  <a:cubicBezTo>
                    <a:pt x="12" y="46"/>
                    <a:pt x="12" y="46"/>
                    <a:pt x="12" y="46"/>
                  </a:cubicBezTo>
                  <a:cubicBezTo>
                    <a:pt x="9" y="46"/>
                    <a:pt x="7" y="45"/>
                    <a:pt x="5" y="44"/>
                  </a:cubicBezTo>
                  <a:cubicBezTo>
                    <a:pt x="5" y="39"/>
                    <a:pt x="5" y="39"/>
                    <a:pt x="5" y="39"/>
                  </a:cubicBezTo>
                  <a:cubicBezTo>
                    <a:pt x="12" y="32"/>
                    <a:pt x="12" y="32"/>
                    <a:pt x="12" y="32"/>
                  </a:cubicBezTo>
                  <a:cubicBezTo>
                    <a:pt x="12" y="34"/>
                    <a:pt x="12" y="34"/>
                    <a:pt x="12" y="34"/>
                  </a:cubicBezTo>
                  <a:cubicBezTo>
                    <a:pt x="8" y="36"/>
                    <a:pt x="8" y="36"/>
                    <a:pt x="8" y="36"/>
                  </a:cubicBezTo>
                  <a:cubicBezTo>
                    <a:pt x="9" y="36"/>
                    <a:pt x="11" y="35"/>
                    <a:pt x="12" y="34"/>
                  </a:cubicBezTo>
                  <a:cubicBezTo>
                    <a:pt x="12" y="39"/>
                    <a:pt x="12" y="39"/>
                    <a:pt x="12" y="39"/>
                  </a:cubicBezTo>
                  <a:close/>
                  <a:moveTo>
                    <a:pt x="5" y="37"/>
                  </a:moveTo>
                  <a:cubicBezTo>
                    <a:pt x="6" y="37"/>
                    <a:pt x="7" y="37"/>
                    <a:pt x="8" y="36"/>
                  </a:cubicBezTo>
                  <a:cubicBezTo>
                    <a:pt x="5" y="37"/>
                    <a:pt x="5" y="37"/>
                    <a:pt x="5" y="37"/>
                  </a:cubicBezTo>
                  <a:close/>
                  <a:moveTo>
                    <a:pt x="5" y="37"/>
                  </a:moveTo>
                  <a:cubicBezTo>
                    <a:pt x="5" y="37"/>
                    <a:pt x="5" y="37"/>
                    <a:pt x="5" y="37"/>
                  </a:cubicBezTo>
                  <a:cubicBezTo>
                    <a:pt x="4" y="37"/>
                    <a:pt x="3" y="38"/>
                    <a:pt x="2" y="38"/>
                  </a:cubicBezTo>
                  <a:cubicBezTo>
                    <a:pt x="5" y="37"/>
                    <a:pt x="5" y="37"/>
                    <a:pt x="5" y="37"/>
                  </a:cubicBezTo>
                  <a:close/>
                  <a:moveTo>
                    <a:pt x="5" y="39"/>
                  </a:moveTo>
                  <a:cubicBezTo>
                    <a:pt x="5" y="44"/>
                    <a:pt x="5" y="44"/>
                    <a:pt x="5" y="44"/>
                  </a:cubicBezTo>
                  <a:cubicBezTo>
                    <a:pt x="4" y="44"/>
                    <a:pt x="2" y="43"/>
                    <a:pt x="1" y="42"/>
                  </a:cubicBezTo>
                  <a:cubicBezTo>
                    <a:pt x="1" y="42"/>
                    <a:pt x="1" y="42"/>
                    <a:pt x="1" y="42"/>
                  </a:cubicBezTo>
                  <a:cubicBezTo>
                    <a:pt x="5" y="39"/>
                    <a:pt x="5" y="39"/>
                    <a:pt x="5" y="39"/>
                  </a:cubicBezTo>
                  <a:close/>
                  <a:moveTo>
                    <a:pt x="1" y="38"/>
                  </a:moveTo>
                  <a:cubicBezTo>
                    <a:pt x="2" y="38"/>
                    <a:pt x="2" y="38"/>
                    <a:pt x="2" y="38"/>
                  </a:cubicBezTo>
                  <a:cubicBezTo>
                    <a:pt x="2" y="38"/>
                    <a:pt x="2" y="38"/>
                    <a:pt x="1" y="38"/>
                  </a:cubicBezTo>
                  <a:close/>
                  <a:moveTo>
                    <a:pt x="1" y="38"/>
                  </a:moveTo>
                  <a:cubicBezTo>
                    <a:pt x="1" y="38"/>
                    <a:pt x="1" y="38"/>
                    <a:pt x="1" y="38"/>
                  </a:cubicBezTo>
                  <a:cubicBezTo>
                    <a:pt x="0" y="40"/>
                    <a:pt x="0" y="40"/>
                    <a:pt x="0" y="40"/>
                  </a:cubicBezTo>
                  <a:cubicBezTo>
                    <a:pt x="0" y="39"/>
                    <a:pt x="0" y="38"/>
                    <a:pt x="1" y="38"/>
                  </a:cubicBezTo>
                  <a:close/>
                  <a:moveTo>
                    <a:pt x="1" y="42"/>
                  </a:moveTo>
                  <a:cubicBezTo>
                    <a:pt x="1" y="42"/>
                    <a:pt x="1" y="42"/>
                    <a:pt x="1" y="42"/>
                  </a:cubicBezTo>
                  <a:cubicBezTo>
                    <a:pt x="1" y="42"/>
                    <a:pt x="1" y="42"/>
                    <a:pt x="1" y="4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8" name="Freeform 238"/>
            <p:cNvSpPr>
              <a:spLocks noEditPoints="1"/>
            </p:cNvSpPr>
            <p:nvPr/>
          </p:nvSpPr>
          <p:spPr bwMode="auto">
            <a:xfrm>
              <a:off x="5248453" y="2907427"/>
              <a:ext cx="122880" cy="90352"/>
            </a:xfrm>
            <a:custGeom>
              <a:avLst/>
              <a:gdLst>
                <a:gd name="T0" fmla="*/ 23 w 48"/>
                <a:gd name="T1" fmla="*/ 16 h 35"/>
                <a:gd name="T2" fmla="*/ 23 w 48"/>
                <a:gd name="T3" fmla="*/ 15 h 35"/>
                <a:gd name="T4" fmla="*/ 29 w 48"/>
                <a:gd name="T5" fmla="*/ 9 h 35"/>
                <a:gd name="T6" fmla="*/ 34 w 48"/>
                <a:gd name="T7" fmla="*/ 5 h 35"/>
                <a:gd name="T8" fmla="*/ 34 w 48"/>
                <a:gd name="T9" fmla="*/ 5 h 35"/>
                <a:gd name="T10" fmla="*/ 29 w 48"/>
                <a:gd name="T11" fmla="*/ 6 h 35"/>
                <a:gd name="T12" fmla="*/ 23 w 48"/>
                <a:gd name="T13" fmla="*/ 9 h 35"/>
                <a:gd name="T14" fmla="*/ 23 w 48"/>
                <a:gd name="T15" fmla="*/ 10 h 35"/>
                <a:gd name="T16" fmla="*/ 23 w 48"/>
                <a:gd name="T17" fmla="*/ 4 h 35"/>
                <a:gd name="T18" fmla="*/ 27 w 48"/>
                <a:gd name="T19" fmla="*/ 1 h 35"/>
                <a:gd name="T20" fmla="*/ 36 w 48"/>
                <a:gd name="T21" fmla="*/ 0 h 35"/>
                <a:gd name="T22" fmla="*/ 36 w 48"/>
                <a:gd name="T23" fmla="*/ 0 h 35"/>
                <a:gd name="T24" fmla="*/ 45 w 48"/>
                <a:gd name="T25" fmla="*/ 0 h 35"/>
                <a:gd name="T26" fmla="*/ 45 w 48"/>
                <a:gd name="T27" fmla="*/ 0 h 35"/>
                <a:gd name="T28" fmla="*/ 48 w 48"/>
                <a:gd name="T29" fmla="*/ 3 h 35"/>
                <a:gd name="T30" fmla="*/ 45 w 48"/>
                <a:gd name="T31" fmla="*/ 5 h 35"/>
                <a:gd name="T32" fmla="*/ 45 w 48"/>
                <a:gd name="T33" fmla="*/ 5 h 35"/>
                <a:gd name="T34" fmla="*/ 45 w 48"/>
                <a:gd name="T35" fmla="*/ 5 h 35"/>
                <a:gd name="T36" fmla="*/ 45 w 48"/>
                <a:gd name="T37" fmla="*/ 5 h 35"/>
                <a:gd name="T38" fmla="*/ 42 w 48"/>
                <a:gd name="T39" fmla="*/ 6 h 35"/>
                <a:gd name="T40" fmla="*/ 41 w 48"/>
                <a:gd name="T41" fmla="*/ 6 h 35"/>
                <a:gd name="T42" fmla="*/ 36 w 48"/>
                <a:gd name="T43" fmla="*/ 9 h 35"/>
                <a:gd name="T44" fmla="*/ 32 w 48"/>
                <a:gd name="T45" fmla="*/ 12 h 35"/>
                <a:gd name="T46" fmla="*/ 27 w 48"/>
                <a:gd name="T47" fmla="*/ 18 h 35"/>
                <a:gd name="T48" fmla="*/ 23 w 48"/>
                <a:gd name="T49" fmla="*/ 24 h 35"/>
                <a:gd name="T50" fmla="*/ 23 w 48"/>
                <a:gd name="T51" fmla="*/ 16 h 35"/>
                <a:gd name="T52" fmla="*/ 18 w 48"/>
                <a:gd name="T53" fmla="*/ 15 h 35"/>
                <a:gd name="T54" fmla="*/ 14 w 48"/>
                <a:gd name="T55" fmla="*/ 21 h 35"/>
                <a:gd name="T56" fmla="*/ 13 w 48"/>
                <a:gd name="T57" fmla="*/ 23 h 35"/>
                <a:gd name="T58" fmla="*/ 13 w 48"/>
                <a:gd name="T59" fmla="*/ 23 h 35"/>
                <a:gd name="T60" fmla="*/ 13 w 48"/>
                <a:gd name="T61" fmla="*/ 24 h 35"/>
                <a:gd name="T62" fmla="*/ 13 w 48"/>
                <a:gd name="T63" fmla="*/ 24 h 35"/>
                <a:gd name="T64" fmla="*/ 11 w 48"/>
                <a:gd name="T65" fmla="*/ 27 h 35"/>
                <a:gd name="T66" fmla="*/ 16 w 48"/>
                <a:gd name="T67" fmla="*/ 24 h 35"/>
                <a:gd name="T68" fmla="*/ 23 w 48"/>
                <a:gd name="T69" fmla="*/ 16 h 35"/>
                <a:gd name="T70" fmla="*/ 23 w 48"/>
                <a:gd name="T71" fmla="*/ 24 h 35"/>
                <a:gd name="T72" fmla="*/ 19 w 48"/>
                <a:gd name="T73" fmla="*/ 28 h 35"/>
                <a:gd name="T74" fmla="*/ 11 w 48"/>
                <a:gd name="T75" fmla="*/ 32 h 35"/>
                <a:gd name="T76" fmla="*/ 3 w 48"/>
                <a:gd name="T77" fmla="*/ 35 h 35"/>
                <a:gd name="T78" fmla="*/ 3 w 48"/>
                <a:gd name="T79" fmla="*/ 35 h 35"/>
                <a:gd name="T80" fmla="*/ 0 w 48"/>
                <a:gd name="T81" fmla="*/ 33 h 35"/>
                <a:gd name="T82" fmla="*/ 2 w 48"/>
                <a:gd name="T83" fmla="*/ 30 h 35"/>
                <a:gd name="T84" fmla="*/ 9 w 48"/>
                <a:gd name="T85" fmla="*/ 22 h 35"/>
                <a:gd name="T86" fmla="*/ 9 w 48"/>
                <a:gd name="T87" fmla="*/ 22 h 35"/>
                <a:gd name="T88" fmla="*/ 9 w 48"/>
                <a:gd name="T89" fmla="*/ 21 h 35"/>
                <a:gd name="T90" fmla="*/ 9 w 48"/>
                <a:gd name="T91" fmla="*/ 21 h 35"/>
                <a:gd name="T92" fmla="*/ 9 w 48"/>
                <a:gd name="T93" fmla="*/ 21 h 35"/>
                <a:gd name="T94" fmla="*/ 10 w 48"/>
                <a:gd name="T95" fmla="*/ 19 h 35"/>
                <a:gd name="T96" fmla="*/ 14 w 48"/>
                <a:gd name="T97" fmla="*/ 12 h 35"/>
                <a:gd name="T98" fmla="*/ 20 w 48"/>
                <a:gd name="T99" fmla="*/ 5 h 35"/>
                <a:gd name="T100" fmla="*/ 23 w 48"/>
                <a:gd name="T101" fmla="*/ 4 h 35"/>
                <a:gd name="T102" fmla="*/ 23 w 48"/>
                <a:gd name="T103" fmla="*/ 10 h 35"/>
                <a:gd name="T104" fmla="*/ 18 w 48"/>
                <a:gd name="T105"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35">
                  <a:moveTo>
                    <a:pt x="23" y="16"/>
                  </a:moveTo>
                  <a:cubicBezTo>
                    <a:pt x="23" y="15"/>
                    <a:pt x="23" y="15"/>
                    <a:pt x="23" y="15"/>
                  </a:cubicBezTo>
                  <a:cubicBezTo>
                    <a:pt x="25" y="13"/>
                    <a:pt x="27" y="11"/>
                    <a:pt x="29" y="9"/>
                  </a:cubicBezTo>
                  <a:cubicBezTo>
                    <a:pt x="30" y="7"/>
                    <a:pt x="32" y="6"/>
                    <a:pt x="34" y="5"/>
                  </a:cubicBezTo>
                  <a:cubicBezTo>
                    <a:pt x="34" y="5"/>
                    <a:pt x="34" y="5"/>
                    <a:pt x="34" y="5"/>
                  </a:cubicBezTo>
                  <a:cubicBezTo>
                    <a:pt x="32" y="5"/>
                    <a:pt x="31" y="5"/>
                    <a:pt x="29" y="6"/>
                  </a:cubicBezTo>
                  <a:cubicBezTo>
                    <a:pt x="27" y="7"/>
                    <a:pt x="25" y="8"/>
                    <a:pt x="23" y="9"/>
                  </a:cubicBezTo>
                  <a:cubicBezTo>
                    <a:pt x="23" y="9"/>
                    <a:pt x="23" y="10"/>
                    <a:pt x="23" y="10"/>
                  </a:cubicBezTo>
                  <a:cubicBezTo>
                    <a:pt x="23" y="4"/>
                    <a:pt x="23" y="4"/>
                    <a:pt x="23" y="4"/>
                  </a:cubicBezTo>
                  <a:cubicBezTo>
                    <a:pt x="24" y="3"/>
                    <a:pt x="26" y="2"/>
                    <a:pt x="27" y="1"/>
                  </a:cubicBezTo>
                  <a:cubicBezTo>
                    <a:pt x="30" y="0"/>
                    <a:pt x="33" y="0"/>
                    <a:pt x="36" y="0"/>
                  </a:cubicBezTo>
                  <a:cubicBezTo>
                    <a:pt x="36" y="0"/>
                    <a:pt x="36" y="0"/>
                    <a:pt x="36" y="0"/>
                  </a:cubicBezTo>
                  <a:cubicBezTo>
                    <a:pt x="39" y="0"/>
                    <a:pt x="43" y="0"/>
                    <a:pt x="45" y="0"/>
                  </a:cubicBezTo>
                  <a:cubicBezTo>
                    <a:pt x="45" y="0"/>
                    <a:pt x="45" y="0"/>
                    <a:pt x="45" y="0"/>
                  </a:cubicBezTo>
                  <a:cubicBezTo>
                    <a:pt x="47" y="0"/>
                    <a:pt x="48" y="1"/>
                    <a:pt x="48" y="3"/>
                  </a:cubicBezTo>
                  <a:cubicBezTo>
                    <a:pt x="48" y="4"/>
                    <a:pt x="46" y="5"/>
                    <a:pt x="45" y="5"/>
                  </a:cubicBezTo>
                  <a:cubicBezTo>
                    <a:pt x="45" y="5"/>
                    <a:pt x="45" y="5"/>
                    <a:pt x="45" y="5"/>
                  </a:cubicBezTo>
                  <a:cubicBezTo>
                    <a:pt x="45" y="5"/>
                    <a:pt x="45" y="5"/>
                    <a:pt x="45" y="5"/>
                  </a:cubicBezTo>
                  <a:cubicBezTo>
                    <a:pt x="45" y="5"/>
                    <a:pt x="45" y="5"/>
                    <a:pt x="45" y="5"/>
                  </a:cubicBezTo>
                  <a:cubicBezTo>
                    <a:pt x="45" y="5"/>
                    <a:pt x="43" y="5"/>
                    <a:pt x="42" y="6"/>
                  </a:cubicBezTo>
                  <a:cubicBezTo>
                    <a:pt x="42" y="6"/>
                    <a:pt x="42" y="6"/>
                    <a:pt x="41" y="6"/>
                  </a:cubicBezTo>
                  <a:cubicBezTo>
                    <a:pt x="39" y="7"/>
                    <a:pt x="38" y="8"/>
                    <a:pt x="36" y="9"/>
                  </a:cubicBezTo>
                  <a:cubicBezTo>
                    <a:pt x="35" y="10"/>
                    <a:pt x="33" y="11"/>
                    <a:pt x="32" y="12"/>
                  </a:cubicBezTo>
                  <a:cubicBezTo>
                    <a:pt x="30" y="14"/>
                    <a:pt x="29" y="16"/>
                    <a:pt x="27" y="18"/>
                  </a:cubicBezTo>
                  <a:cubicBezTo>
                    <a:pt x="26" y="20"/>
                    <a:pt x="24" y="22"/>
                    <a:pt x="23" y="24"/>
                  </a:cubicBezTo>
                  <a:lnTo>
                    <a:pt x="23" y="16"/>
                  </a:lnTo>
                  <a:close/>
                  <a:moveTo>
                    <a:pt x="18" y="15"/>
                  </a:moveTo>
                  <a:cubicBezTo>
                    <a:pt x="17" y="17"/>
                    <a:pt x="16" y="19"/>
                    <a:pt x="14" y="21"/>
                  </a:cubicBezTo>
                  <a:cubicBezTo>
                    <a:pt x="14" y="22"/>
                    <a:pt x="14" y="22"/>
                    <a:pt x="13" y="23"/>
                  </a:cubicBezTo>
                  <a:cubicBezTo>
                    <a:pt x="13" y="23"/>
                    <a:pt x="13" y="23"/>
                    <a:pt x="13" y="23"/>
                  </a:cubicBezTo>
                  <a:cubicBezTo>
                    <a:pt x="13" y="24"/>
                    <a:pt x="13" y="24"/>
                    <a:pt x="13" y="24"/>
                  </a:cubicBezTo>
                  <a:cubicBezTo>
                    <a:pt x="13" y="24"/>
                    <a:pt x="13" y="24"/>
                    <a:pt x="13" y="24"/>
                  </a:cubicBezTo>
                  <a:cubicBezTo>
                    <a:pt x="12" y="25"/>
                    <a:pt x="12" y="26"/>
                    <a:pt x="11" y="27"/>
                  </a:cubicBezTo>
                  <a:cubicBezTo>
                    <a:pt x="13" y="26"/>
                    <a:pt x="14" y="25"/>
                    <a:pt x="16" y="24"/>
                  </a:cubicBezTo>
                  <a:cubicBezTo>
                    <a:pt x="18" y="22"/>
                    <a:pt x="21" y="19"/>
                    <a:pt x="23" y="16"/>
                  </a:cubicBezTo>
                  <a:cubicBezTo>
                    <a:pt x="23" y="24"/>
                    <a:pt x="23" y="24"/>
                    <a:pt x="23" y="24"/>
                  </a:cubicBezTo>
                  <a:cubicBezTo>
                    <a:pt x="21" y="25"/>
                    <a:pt x="20" y="27"/>
                    <a:pt x="19" y="28"/>
                  </a:cubicBezTo>
                  <a:cubicBezTo>
                    <a:pt x="16" y="30"/>
                    <a:pt x="14" y="31"/>
                    <a:pt x="11" y="32"/>
                  </a:cubicBezTo>
                  <a:cubicBezTo>
                    <a:pt x="9" y="33"/>
                    <a:pt x="6" y="34"/>
                    <a:pt x="3" y="35"/>
                  </a:cubicBezTo>
                  <a:cubicBezTo>
                    <a:pt x="3" y="35"/>
                    <a:pt x="3" y="35"/>
                    <a:pt x="3" y="35"/>
                  </a:cubicBezTo>
                  <a:cubicBezTo>
                    <a:pt x="2" y="35"/>
                    <a:pt x="1" y="34"/>
                    <a:pt x="0" y="33"/>
                  </a:cubicBezTo>
                  <a:cubicBezTo>
                    <a:pt x="0" y="32"/>
                    <a:pt x="1" y="30"/>
                    <a:pt x="2" y="30"/>
                  </a:cubicBezTo>
                  <a:cubicBezTo>
                    <a:pt x="5" y="29"/>
                    <a:pt x="7" y="25"/>
                    <a:pt x="9" y="22"/>
                  </a:cubicBezTo>
                  <a:cubicBezTo>
                    <a:pt x="9" y="22"/>
                    <a:pt x="9" y="22"/>
                    <a:pt x="9" y="22"/>
                  </a:cubicBezTo>
                  <a:cubicBezTo>
                    <a:pt x="9" y="21"/>
                    <a:pt x="9" y="21"/>
                    <a:pt x="9" y="21"/>
                  </a:cubicBezTo>
                  <a:cubicBezTo>
                    <a:pt x="9" y="21"/>
                    <a:pt x="9" y="21"/>
                    <a:pt x="9" y="21"/>
                  </a:cubicBezTo>
                  <a:cubicBezTo>
                    <a:pt x="9" y="21"/>
                    <a:pt x="9" y="21"/>
                    <a:pt x="9" y="21"/>
                  </a:cubicBezTo>
                  <a:cubicBezTo>
                    <a:pt x="10" y="19"/>
                    <a:pt x="10" y="19"/>
                    <a:pt x="10" y="19"/>
                  </a:cubicBezTo>
                  <a:cubicBezTo>
                    <a:pt x="11" y="17"/>
                    <a:pt x="13" y="14"/>
                    <a:pt x="14" y="12"/>
                  </a:cubicBezTo>
                  <a:cubicBezTo>
                    <a:pt x="16" y="10"/>
                    <a:pt x="18" y="7"/>
                    <a:pt x="20" y="5"/>
                  </a:cubicBezTo>
                  <a:cubicBezTo>
                    <a:pt x="21" y="5"/>
                    <a:pt x="22" y="4"/>
                    <a:pt x="23" y="4"/>
                  </a:cubicBezTo>
                  <a:cubicBezTo>
                    <a:pt x="23" y="10"/>
                    <a:pt x="23" y="10"/>
                    <a:pt x="23" y="10"/>
                  </a:cubicBezTo>
                  <a:cubicBezTo>
                    <a:pt x="21" y="11"/>
                    <a:pt x="20" y="13"/>
                    <a:pt x="18" y="15"/>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9" name="Freeform 239"/>
            <p:cNvSpPr>
              <a:spLocks noEditPoints="1"/>
            </p:cNvSpPr>
            <p:nvPr/>
          </p:nvSpPr>
          <p:spPr bwMode="auto">
            <a:xfrm>
              <a:off x="5255681" y="2907427"/>
              <a:ext cx="157214" cy="104808"/>
            </a:xfrm>
            <a:custGeom>
              <a:avLst/>
              <a:gdLst>
                <a:gd name="T0" fmla="*/ 58 w 61"/>
                <a:gd name="T1" fmla="*/ 7 h 41"/>
                <a:gd name="T2" fmla="*/ 57 w 61"/>
                <a:gd name="T3" fmla="*/ 7 h 41"/>
                <a:gd name="T4" fmla="*/ 57 w 61"/>
                <a:gd name="T5" fmla="*/ 7 h 41"/>
                <a:gd name="T6" fmla="*/ 55 w 61"/>
                <a:gd name="T7" fmla="*/ 10 h 41"/>
                <a:gd name="T8" fmla="*/ 52 w 61"/>
                <a:gd name="T9" fmla="*/ 13 h 41"/>
                <a:gd name="T10" fmla="*/ 52 w 61"/>
                <a:gd name="T11" fmla="*/ 13 h 41"/>
                <a:gd name="T12" fmla="*/ 49 w 61"/>
                <a:gd name="T13" fmla="*/ 19 h 41"/>
                <a:gd name="T14" fmla="*/ 35 w 61"/>
                <a:gd name="T15" fmla="*/ 36 h 41"/>
                <a:gd name="T16" fmla="*/ 31 w 61"/>
                <a:gd name="T17" fmla="*/ 38 h 41"/>
                <a:gd name="T18" fmla="*/ 31 w 61"/>
                <a:gd name="T19" fmla="*/ 33 h 41"/>
                <a:gd name="T20" fmla="*/ 32 w 61"/>
                <a:gd name="T21" fmla="*/ 32 h 41"/>
                <a:gd name="T22" fmla="*/ 45 w 61"/>
                <a:gd name="T23" fmla="*/ 16 h 41"/>
                <a:gd name="T24" fmla="*/ 48 w 61"/>
                <a:gd name="T25" fmla="*/ 11 h 41"/>
                <a:gd name="T26" fmla="*/ 48 w 61"/>
                <a:gd name="T27" fmla="*/ 11 h 41"/>
                <a:gd name="T28" fmla="*/ 51 w 61"/>
                <a:gd name="T29" fmla="*/ 7 h 41"/>
                <a:gd name="T30" fmla="*/ 52 w 61"/>
                <a:gd name="T31" fmla="*/ 5 h 41"/>
                <a:gd name="T32" fmla="*/ 49 w 61"/>
                <a:gd name="T33" fmla="*/ 6 h 41"/>
                <a:gd name="T34" fmla="*/ 40 w 61"/>
                <a:gd name="T35" fmla="*/ 9 h 41"/>
                <a:gd name="T36" fmla="*/ 33 w 61"/>
                <a:gd name="T37" fmla="*/ 14 h 41"/>
                <a:gd name="T38" fmla="*/ 31 w 61"/>
                <a:gd name="T39" fmla="*/ 16 h 41"/>
                <a:gd name="T40" fmla="*/ 31 w 61"/>
                <a:gd name="T41" fmla="*/ 9 h 41"/>
                <a:gd name="T42" fmla="*/ 38 w 61"/>
                <a:gd name="T43" fmla="*/ 4 h 41"/>
                <a:gd name="T44" fmla="*/ 48 w 61"/>
                <a:gd name="T45" fmla="*/ 1 h 41"/>
                <a:gd name="T46" fmla="*/ 59 w 61"/>
                <a:gd name="T47" fmla="*/ 1 h 41"/>
                <a:gd name="T48" fmla="*/ 59 w 61"/>
                <a:gd name="T49" fmla="*/ 1 h 41"/>
                <a:gd name="T50" fmla="*/ 61 w 61"/>
                <a:gd name="T51" fmla="*/ 3 h 41"/>
                <a:gd name="T52" fmla="*/ 59 w 61"/>
                <a:gd name="T53" fmla="*/ 5 h 41"/>
                <a:gd name="T54" fmla="*/ 59 w 61"/>
                <a:gd name="T55" fmla="*/ 6 h 41"/>
                <a:gd name="T56" fmla="*/ 58 w 61"/>
                <a:gd name="T57" fmla="*/ 7 h 41"/>
                <a:gd name="T58" fmla="*/ 58 w 61"/>
                <a:gd name="T59" fmla="*/ 7 h 41"/>
                <a:gd name="T60" fmla="*/ 31 w 61"/>
                <a:gd name="T61" fmla="*/ 38 h 41"/>
                <a:gd name="T62" fmla="*/ 18 w 61"/>
                <a:gd name="T63" fmla="*/ 41 h 41"/>
                <a:gd name="T64" fmla="*/ 2 w 61"/>
                <a:gd name="T65" fmla="*/ 37 h 41"/>
                <a:gd name="T66" fmla="*/ 2 w 61"/>
                <a:gd name="T67" fmla="*/ 37 h 41"/>
                <a:gd name="T68" fmla="*/ 1 w 61"/>
                <a:gd name="T69" fmla="*/ 35 h 41"/>
                <a:gd name="T70" fmla="*/ 3 w 61"/>
                <a:gd name="T71" fmla="*/ 32 h 41"/>
                <a:gd name="T72" fmla="*/ 7 w 61"/>
                <a:gd name="T73" fmla="*/ 31 h 41"/>
                <a:gd name="T74" fmla="*/ 14 w 61"/>
                <a:gd name="T75" fmla="*/ 28 h 41"/>
                <a:gd name="T76" fmla="*/ 23 w 61"/>
                <a:gd name="T77" fmla="*/ 18 h 41"/>
                <a:gd name="T78" fmla="*/ 23 w 61"/>
                <a:gd name="T79" fmla="*/ 18 h 41"/>
                <a:gd name="T80" fmla="*/ 23 w 61"/>
                <a:gd name="T81" fmla="*/ 18 h 41"/>
                <a:gd name="T82" fmla="*/ 23 w 61"/>
                <a:gd name="T83" fmla="*/ 18 h 41"/>
                <a:gd name="T84" fmla="*/ 23 w 61"/>
                <a:gd name="T85" fmla="*/ 17 h 41"/>
                <a:gd name="T86" fmla="*/ 30 w 61"/>
                <a:gd name="T87" fmla="*/ 10 h 41"/>
                <a:gd name="T88" fmla="*/ 31 w 61"/>
                <a:gd name="T89" fmla="*/ 9 h 41"/>
                <a:gd name="T90" fmla="*/ 31 w 61"/>
                <a:gd name="T91" fmla="*/ 16 h 41"/>
                <a:gd name="T92" fmla="*/ 27 w 61"/>
                <a:gd name="T93" fmla="*/ 20 h 41"/>
                <a:gd name="T94" fmla="*/ 27 w 61"/>
                <a:gd name="T95" fmla="*/ 21 h 41"/>
                <a:gd name="T96" fmla="*/ 27 w 61"/>
                <a:gd name="T97" fmla="*/ 21 h 41"/>
                <a:gd name="T98" fmla="*/ 27 w 61"/>
                <a:gd name="T99" fmla="*/ 21 h 41"/>
                <a:gd name="T100" fmla="*/ 16 w 61"/>
                <a:gd name="T101" fmla="*/ 32 h 41"/>
                <a:gd name="T102" fmla="*/ 10 w 61"/>
                <a:gd name="T103" fmla="*/ 35 h 41"/>
                <a:gd name="T104" fmla="*/ 18 w 61"/>
                <a:gd name="T105" fmla="*/ 36 h 41"/>
                <a:gd name="T106" fmla="*/ 31 w 61"/>
                <a:gd name="T107" fmla="*/ 33 h 41"/>
                <a:gd name="T108" fmla="*/ 31 w 61"/>
                <a:gd name="T10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41">
                  <a:moveTo>
                    <a:pt x="58" y="7"/>
                  </a:moveTo>
                  <a:cubicBezTo>
                    <a:pt x="58" y="7"/>
                    <a:pt x="58" y="7"/>
                    <a:pt x="57" y="7"/>
                  </a:cubicBezTo>
                  <a:cubicBezTo>
                    <a:pt x="57" y="7"/>
                    <a:pt x="57" y="7"/>
                    <a:pt x="57" y="7"/>
                  </a:cubicBezTo>
                  <a:cubicBezTo>
                    <a:pt x="56" y="8"/>
                    <a:pt x="55" y="9"/>
                    <a:pt x="55" y="10"/>
                  </a:cubicBezTo>
                  <a:cubicBezTo>
                    <a:pt x="54" y="11"/>
                    <a:pt x="53" y="12"/>
                    <a:pt x="52" y="13"/>
                  </a:cubicBezTo>
                  <a:cubicBezTo>
                    <a:pt x="52" y="13"/>
                    <a:pt x="52" y="13"/>
                    <a:pt x="52" y="13"/>
                  </a:cubicBezTo>
                  <a:cubicBezTo>
                    <a:pt x="51" y="15"/>
                    <a:pt x="50" y="17"/>
                    <a:pt x="49" y="19"/>
                  </a:cubicBezTo>
                  <a:cubicBezTo>
                    <a:pt x="46" y="25"/>
                    <a:pt x="42" y="32"/>
                    <a:pt x="35" y="36"/>
                  </a:cubicBezTo>
                  <a:cubicBezTo>
                    <a:pt x="34" y="37"/>
                    <a:pt x="32" y="38"/>
                    <a:pt x="31" y="38"/>
                  </a:cubicBezTo>
                  <a:cubicBezTo>
                    <a:pt x="31" y="33"/>
                    <a:pt x="31" y="33"/>
                    <a:pt x="31" y="33"/>
                  </a:cubicBezTo>
                  <a:cubicBezTo>
                    <a:pt x="31" y="33"/>
                    <a:pt x="32" y="33"/>
                    <a:pt x="32" y="32"/>
                  </a:cubicBezTo>
                  <a:cubicBezTo>
                    <a:pt x="38" y="29"/>
                    <a:pt x="42" y="23"/>
                    <a:pt x="45" y="16"/>
                  </a:cubicBezTo>
                  <a:cubicBezTo>
                    <a:pt x="46" y="15"/>
                    <a:pt x="47" y="13"/>
                    <a:pt x="48" y="11"/>
                  </a:cubicBezTo>
                  <a:cubicBezTo>
                    <a:pt x="48" y="11"/>
                    <a:pt x="48" y="11"/>
                    <a:pt x="48" y="11"/>
                  </a:cubicBezTo>
                  <a:cubicBezTo>
                    <a:pt x="49" y="10"/>
                    <a:pt x="50" y="8"/>
                    <a:pt x="51" y="7"/>
                  </a:cubicBezTo>
                  <a:cubicBezTo>
                    <a:pt x="51" y="6"/>
                    <a:pt x="52" y="6"/>
                    <a:pt x="52" y="5"/>
                  </a:cubicBezTo>
                  <a:cubicBezTo>
                    <a:pt x="51" y="5"/>
                    <a:pt x="50" y="6"/>
                    <a:pt x="49" y="6"/>
                  </a:cubicBezTo>
                  <a:cubicBezTo>
                    <a:pt x="46" y="6"/>
                    <a:pt x="43" y="7"/>
                    <a:pt x="40" y="9"/>
                  </a:cubicBezTo>
                  <a:cubicBezTo>
                    <a:pt x="38" y="10"/>
                    <a:pt x="35" y="12"/>
                    <a:pt x="33" y="14"/>
                  </a:cubicBezTo>
                  <a:cubicBezTo>
                    <a:pt x="32" y="14"/>
                    <a:pt x="32" y="15"/>
                    <a:pt x="31" y="16"/>
                  </a:cubicBezTo>
                  <a:cubicBezTo>
                    <a:pt x="31" y="9"/>
                    <a:pt x="31" y="9"/>
                    <a:pt x="31" y="9"/>
                  </a:cubicBezTo>
                  <a:cubicBezTo>
                    <a:pt x="33" y="7"/>
                    <a:pt x="35" y="6"/>
                    <a:pt x="38" y="4"/>
                  </a:cubicBezTo>
                  <a:cubicBezTo>
                    <a:pt x="41" y="3"/>
                    <a:pt x="44" y="2"/>
                    <a:pt x="48" y="1"/>
                  </a:cubicBezTo>
                  <a:cubicBezTo>
                    <a:pt x="52" y="0"/>
                    <a:pt x="55" y="0"/>
                    <a:pt x="59" y="1"/>
                  </a:cubicBezTo>
                  <a:cubicBezTo>
                    <a:pt x="59" y="1"/>
                    <a:pt x="59" y="1"/>
                    <a:pt x="59" y="1"/>
                  </a:cubicBezTo>
                  <a:cubicBezTo>
                    <a:pt x="60" y="1"/>
                    <a:pt x="61" y="2"/>
                    <a:pt x="61" y="3"/>
                  </a:cubicBezTo>
                  <a:cubicBezTo>
                    <a:pt x="61" y="4"/>
                    <a:pt x="60" y="6"/>
                    <a:pt x="59" y="5"/>
                  </a:cubicBezTo>
                  <a:cubicBezTo>
                    <a:pt x="59" y="5"/>
                    <a:pt x="59" y="5"/>
                    <a:pt x="59" y="6"/>
                  </a:cubicBezTo>
                  <a:cubicBezTo>
                    <a:pt x="58" y="6"/>
                    <a:pt x="58" y="6"/>
                    <a:pt x="58" y="7"/>
                  </a:cubicBezTo>
                  <a:cubicBezTo>
                    <a:pt x="58" y="7"/>
                    <a:pt x="58" y="7"/>
                    <a:pt x="58" y="7"/>
                  </a:cubicBezTo>
                  <a:close/>
                  <a:moveTo>
                    <a:pt x="31" y="38"/>
                  </a:moveTo>
                  <a:cubicBezTo>
                    <a:pt x="27" y="40"/>
                    <a:pt x="23" y="41"/>
                    <a:pt x="18" y="41"/>
                  </a:cubicBezTo>
                  <a:cubicBezTo>
                    <a:pt x="12" y="41"/>
                    <a:pt x="7" y="40"/>
                    <a:pt x="2" y="37"/>
                  </a:cubicBezTo>
                  <a:cubicBezTo>
                    <a:pt x="2" y="37"/>
                    <a:pt x="2" y="37"/>
                    <a:pt x="2" y="37"/>
                  </a:cubicBezTo>
                  <a:cubicBezTo>
                    <a:pt x="1" y="36"/>
                    <a:pt x="1" y="36"/>
                    <a:pt x="1" y="35"/>
                  </a:cubicBezTo>
                  <a:cubicBezTo>
                    <a:pt x="0" y="34"/>
                    <a:pt x="1" y="32"/>
                    <a:pt x="3" y="32"/>
                  </a:cubicBezTo>
                  <a:cubicBezTo>
                    <a:pt x="4" y="32"/>
                    <a:pt x="6" y="32"/>
                    <a:pt x="7" y="31"/>
                  </a:cubicBezTo>
                  <a:cubicBezTo>
                    <a:pt x="10" y="30"/>
                    <a:pt x="12" y="29"/>
                    <a:pt x="14" y="28"/>
                  </a:cubicBezTo>
                  <a:cubicBezTo>
                    <a:pt x="17" y="25"/>
                    <a:pt x="20" y="21"/>
                    <a:pt x="23" y="18"/>
                  </a:cubicBezTo>
                  <a:cubicBezTo>
                    <a:pt x="23" y="18"/>
                    <a:pt x="23" y="18"/>
                    <a:pt x="23" y="18"/>
                  </a:cubicBezTo>
                  <a:cubicBezTo>
                    <a:pt x="23" y="18"/>
                    <a:pt x="23" y="18"/>
                    <a:pt x="23" y="18"/>
                  </a:cubicBezTo>
                  <a:cubicBezTo>
                    <a:pt x="23" y="18"/>
                    <a:pt x="23" y="18"/>
                    <a:pt x="23" y="18"/>
                  </a:cubicBezTo>
                  <a:cubicBezTo>
                    <a:pt x="23" y="17"/>
                    <a:pt x="23" y="17"/>
                    <a:pt x="23" y="17"/>
                  </a:cubicBezTo>
                  <a:cubicBezTo>
                    <a:pt x="26" y="15"/>
                    <a:pt x="28" y="12"/>
                    <a:pt x="30" y="10"/>
                  </a:cubicBezTo>
                  <a:cubicBezTo>
                    <a:pt x="30" y="10"/>
                    <a:pt x="31" y="10"/>
                    <a:pt x="31" y="9"/>
                  </a:cubicBezTo>
                  <a:cubicBezTo>
                    <a:pt x="31" y="16"/>
                    <a:pt x="31" y="16"/>
                    <a:pt x="31" y="16"/>
                  </a:cubicBezTo>
                  <a:cubicBezTo>
                    <a:pt x="30" y="17"/>
                    <a:pt x="29" y="19"/>
                    <a:pt x="27" y="20"/>
                  </a:cubicBezTo>
                  <a:cubicBezTo>
                    <a:pt x="27" y="21"/>
                    <a:pt x="27" y="21"/>
                    <a:pt x="27" y="21"/>
                  </a:cubicBezTo>
                  <a:cubicBezTo>
                    <a:pt x="27" y="21"/>
                    <a:pt x="27" y="21"/>
                    <a:pt x="27" y="21"/>
                  </a:cubicBezTo>
                  <a:cubicBezTo>
                    <a:pt x="27" y="21"/>
                    <a:pt x="27" y="21"/>
                    <a:pt x="27" y="21"/>
                  </a:cubicBezTo>
                  <a:cubicBezTo>
                    <a:pt x="24" y="25"/>
                    <a:pt x="21" y="29"/>
                    <a:pt x="16" y="32"/>
                  </a:cubicBezTo>
                  <a:cubicBezTo>
                    <a:pt x="14" y="33"/>
                    <a:pt x="12" y="34"/>
                    <a:pt x="10" y="35"/>
                  </a:cubicBezTo>
                  <a:cubicBezTo>
                    <a:pt x="13" y="36"/>
                    <a:pt x="15" y="36"/>
                    <a:pt x="18" y="36"/>
                  </a:cubicBezTo>
                  <a:cubicBezTo>
                    <a:pt x="23" y="36"/>
                    <a:pt x="27" y="35"/>
                    <a:pt x="31" y="33"/>
                  </a:cubicBezTo>
                  <a:lnTo>
                    <a:pt x="31" y="3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0" name="Freeform 240"/>
            <p:cNvSpPr>
              <a:spLocks noEditPoints="1"/>
            </p:cNvSpPr>
            <p:nvPr/>
          </p:nvSpPr>
          <p:spPr bwMode="auto">
            <a:xfrm>
              <a:off x="5107503" y="3001393"/>
              <a:ext cx="140950" cy="103002"/>
            </a:xfrm>
            <a:custGeom>
              <a:avLst/>
              <a:gdLst>
                <a:gd name="T0" fmla="*/ 29 w 55"/>
                <a:gd name="T1" fmla="*/ 19 h 40"/>
                <a:gd name="T2" fmla="*/ 37 w 55"/>
                <a:gd name="T3" fmla="*/ 28 h 40"/>
                <a:gd name="T4" fmla="*/ 44 w 55"/>
                <a:gd name="T5" fmla="*/ 32 h 40"/>
                <a:gd name="T6" fmla="*/ 41 w 55"/>
                <a:gd name="T7" fmla="*/ 27 h 40"/>
                <a:gd name="T8" fmla="*/ 41 w 55"/>
                <a:gd name="T9" fmla="*/ 27 h 40"/>
                <a:gd name="T10" fmla="*/ 40 w 55"/>
                <a:gd name="T11" fmla="*/ 26 h 40"/>
                <a:gd name="T12" fmla="*/ 39 w 55"/>
                <a:gd name="T13" fmla="*/ 24 h 40"/>
                <a:gd name="T14" fmla="*/ 35 w 55"/>
                <a:gd name="T15" fmla="*/ 17 h 40"/>
                <a:gd name="T16" fmla="*/ 29 w 55"/>
                <a:gd name="T17" fmla="*/ 10 h 40"/>
                <a:gd name="T18" fmla="*/ 29 w 55"/>
                <a:gd name="T19" fmla="*/ 4 h 40"/>
                <a:gd name="T20" fmla="*/ 32 w 55"/>
                <a:gd name="T21" fmla="*/ 6 h 40"/>
                <a:gd name="T22" fmla="*/ 38 w 55"/>
                <a:gd name="T23" fmla="*/ 14 h 40"/>
                <a:gd name="T24" fmla="*/ 43 w 55"/>
                <a:gd name="T25" fmla="*/ 22 h 40"/>
                <a:gd name="T26" fmla="*/ 44 w 55"/>
                <a:gd name="T27" fmla="*/ 24 h 40"/>
                <a:gd name="T28" fmla="*/ 45 w 55"/>
                <a:gd name="T29" fmla="*/ 25 h 40"/>
                <a:gd name="T30" fmla="*/ 45 w 55"/>
                <a:gd name="T31" fmla="*/ 25 h 40"/>
                <a:gd name="T32" fmla="*/ 45 w 55"/>
                <a:gd name="T33" fmla="*/ 25 h 40"/>
                <a:gd name="T34" fmla="*/ 53 w 55"/>
                <a:gd name="T35" fmla="*/ 35 h 40"/>
                <a:gd name="T36" fmla="*/ 55 w 55"/>
                <a:gd name="T37" fmla="*/ 38 h 40"/>
                <a:gd name="T38" fmla="*/ 52 w 55"/>
                <a:gd name="T39" fmla="*/ 40 h 40"/>
                <a:gd name="T40" fmla="*/ 43 w 55"/>
                <a:gd name="T41" fmla="*/ 37 h 40"/>
                <a:gd name="T42" fmla="*/ 34 w 55"/>
                <a:gd name="T43" fmla="*/ 32 h 40"/>
                <a:gd name="T44" fmla="*/ 29 w 55"/>
                <a:gd name="T45" fmla="*/ 27 h 40"/>
                <a:gd name="T46" fmla="*/ 29 w 55"/>
                <a:gd name="T47" fmla="*/ 19 h 40"/>
                <a:gd name="T48" fmla="*/ 22 w 55"/>
                <a:gd name="T49" fmla="*/ 11 h 40"/>
                <a:gd name="T50" fmla="*/ 28 w 55"/>
                <a:gd name="T51" fmla="*/ 18 h 40"/>
                <a:gd name="T52" fmla="*/ 29 w 55"/>
                <a:gd name="T53" fmla="*/ 19 h 40"/>
                <a:gd name="T54" fmla="*/ 29 w 55"/>
                <a:gd name="T55" fmla="*/ 27 h 40"/>
                <a:gd name="T56" fmla="*/ 24 w 55"/>
                <a:gd name="T57" fmla="*/ 21 h 40"/>
                <a:gd name="T58" fmla="*/ 18 w 55"/>
                <a:gd name="T59" fmla="*/ 14 h 40"/>
                <a:gd name="T60" fmla="*/ 18 w 55"/>
                <a:gd name="T61" fmla="*/ 14 h 40"/>
                <a:gd name="T62" fmla="*/ 13 w 55"/>
                <a:gd name="T63" fmla="*/ 10 h 40"/>
                <a:gd name="T64" fmla="*/ 8 w 55"/>
                <a:gd name="T65" fmla="*/ 7 h 40"/>
                <a:gd name="T66" fmla="*/ 8 w 55"/>
                <a:gd name="T67" fmla="*/ 7 h 40"/>
                <a:gd name="T68" fmla="*/ 8 w 55"/>
                <a:gd name="T69" fmla="*/ 7 h 40"/>
                <a:gd name="T70" fmla="*/ 7 w 55"/>
                <a:gd name="T71" fmla="*/ 6 h 40"/>
                <a:gd name="T72" fmla="*/ 6 w 55"/>
                <a:gd name="T73" fmla="*/ 6 h 40"/>
                <a:gd name="T74" fmla="*/ 3 w 55"/>
                <a:gd name="T75" fmla="*/ 5 h 40"/>
                <a:gd name="T76" fmla="*/ 3 w 55"/>
                <a:gd name="T77" fmla="*/ 5 h 40"/>
                <a:gd name="T78" fmla="*/ 0 w 55"/>
                <a:gd name="T79" fmla="*/ 3 h 40"/>
                <a:gd name="T80" fmla="*/ 3 w 55"/>
                <a:gd name="T81" fmla="*/ 0 h 40"/>
                <a:gd name="T82" fmla="*/ 13 w 55"/>
                <a:gd name="T83" fmla="*/ 0 h 40"/>
                <a:gd name="T84" fmla="*/ 24 w 55"/>
                <a:gd name="T85" fmla="*/ 2 h 40"/>
                <a:gd name="T86" fmla="*/ 29 w 55"/>
                <a:gd name="T87" fmla="*/ 4 h 40"/>
                <a:gd name="T88" fmla="*/ 29 w 55"/>
                <a:gd name="T89" fmla="*/ 10 h 40"/>
                <a:gd name="T90" fmla="*/ 29 w 55"/>
                <a:gd name="T91" fmla="*/ 10 h 40"/>
                <a:gd name="T92" fmla="*/ 22 w 55"/>
                <a:gd name="T93" fmla="*/ 6 h 40"/>
                <a:gd name="T94" fmla="*/ 14 w 55"/>
                <a:gd name="T95" fmla="*/ 5 h 40"/>
                <a:gd name="T96" fmla="*/ 16 w 55"/>
                <a:gd name="T97" fmla="*/ 6 h 40"/>
                <a:gd name="T98" fmla="*/ 22 w 55"/>
                <a:gd name="T9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 h="40">
                  <a:moveTo>
                    <a:pt x="29" y="19"/>
                  </a:moveTo>
                  <a:cubicBezTo>
                    <a:pt x="31" y="22"/>
                    <a:pt x="34" y="26"/>
                    <a:pt x="37" y="28"/>
                  </a:cubicBezTo>
                  <a:cubicBezTo>
                    <a:pt x="39" y="30"/>
                    <a:pt x="41" y="31"/>
                    <a:pt x="44" y="32"/>
                  </a:cubicBezTo>
                  <a:cubicBezTo>
                    <a:pt x="43" y="31"/>
                    <a:pt x="42" y="29"/>
                    <a:pt x="41" y="27"/>
                  </a:cubicBezTo>
                  <a:cubicBezTo>
                    <a:pt x="41" y="27"/>
                    <a:pt x="41" y="27"/>
                    <a:pt x="41" y="27"/>
                  </a:cubicBezTo>
                  <a:cubicBezTo>
                    <a:pt x="40" y="26"/>
                    <a:pt x="40" y="26"/>
                    <a:pt x="40" y="26"/>
                  </a:cubicBezTo>
                  <a:cubicBezTo>
                    <a:pt x="40" y="26"/>
                    <a:pt x="40" y="25"/>
                    <a:pt x="39" y="24"/>
                  </a:cubicBezTo>
                  <a:cubicBezTo>
                    <a:pt x="38" y="22"/>
                    <a:pt x="36" y="19"/>
                    <a:pt x="35" y="17"/>
                  </a:cubicBezTo>
                  <a:cubicBezTo>
                    <a:pt x="33" y="14"/>
                    <a:pt x="31" y="12"/>
                    <a:pt x="29" y="10"/>
                  </a:cubicBezTo>
                  <a:cubicBezTo>
                    <a:pt x="29" y="4"/>
                    <a:pt x="29" y="4"/>
                    <a:pt x="29" y="4"/>
                  </a:cubicBezTo>
                  <a:cubicBezTo>
                    <a:pt x="30" y="5"/>
                    <a:pt x="31" y="6"/>
                    <a:pt x="32" y="6"/>
                  </a:cubicBezTo>
                  <a:cubicBezTo>
                    <a:pt x="34" y="9"/>
                    <a:pt x="37" y="11"/>
                    <a:pt x="38" y="14"/>
                  </a:cubicBezTo>
                  <a:cubicBezTo>
                    <a:pt x="40" y="16"/>
                    <a:pt x="42" y="19"/>
                    <a:pt x="43" y="22"/>
                  </a:cubicBezTo>
                  <a:cubicBezTo>
                    <a:pt x="44" y="23"/>
                    <a:pt x="44" y="23"/>
                    <a:pt x="44" y="24"/>
                  </a:cubicBezTo>
                  <a:cubicBezTo>
                    <a:pt x="45" y="25"/>
                    <a:pt x="45" y="25"/>
                    <a:pt x="45" y="25"/>
                  </a:cubicBezTo>
                  <a:cubicBezTo>
                    <a:pt x="45" y="25"/>
                    <a:pt x="45" y="25"/>
                    <a:pt x="45" y="25"/>
                  </a:cubicBezTo>
                  <a:cubicBezTo>
                    <a:pt x="45" y="25"/>
                    <a:pt x="45" y="25"/>
                    <a:pt x="45" y="25"/>
                  </a:cubicBezTo>
                  <a:cubicBezTo>
                    <a:pt x="47" y="29"/>
                    <a:pt x="50" y="34"/>
                    <a:pt x="53" y="35"/>
                  </a:cubicBezTo>
                  <a:cubicBezTo>
                    <a:pt x="54" y="35"/>
                    <a:pt x="55" y="36"/>
                    <a:pt x="55" y="38"/>
                  </a:cubicBezTo>
                  <a:cubicBezTo>
                    <a:pt x="55" y="39"/>
                    <a:pt x="54" y="40"/>
                    <a:pt x="52" y="40"/>
                  </a:cubicBezTo>
                  <a:cubicBezTo>
                    <a:pt x="49" y="39"/>
                    <a:pt x="46" y="38"/>
                    <a:pt x="43" y="37"/>
                  </a:cubicBezTo>
                  <a:cubicBezTo>
                    <a:pt x="40" y="36"/>
                    <a:pt x="37" y="34"/>
                    <a:pt x="34" y="32"/>
                  </a:cubicBezTo>
                  <a:cubicBezTo>
                    <a:pt x="32" y="30"/>
                    <a:pt x="30" y="29"/>
                    <a:pt x="29" y="27"/>
                  </a:cubicBezTo>
                  <a:lnTo>
                    <a:pt x="29" y="19"/>
                  </a:lnTo>
                  <a:close/>
                  <a:moveTo>
                    <a:pt x="22" y="11"/>
                  </a:moveTo>
                  <a:cubicBezTo>
                    <a:pt x="24" y="13"/>
                    <a:pt x="26" y="16"/>
                    <a:pt x="28" y="18"/>
                  </a:cubicBezTo>
                  <a:cubicBezTo>
                    <a:pt x="29" y="19"/>
                    <a:pt x="29" y="19"/>
                    <a:pt x="29" y="19"/>
                  </a:cubicBezTo>
                  <a:cubicBezTo>
                    <a:pt x="29" y="27"/>
                    <a:pt x="29" y="27"/>
                    <a:pt x="29" y="27"/>
                  </a:cubicBezTo>
                  <a:cubicBezTo>
                    <a:pt x="27" y="25"/>
                    <a:pt x="26" y="23"/>
                    <a:pt x="24" y="21"/>
                  </a:cubicBezTo>
                  <a:cubicBezTo>
                    <a:pt x="22" y="18"/>
                    <a:pt x="20" y="16"/>
                    <a:pt x="18" y="14"/>
                  </a:cubicBezTo>
                  <a:cubicBezTo>
                    <a:pt x="18" y="14"/>
                    <a:pt x="18" y="14"/>
                    <a:pt x="18" y="14"/>
                  </a:cubicBezTo>
                  <a:cubicBezTo>
                    <a:pt x="17" y="12"/>
                    <a:pt x="15" y="11"/>
                    <a:pt x="13" y="10"/>
                  </a:cubicBezTo>
                  <a:cubicBezTo>
                    <a:pt x="12" y="9"/>
                    <a:pt x="10" y="8"/>
                    <a:pt x="8" y="7"/>
                  </a:cubicBezTo>
                  <a:cubicBezTo>
                    <a:pt x="8" y="7"/>
                    <a:pt x="8" y="7"/>
                    <a:pt x="8" y="7"/>
                  </a:cubicBezTo>
                  <a:cubicBezTo>
                    <a:pt x="8" y="7"/>
                    <a:pt x="8" y="7"/>
                    <a:pt x="8" y="7"/>
                  </a:cubicBezTo>
                  <a:cubicBezTo>
                    <a:pt x="7" y="7"/>
                    <a:pt x="7" y="7"/>
                    <a:pt x="7" y="6"/>
                  </a:cubicBezTo>
                  <a:cubicBezTo>
                    <a:pt x="6" y="6"/>
                    <a:pt x="6" y="6"/>
                    <a:pt x="6" y="6"/>
                  </a:cubicBezTo>
                  <a:cubicBezTo>
                    <a:pt x="5" y="6"/>
                    <a:pt x="4" y="5"/>
                    <a:pt x="3" y="5"/>
                  </a:cubicBezTo>
                  <a:cubicBezTo>
                    <a:pt x="3" y="5"/>
                    <a:pt x="3" y="5"/>
                    <a:pt x="3" y="5"/>
                  </a:cubicBezTo>
                  <a:cubicBezTo>
                    <a:pt x="2" y="5"/>
                    <a:pt x="0" y="4"/>
                    <a:pt x="0" y="3"/>
                  </a:cubicBezTo>
                  <a:cubicBezTo>
                    <a:pt x="0" y="1"/>
                    <a:pt x="1" y="0"/>
                    <a:pt x="3" y="0"/>
                  </a:cubicBezTo>
                  <a:cubicBezTo>
                    <a:pt x="6" y="0"/>
                    <a:pt x="9" y="0"/>
                    <a:pt x="13" y="0"/>
                  </a:cubicBezTo>
                  <a:cubicBezTo>
                    <a:pt x="17" y="0"/>
                    <a:pt x="20" y="0"/>
                    <a:pt x="24" y="2"/>
                  </a:cubicBezTo>
                  <a:cubicBezTo>
                    <a:pt x="26" y="3"/>
                    <a:pt x="27" y="3"/>
                    <a:pt x="29" y="4"/>
                  </a:cubicBezTo>
                  <a:cubicBezTo>
                    <a:pt x="29" y="10"/>
                    <a:pt x="29" y="10"/>
                    <a:pt x="29" y="10"/>
                  </a:cubicBezTo>
                  <a:cubicBezTo>
                    <a:pt x="29" y="10"/>
                    <a:pt x="29" y="10"/>
                    <a:pt x="29" y="10"/>
                  </a:cubicBezTo>
                  <a:cubicBezTo>
                    <a:pt x="27" y="9"/>
                    <a:pt x="24" y="7"/>
                    <a:pt x="22" y="6"/>
                  </a:cubicBezTo>
                  <a:cubicBezTo>
                    <a:pt x="20" y="5"/>
                    <a:pt x="17" y="5"/>
                    <a:pt x="14" y="5"/>
                  </a:cubicBezTo>
                  <a:cubicBezTo>
                    <a:pt x="15" y="5"/>
                    <a:pt x="15" y="5"/>
                    <a:pt x="16" y="6"/>
                  </a:cubicBezTo>
                  <a:cubicBezTo>
                    <a:pt x="18" y="7"/>
                    <a:pt x="20" y="9"/>
                    <a:pt x="22" y="1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1" name="Freeform 241"/>
            <p:cNvSpPr>
              <a:spLocks noEditPoints="1"/>
            </p:cNvSpPr>
            <p:nvPr/>
          </p:nvSpPr>
          <p:spPr bwMode="auto">
            <a:xfrm>
              <a:off x="5058714" y="3001393"/>
              <a:ext cx="178898" cy="121072"/>
            </a:xfrm>
            <a:custGeom>
              <a:avLst/>
              <a:gdLst>
                <a:gd name="T0" fmla="*/ 35 w 70"/>
                <a:gd name="T1" fmla="*/ 39 h 47"/>
                <a:gd name="T2" fmla="*/ 50 w 70"/>
                <a:gd name="T3" fmla="*/ 43 h 47"/>
                <a:gd name="T4" fmla="*/ 61 w 70"/>
                <a:gd name="T5" fmla="*/ 41 h 47"/>
                <a:gd name="T6" fmla="*/ 61 w 70"/>
                <a:gd name="T7" fmla="*/ 41 h 47"/>
                <a:gd name="T8" fmla="*/ 53 w 70"/>
                <a:gd name="T9" fmla="*/ 36 h 47"/>
                <a:gd name="T10" fmla="*/ 40 w 70"/>
                <a:gd name="T11" fmla="*/ 24 h 47"/>
                <a:gd name="T12" fmla="*/ 40 w 70"/>
                <a:gd name="T13" fmla="*/ 23 h 47"/>
                <a:gd name="T14" fmla="*/ 35 w 70"/>
                <a:gd name="T15" fmla="*/ 18 h 47"/>
                <a:gd name="T16" fmla="*/ 35 w 70"/>
                <a:gd name="T17" fmla="*/ 11 h 47"/>
                <a:gd name="T18" fmla="*/ 36 w 70"/>
                <a:gd name="T19" fmla="*/ 12 h 47"/>
                <a:gd name="T20" fmla="*/ 36 w 70"/>
                <a:gd name="T21" fmla="*/ 12 h 47"/>
                <a:gd name="T22" fmla="*/ 36 w 70"/>
                <a:gd name="T23" fmla="*/ 12 h 47"/>
                <a:gd name="T24" fmla="*/ 43 w 70"/>
                <a:gd name="T25" fmla="*/ 20 h 47"/>
                <a:gd name="T26" fmla="*/ 44 w 70"/>
                <a:gd name="T27" fmla="*/ 21 h 47"/>
                <a:gd name="T28" fmla="*/ 55 w 70"/>
                <a:gd name="T29" fmla="*/ 32 h 47"/>
                <a:gd name="T30" fmla="*/ 62 w 70"/>
                <a:gd name="T31" fmla="*/ 36 h 47"/>
                <a:gd name="T32" fmla="*/ 68 w 70"/>
                <a:gd name="T33" fmla="*/ 38 h 47"/>
                <a:gd name="T34" fmla="*/ 68 w 70"/>
                <a:gd name="T35" fmla="*/ 38 h 47"/>
                <a:gd name="T36" fmla="*/ 70 w 70"/>
                <a:gd name="T37" fmla="*/ 39 h 47"/>
                <a:gd name="T38" fmla="*/ 69 w 70"/>
                <a:gd name="T39" fmla="*/ 42 h 47"/>
                <a:gd name="T40" fmla="*/ 50 w 70"/>
                <a:gd name="T41" fmla="*/ 47 h 47"/>
                <a:gd name="T42" fmla="*/ 35 w 70"/>
                <a:gd name="T43" fmla="*/ 44 h 47"/>
                <a:gd name="T44" fmla="*/ 35 w 70"/>
                <a:gd name="T45" fmla="*/ 39 h 47"/>
                <a:gd name="T46" fmla="*/ 15 w 70"/>
                <a:gd name="T47" fmla="*/ 13 h 47"/>
                <a:gd name="T48" fmla="*/ 18 w 70"/>
                <a:gd name="T49" fmla="*/ 19 h 47"/>
                <a:gd name="T50" fmla="*/ 33 w 70"/>
                <a:gd name="T51" fmla="*/ 38 h 47"/>
                <a:gd name="T52" fmla="*/ 35 w 70"/>
                <a:gd name="T53" fmla="*/ 39 h 47"/>
                <a:gd name="T54" fmla="*/ 35 w 70"/>
                <a:gd name="T55" fmla="*/ 44 h 47"/>
                <a:gd name="T56" fmla="*/ 31 w 70"/>
                <a:gd name="T57" fmla="*/ 42 h 47"/>
                <a:gd name="T58" fmla="*/ 14 w 70"/>
                <a:gd name="T59" fmla="*/ 21 h 47"/>
                <a:gd name="T60" fmla="*/ 11 w 70"/>
                <a:gd name="T61" fmla="*/ 15 h 47"/>
                <a:gd name="T62" fmla="*/ 11 w 70"/>
                <a:gd name="T63" fmla="*/ 15 h 47"/>
                <a:gd name="T64" fmla="*/ 11 w 70"/>
                <a:gd name="T65" fmla="*/ 15 h 47"/>
                <a:gd name="T66" fmla="*/ 8 w 70"/>
                <a:gd name="T67" fmla="*/ 11 h 47"/>
                <a:gd name="T68" fmla="*/ 4 w 70"/>
                <a:gd name="T69" fmla="*/ 8 h 47"/>
                <a:gd name="T70" fmla="*/ 4 w 70"/>
                <a:gd name="T71" fmla="*/ 8 h 47"/>
                <a:gd name="T72" fmla="*/ 4 w 70"/>
                <a:gd name="T73" fmla="*/ 8 h 47"/>
                <a:gd name="T74" fmla="*/ 4 w 70"/>
                <a:gd name="T75" fmla="*/ 7 h 47"/>
                <a:gd name="T76" fmla="*/ 4 w 70"/>
                <a:gd name="T77" fmla="*/ 7 h 47"/>
                <a:gd name="T78" fmla="*/ 4 w 70"/>
                <a:gd name="T79" fmla="*/ 7 h 47"/>
                <a:gd name="T80" fmla="*/ 3 w 70"/>
                <a:gd name="T81" fmla="*/ 6 h 47"/>
                <a:gd name="T82" fmla="*/ 0 w 70"/>
                <a:gd name="T83" fmla="*/ 3 h 47"/>
                <a:gd name="T84" fmla="*/ 2 w 70"/>
                <a:gd name="T85" fmla="*/ 1 h 47"/>
                <a:gd name="T86" fmla="*/ 15 w 70"/>
                <a:gd name="T87" fmla="*/ 1 h 47"/>
                <a:gd name="T88" fmla="*/ 27 w 70"/>
                <a:gd name="T89" fmla="*/ 5 h 47"/>
                <a:gd name="T90" fmla="*/ 35 w 70"/>
                <a:gd name="T91" fmla="*/ 11 h 47"/>
                <a:gd name="T92" fmla="*/ 35 w 70"/>
                <a:gd name="T93" fmla="*/ 18 h 47"/>
                <a:gd name="T94" fmla="*/ 33 w 70"/>
                <a:gd name="T95" fmla="*/ 15 h 47"/>
                <a:gd name="T96" fmla="*/ 33 w 70"/>
                <a:gd name="T97" fmla="*/ 15 h 47"/>
                <a:gd name="T98" fmla="*/ 24 w 70"/>
                <a:gd name="T99" fmla="*/ 9 h 47"/>
                <a:gd name="T100" fmla="*/ 14 w 70"/>
                <a:gd name="T101" fmla="*/ 6 h 47"/>
                <a:gd name="T102" fmla="*/ 9 w 70"/>
                <a:gd name="T103" fmla="*/ 5 h 47"/>
                <a:gd name="T104" fmla="*/ 12 w 70"/>
                <a:gd name="T105" fmla="*/ 8 h 47"/>
                <a:gd name="T106" fmla="*/ 15 w 70"/>
                <a:gd name="T10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35" y="39"/>
                  </a:moveTo>
                  <a:cubicBezTo>
                    <a:pt x="40" y="41"/>
                    <a:pt x="45" y="43"/>
                    <a:pt x="50" y="43"/>
                  </a:cubicBezTo>
                  <a:cubicBezTo>
                    <a:pt x="54" y="43"/>
                    <a:pt x="57" y="42"/>
                    <a:pt x="61" y="41"/>
                  </a:cubicBezTo>
                  <a:cubicBezTo>
                    <a:pt x="61" y="41"/>
                    <a:pt x="61" y="41"/>
                    <a:pt x="61" y="41"/>
                  </a:cubicBezTo>
                  <a:cubicBezTo>
                    <a:pt x="58" y="39"/>
                    <a:pt x="55" y="38"/>
                    <a:pt x="53" y="36"/>
                  </a:cubicBezTo>
                  <a:cubicBezTo>
                    <a:pt x="47" y="33"/>
                    <a:pt x="43" y="28"/>
                    <a:pt x="40" y="24"/>
                  </a:cubicBezTo>
                  <a:cubicBezTo>
                    <a:pt x="40" y="23"/>
                    <a:pt x="40" y="23"/>
                    <a:pt x="40" y="23"/>
                  </a:cubicBezTo>
                  <a:cubicBezTo>
                    <a:pt x="38" y="21"/>
                    <a:pt x="37" y="19"/>
                    <a:pt x="35" y="18"/>
                  </a:cubicBezTo>
                  <a:cubicBezTo>
                    <a:pt x="35" y="11"/>
                    <a:pt x="35" y="11"/>
                    <a:pt x="35" y="11"/>
                  </a:cubicBezTo>
                  <a:cubicBezTo>
                    <a:pt x="35" y="11"/>
                    <a:pt x="36" y="12"/>
                    <a:pt x="36" y="12"/>
                  </a:cubicBezTo>
                  <a:cubicBezTo>
                    <a:pt x="36" y="12"/>
                    <a:pt x="36" y="12"/>
                    <a:pt x="36" y="12"/>
                  </a:cubicBezTo>
                  <a:cubicBezTo>
                    <a:pt x="36" y="12"/>
                    <a:pt x="36" y="12"/>
                    <a:pt x="36" y="12"/>
                  </a:cubicBezTo>
                  <a:cubicBezTo>
                    <a:pt x="39" y="14"/>
                    <a:pt x="41" y="17"/>
                    <a:pt x="43" y="20"/>
                  </a:cubicBezTo>
                  <a:cubicBezTo>
                    <a:pt x="44" y="21"/>
                    <a:pt x="44" y="21"/>
                    <a:pt x="44" y="21"/>
                  </a:cubicBezTo>
                  <a:cubicBezTo>
                    <a:pt x="47" y="25"/>
                    <a:pt x="51" y="30"/>
                    <a:pt x="55" y="32"/>
                  </a:cubicBezTo>
                  <a:cubicBezTo>
                    <a:pt x="57" y="34"/>
                    <a:pt x="60" y="35"/>
                    <a:pt x="62" y="36"/>
                  </a:cubicBezTo>
                  <a:cubicBezTo>
                    <a:pt x="64" y="37"/>
                    <a:pt x="66" y="38"/>
                    <a:pt x="68" y="38"/>
                  </a:cubicBezTo>
                  <a:cubicBezTo>
                    <a:pt x="68" y="38"/>
                    <a:pt x="68" y="38"/>
                    <a:pt x="68" y="38"/>
                  </a:cubicBezTo>
                  <a:cubicBezTo>
                    <a:pt x="69" y="38"/>
                    <a:pt x="69" y="38"/>
                    <a:pt x="70" y="39"/>
                  </a:cubicBezTo>
                  <a:cubicBezTo>
                    <a:pt x="70" y="40"/>
                    <a:pt x="70" y="41"/>
                    <a:pt x="69" y="42"/>
                  </a:cubicBezTo>
                  <a:cubicBezTo>
                    <a:pt x="63" y="46"/>
                    <a:pt x="57" y="47"/>
                    <a:pt x="50" y="47"/>
                  </a:cubicBezTo>
                  <a:cubicBezTo>
                    <a:pt x="45" y="47"/>
                    <a:pt x="40" y="46"/>
                    <a:pt x="35" y="44"/>
                  </a:cubicBezTo>
                  <a:lnTo>
                    <a:pt x="35" y="39"/>
                  </a:lnTo>
                  <a:close/>
                  <a:moveTo>
                    <a:pt x="15" y="13"/>
                  </a:moveTo>
                  <a:cubicBezTo>
                    <a:pt x="16" y="15"/>
                    <a:pt x="17" y="17"/>
                    <a:pt x="18" y="19"/>
                  </a:cubicBezTo>
                  <a:cubicBezTo>
                    <a:pt x="22" y="26"/>
                    <a:pt x="26" y="33"/>
                    <a:pt x="33" y="38"/>
                  </a:cubicBezTo>
                  <a:cubicBezTo>
                    <a:pt x="34" y="38"/>
                    <a:pt x="34" y="38"/>
                    <a:pt x="35" y="39"/>
                  </a:cubicBezTo>
                  <a:cubicBezTo>
                    <a:pt x="35" y="44"/>
                    <a:pt x="35" y="44"/>
                    <a:pt x="35" y="44"/>
                  </a:cubicBezTo>
                  <a:cubicBezTo>
                    <a:pt x="34" y="43"/>
                    <a:pt x="32" y="43"/>
                    <a:pt x="31" y="42"/>
                  </a:cubicBezTo>
                  <a:cubicBezTo>
                    <a:pt x="22" y="37"/>
                    <a:pt x="18" y="29"/>
                    <a:pt x="14" y="21"/>
                  </a:cubicBezTo>
                  <a:cubicBezTo>
                    <a:pt x="13" y="19"/>
                    <a:pt x="12" y="17"/>
                    <a:pt x="11" y="15"/>
                  </a:cubicBezTo>
                  <a:cubicBezTo>
                    <a:pt x="11" y="15"/>
                    <a:pt x="11" y="15"/>
                    <a:pt x="11" y="15"/>
                  </a:cubicBezTo>
                  <a:cubicBezTo>
                    <a:pt x="11" y="15"/>
                    <a:pt x="11" y="15"/>
                    <a:pt x="11" y="15"/>
                  </a:cubicBezTo>
                  <a:cubicBezTo>
                    <a:pt x="10" y="14"/>
                    <a:pt x="9" y="12"/>
                    <a:pt x="8" y="11"/>
                  </a:cubicBezTo>
                  <a:cubicBezTo>
                    <a:pt x="7" y="10"/>
                    <a:pt x="6" y="9"/>
                    <a:pt x="4" y="8"/>
                  </a:cubicBezTo>
                  <a:cubicBezTo>
                    <a:pt x="4" y="8"/>
                    <a:pt x="4" y="8"/>
                    <a:pt x="4" y="8"/>
                  </a:cubicBezTo>
                  <a:cubicBezTo>
                    <a:pt x="4" y="8"/>
                    <a:pt x="4" y="8"/>
                    <a:pt x="4" y="8"/>
                  </a:cubicBezTo>
                  <a:cubicBezTo>
                    <a:pt x="4" y="7"/>
                    <a:pt x="4" y="7"/>
                    <a:pt x="4" y="7"/>
                  </a:cubicBezTo>
                  <a:cubicBezTo>
                    <a:pt x="4" y="7"/>
                    <a:pt x="4" y="7"/>
                    <a:pt x="4" y="7"/>
                  </a:cubicBezTo>
                  <a:cubicBezTo>
                    <a:pt x="4" y="7"/>
                    <a:pt x="4" y="7"/>
                    <a:pt x="4" y="7"/>
                  </a:cubicBezTo>
                  <a:cubicBezTo>
                    <a:pt x="3" y="7"/>
                    <a:pt x="3" y="6"/>
                    <a:pt x="3" y="6"/>
                  </a:cubicBezTo>
                  <a:cubicBezTo>
                    <a:pt x="1" y="6"/>
                    <a:pt x="0" y="5"/>
                    <a:pt x="0" y="3"/>
                  </a:cubicBezTo>
                  <a:cubicBezTo>
                    <a:pt x="0" y="2"/>
                    <a:pt x="1" y="1"/>
                    <a:pt x="2" y="1"/>
                  </a:cubicBezTo>
                  <a:cubicBezTo>
                    <a:pt x="7" y="0"/>
                    <a:pt x="11" y="1"/>
                    <a:pt x="15" y="1"/>
                  </a:cubicBezTo>
                  <a:cubicBezTo>
                    <a:pt x="19" y="2"/>
                    <a:pt x="23" y="3"/>
                    <a:pt x="27" y="5"/>
                  </a:cubicBezTo>
                  <a:cubicBezTo>
                    <a:pt x="30" y="7"/>
                    <a:pt x="33" y="9"/>
                    <a:pt x="35" y="11"/>
                  </a:cubicBezTo>
                  <a:cubicBezTo>
                    <a:pt x="35" y="18"/>
                    <a:pt x="35" y="18"/>
                    <a:pt x="35" y="18"/>
                  </a:cubicBezTo>
                  <a:cubicBezTo>
                    <a:pt x="34" y="17"/>
                    <a:pt x="34" y="16"/>
                    <a:pt x="33" y="15"/>
                  </a:cubicBezTo>
                  <a:cubicBezTo>
                    <a:pt x="33" y="15"/>
                    <a:pt x="33" y="15"/>
                    <a:pt x="33" y="15"/>
                  </a:cubicBezTo>
                  <a:cubicBezTo>
                    <a:pt x="30" y="13"/>
                    <a:pt x="28" y="11"/>
                    <a:pt x="24" y="9"/>
                  </a:cubicBezTo>
                  <a:cubicBezTo>
                    <a:pt x="21" y="8"/>
                    <a:pt x="18" y="7"/>
                    <a:pt x="14" y="6"/>
                  </a:cubicBezTo>
                  <a:cubicBezTo>
                    <a:pt x="13" y="6"/>
                    <a:pt x="11" y="6"/>
                    <a:pt x="9" y="5"/>
                  </a:cubicBezTo>
                  <a:cubicBezTo>
                    <a:pt x="10" y="6"/>
                    <a:pt x="11" y="7"/>
                    <a:pt x="12" y="8"/>
                  </a:cubicBezTo>
                  <a:cubicBezTo>
                    <a:pt x="13" y="10"/>
                    <a:pt x="14" y="11"/>
                    <a:pt x="15" y="1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2" name="Freeform 242"/>
            <p:cNvSpPr>
              <a:spLocks noEditPoints="1"/>
            </p:cNvSpPr>
            <p:nvPr/>
          </p:nvSpPr>
          <p:spPr bwMode="auto">
            <a:xfrm>
              <a:off x="5125573" y="2907427"/>
              <a:ext cx="122880" cy="90352"/>
            </a:xfrm>
            <a:custGeom>
              <a:avLst/>
              <a:gdLst>
                <a:gd name="T0" fmla="*/ 25 w 48"/>
                <a:gd name="T1" fmla="*/ 16 h 35"/>
                <a:gd name="T2" fmla="*/ 32 w 48"/>
                <a:gd name="T3" fmla="*/ 24 h 35"/>
                <a:gd name="T4" fmla="*/ 37 w 48"/>
                <a:gd name="T5" fmla="*/ 27 h 35"/>
                <a:gd name="T6" fmla="*/ 35 w 48"/>
                <a:gd name="T7" fmla="*/ 24 h 35"/>
                <a:gd name="T8" fmla="*/ 35 w 48"/>
                <a:gd name="T9" fmla="*/ 24 h 35"/>
                <a:gd name="T10" fmla="*/ 34 w 48"/>
                <a:gd name="T11" fmla="*/ 23 h 35"/>
                <a:gd name="T12" fmla="*/ 34 w 48"/>
                <a:gd name="T13" fmla="*/ 23 h 35"/>
                <a:gd name="T14" fmla="*/ 33 w 48"/>
                <a:gd name="T15" fmla="*/ 21 h 35"/>
                <a:gd name="T16" fmla="*/ 30 w 48"/>
                <a:gd name="T17" fmla="*/ 15 h 35"/>
                <a:gd name="T18" fmla="*/ 25 w 48"/>
                <a:gd name="T19" fmla="*/ 10 h 35"/>
                <a:gd name="T20" fmla="*/ 25 w 48"/>
                <a:gd name="T21" fmla="*/ 4 h 35"/>
                <a:gd name="T22" fmla="*/ 28 w 48"/>
                <a:gd name="T23" fmla="*/ 5 h 35"/>
                <a:gd name="T24" fmla="*/ 33 w 48"/>
                <a:gd name="T25" fmla="*/ 12 h 35"/>
                <a:gd name="T26" fmla="*/ 38 w 48"/>
                <a:gd name="T27" fmla="*/ 19 h 35"/>
                <a:gd name="T28" fmla="*/ 39 w 48"/>
                <a:gd name="T29" fmla="*/ 21 h 35"/>
                <a:gd name="T30" fmla="*/ 39 w 48"/>
                <a:gd name="T31" fmla="*/ 21 h 35"/>
                <a:gd name="T32" fmla="*/ 39 w 48"/>
                <a:gd name="T33" fmla="*/ 21 h 35"/>
                <a:gd name="T34" fmla="*/ 39 w 48"/>
                <a:gd name="T35" fmla="*/ 22 h 35"/>
                <a:gd name="T36" fmla="*/ 39 w 48"/>
                <a:gd name="T37" fmla="*/ 22 h 35"/>
                <a:gd name="T38" fmla="*/ 39 w 48"/>
                <a:gd name="T39" fmla="*/ 22 h 35"/>
                <a:gd name="T40" fmla="*/ 46 w 48"/>
                <a:gd name="T41" fmla="*/ 30 h 35"/>
                <a:gd name="T42" fmla="*/ 48 w 48"/>
                <a:gd name="T43" fmla="*/ 32 h 35"/>
                <a:gd name="T44" fmla="*/ 45 w 48"/>
                <a:gd name="T45" fmla="*/ 35 h 35"/>
                <a:gd name="T46" fmla="*/ 37 w 48"/>
                <a:gd name="T47" fmla="*/ 32 h 35"/>
                <a:gd name="T48" fmla="*/ 29 w 48"/>
                <a:gd name="T49" fmla="*/ 28 h 35"/>
                <a:gd name="T50" fmla="*/ 25 w 48"/>
                <a:gd name="T51" fmla="*/ 24 h 35"/>
                <a:gd name="T52" fmla="*/ 25 w 48"/>
                <a:gd name="T53" fmla="*/ 16 h 35"/>
                <a:gd name="T54" fmla="*/ 19 w 48"/>
                <a:gd name="T55" fmla="*/ 6 h 35"/>
                <a:gd name="T56" fmla="*/ 14 w 48"/>
                <a:gd name="T57" fmla="*/ 5 h 35"/>
                <a:gd name="T58" fmla="*/ 14 w 48"/>
                <a:gd name="T59" fmla="*/ 5 h 35"/>
                <a:gd name="T60" fmla="*/ 19 w 48"/>
                <a:gd name="T61" fmla="*/ 9 h 35"/>
                <a:gd name="T62" fmla="*/ 19 w 48"/>
                <a:gd name="T63" fmla="*/ 9 h 35"/>
                <a:gd name="T64" fmla="*/ 24 w 48"/>
                <a:gd name="T65" fmla="*/ 15 h 35"/>
                <a:gd name="T66" fmla="*/ 25 w 48"/>
                <a:gd name="T67" fmla="*/ 16 h 35"/>
                <a:gd name="T68" fmla="*/ 25 w 48"/>
                <a:gd name="T69" fmla="*/ 24 h 35"/>
                <a:gd name="T70" fmla="*/ 21 w 48"/>
                <a:gd name="T71" fmla="*/ 18 h 35"/>
                <a:gd name="T72" fmla="*/ 16 w 48"/>
                <a:gd name="T73" fmla="*/ 12 h 35"/>
                <a:gd name="T74" fmla="*/ 16 w 48"/>
                <a:gd name="T75" fmla="*/ 12 h 35"/>
                <a:gd name="T76" fmla="*/ 16 w 48"/>
                <a:gd name="T77" fmla="*/ 12 h 35"/>
                <a:gd name="T78" fmla="*/ 12 w 48"/>
                <a:gd name="T79" fmla="*/ 9 h 35"/>
                <a:gd name="T80" fmla="*/ 7 w 48"/>
                <a:gd name="T81" fmla="*/ 6 h 35"/>
                <a:gd name="T82" fmla="*/ 6 w 48"/>
                <a:gd name="T83" fmla="*/ 6 h 35"/>
                <a:gd name="T84" fmla="*/ 6 w 48"/>
                <a:gd name="T85" fmla="*/ 6 h 35"/>
                <a:gd name="T86" fmla="*/ 3 w 48"/>
                <a:gd name="T87" fmla="*/ 5 h 35"/>
                <a:gd name="T88" fmla="*/ 3 w 48"/>
                <a:gd name="T89" fmla="*/ 5 h 35"/>
                <a:gd name="T90" fmla="*/ 0 w 48"/>
                <a:gd name="T91" fmla="*/ 3 h 35"/>
                <a:gd name="T92" fmla="*/ 2 w 48"/>
                <a:gd name="T93" fmla="*/ 0 h 35"/>
                <a:gd name="T94" fmla="*/ 11 w 48"/>
                <a:gd name="T95" fmla="*/ 0 h 35"/>
                <a:gd name="T96" fmla="*/ 11 w 48"/>
                <a:gd name="T97" fmla="*/ 0 h 35"/>
                <a:gd name="T98" fmla="*/ 21 w 48"/>
                <a:gd name="T99" fmla="*/ 1 h 35"/>
                <a:gd name="T100" fmla="*/ 25 w 48"/>
                <a:gd name="T101" fmla="*/ 4 h 35"/>
                <a:gd name="T102" fmla="*/ 25 w 48"/>
                <a:gd name="T103" fmla="*/ 10 h 35"/>
                <a:gd name="T104" fmla="*/ 25 w 48"/>
                <a:gd name="T105" fmla="*/ 9 h 35"/>
                <a:gd name="T106" fmla="*/ 19 w 48"/>
                <a:gd name="T10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35">
                  <a:moveTo>
                    <a:pt x="25" y="16"/>
                  </a:moveTo>
                  <a:cubicBezTo>
                    <a:pt x="27" y="19"/>
                    <a:pt x="29" y="22"/>
                    <a:pt x="32" y="24"/>
                  </a:cubicBezTo>
                  <a:cubicBezTo>
                    <a:pt x="34" y="25"/>
                    <a:pt x="35" y="26"/>
                    <a:pt x="37" y="27"/>
                  </a:cubicBezTo>
                  <a:cubicBezTo>
                    <a:pt x="36" y="26"/>
                    <a:pt x="35" y="25"/>
                    <a:pt x="35" y="24"/>
                  </a:cubicBezTo>
                  <a:cubicBezTo>
                    <a:pt x="35" y="24"/>
                    <a:pt x="35" y="24"/>
                    <a:pt x="35" y="24"/>
                  </a:cubicBezTo>
                  <a:cubicBezTo>
                    <a:pt x="34" y="23"/>
                    <a:pt x="34" y="23"/>
                    <a:pt x="34" y="23"/>
                  </a:cubicBezTo>
                  <a:cubicBezTo>
                    <a:pt x="34" y="23"/>
                    <a:pt x="34" y="23"/>
                    <a:pt x="34" y="23"/>
                  </a:cubicBezTo>
                  <a:cubicBezTo>
                    <a:pt x="33" y="21"/>
                    <a:pt x="33" y="21"/>
                    <a:pt x="33" y="21"/>
                  </a:cubicBezTo>
                  <a:cubicBezTo>
                    <a:pt x="32" y="19"/>
                    <a:pt x="31" y="17"/>
                    <a:pt x="30" y="15"/>
                  </a:cubicBezTo>
                  <a:cubicBezTo>
                    <a:pt x="28" y="13"/>
                    <a:pt x="27" y="11"/>
                    <a:pt x="25" y="10"/>
                  </a:cubicBezTo>
                  <a:cubicBezTo>
                    <a:pt x="25" y="4"/>
                    <a:pt x="25" y="4"/>
                    <a:pt x="25" y="4"/>
                  </a:cubicBezTo>
                  <a:cubicBezTo>
                    <a:pt x="26" y="4"/>
                    <a:pt x="27" y="5"/>
                    <a:pt x="28" y="5"/>
                  </a:cubicBezTo>
                  <a:cubicBezTo>
                    <a:pt x="30" y="7"/>
                    <a:pt x="32" y="10"/>
                    <a:pt x="33" y="12"/>
                  </a:cubicBezTo>
                  <a:cubicBezTo>
                    <a:pt x="35" y="14"/>
                    <a:pt x="36" y="17"/>
                    <a:pt x="38" y="19"/>
                  </a:cubicBezTo>
                  <a:cubicBezTo>
                    <a:pt x="38" y="19"/>
                    <a:pt x="38" y="20"/>
                    <a:pt x="39" y="21"/>
                  </a:cubicBezTo>
                  <a:cubicBezTo>
                    <a:pt x="39" y="21"/>
                    <a:pt x="39" y="21"/>
                    <a:pt x="39" y="21"/>
                  </a:cubicBezTo>
                  <a:cubicBezTo>
                    <a:pt x="39" y="21"/>
                    <a:pt x="39" y="21"/>
                    <a:pt x="39" y="21"/>
                  </a:cubicBezTo>
                  <a:cubicBezTo>
                    <a:pt x="39" y="22"/>
                    <a:pt x="39" y="22"/>
                    <a:pt x="39" y="22"/>
                  </a:cubicBezTo>
                  <a:cubicBezTo>
                    <a:pt x="39" y="22"/>
                    <a:pt x="39" y="22"/>
                    <a:pt x="39" y="22"/>
                  </a:cubicBezTo>
                  <a:cubicBezTo>
                    <a:pt x="39" y="22"/>
                    <a:pt x="39" y="22"/>
                    <a:pt x="39" y="22"/>
                  </a:cubicBezTo>
                  <a:cubicBezTo>
                    <a:pt x="41" y="25"/>
                    <a:pt x="43" y="29"/>
                    <a:pt x="46" y="30"/>
                  </a:cubicBezTo>
                  <a:cubicBezTo>
                    <a:pt x="47" y="30"/>
                    <a:pt x="48" y="31"/>
                    <a:pt x="48" y="32"/>
                  </a:cubicBezTo>
                  <a:cubicBezTo>
                    <a:pt x="47" y="34"/>
                    <a:pt x="46" y="35"/>
                    <a:pt x="45" y="35"/>
                  </a:cubicBezTo>
                  <a:cubicBezTo>
                    <a:pt x="42" y="34"/>
                    <a:pt x="39" y="33"/>
                    <a:pt x="37" y="32"/>
                  </a:cubicBezTo>
                  <a:cubicBezTo>
                    <a:pt x="34" y="31"/>
                    <a:pt x="31" y="30"/>
                    <a:pt x="29" y="28"/>
                  </a:cubicBezTo>
                  <a:cubicBezTo>
                    <a:pt x="28" y="27"/>
                    <a:pt x="26" y="25"/>
                    <a:pt x="25" y="24"/>
                  </a:cubicBezTo>
                  <a:lnTo>
                    <a:pt x="25" y="16"/>
                  </a:lnTo>
                  <a:close/>
                  <a:moveTo>
                    <a:pt x="19" y="6"/>
                  </a:moveTo>
                  <a:cubicBezTo>
                    <a:pt x="17" y="5"/>
                    <a:pt x="16" y="5"/>
                    <a:pt x="14" y="5"/>
                  </a:cubicBezTo>
                  <a:cubicBezTo>
                    <a:pt x="14" y="5"/>
                    <a:pt x="14" y="5"/>
                    <a:pt x="14" y="5"/>
                  </a:cubicBezTo>
                  <a:cubicBezTo>
                    <a:pt x="16" y="6"/>
                    <a:pt x="18" y="7"/>
                    <a:pt x="19" y="9"/>
                  </a:cubicBezTo>
                  <a:cubicBezTo>
                    <a:pt x="19" y="9"/>
                    <a:pt x="19" y="9"/>
                    <a:pt x="19" y="9"/>
                  </a:cubicBezTo>
                  <a:cubicBezTo>
                    <a:pt x="21" y="11"/>
                    <a:pt x="23" y="13"/>
                    <a:pt x="24" y="15"/>
                  </a:cubicBezTo>
                  <a:cubicBezTo>
                    <a:pt x="25" y="16"/>
                    <a:pt x="25" y="16"/>
                    <a:pt x="25" y="16"/>
                  </a:cubicBezTo>
                  <a:cubicBezTo>
                    <a:pt x="25" y="24"/>
                    <a:pt x="25" y="24"/>
                    <a:pt x="25" y="24"/>
                  </a:cubicBezTo>
                  <a:cubicBezTo>
                    <a:pt x="24" y="22"/>
                    <a:pt x="22" y="20"/>
                    <a:pt x="21" y="18"/>
                  </a:cubicBezTo>
                  <a:cubicBezTo>
                    <a:pt x="19" y="16"/>
                    <a:pt x="17" y="14"/>
                    <a:pt x="16" y="12"/>
                  </a:cubicBezTo>
                  <a:cubicBezTo>
                    <a:pt x="16" y="12"/>
                    <a:pt x="16" y="12"/>
                    <a:pt x="16" y="12"/>
                  </a:cubicBezTo>
                  <a:cubicBezTo>
                    <a:pt x="16" y="12"/>
                    <a:pt x="16" y="12"/>
                    <a:pt x="16" y="12"/>
                  </a:cubicBezTo>
                  <a:cubicBezTo>
                    <a:pt x="15" y="11"/>
                    <a:pt x="13" y="10"/>
                    <a:pt x="12" y="9"/>
                  </a:cubicBezTo>
                  <a:cubicBezTo>
                    <a:pt x="10" y="8"/>
                    <a:pt x="8" y="7"/>
                    <a:pt x="7" y="6"/>
                  </a:cubicBezTo>
                  <a:cubicBezTo>
                    <a:pt x="6" y="6"/>
                    <a:pt x="6" y="6"/>
                    <a:pt x="6" y="6"/>
                  </a:cubicBezTo>
                  <a:cubicBezTo>
                    <a:pt x="6" y="6"/>
                    <a:pt x="6" y="6"/>
                    <a:pt x="6" y="6"/>
                  </a:cubicBezTo>
                  <a:cubicBezTo>
                    <a:pt x="5" y="5"/>
                    <a:pt x="3" y="5"/>
                    <a:pt x="3" y="5"/>
                  </a:cubicBezTo>
                  <a:cubicBezTo>
                    <a:pt x="3" y="5"/>
                    <a:pt x="3" y="5"/>
                    <a:pt x="3" y="5"/>
                  </a:cubicBezTo>
                  <a:cubicBezTo>
                    <a:pt x="2" y="5"/>
                    <a:pt x="0" y="4"/>
                    <a:pt x="0" y="3"/>
                  </a:cubicBezTo>
                  <a:cubicBezTo>
                    <a:pt x="0" y="1"/>
                    <a:pt x="1" y="0"/>
                    <a:pt x="2" y="0"/>
                  </a:cubicBezTo>
                  <a:cubicBezTo>
                    <a:pt x="5" y="0"/>
                    <a:pt x="8" y="0"/>
                    <a:pt x="11" y="0"/>
                  </a:cubicBezTo>
                  <a:cubicBezTo>
                    <a:pt x="11" y="0"/>
                    <a:pt x="11" y="0"/>
                    <a:pt x="11" y="0"/>
                  </a:cubicBezTo>
                  <a:cubicBezTo>
                    <a:pt x="15" y="0"/>
                    <a:pt x="18" y="0"/>
                    <a:pt x="21" y="1"/>
                  </a:cubicBezTo>
                  <a:cubicBezTo>
                    <a:pt x="22" y="2"/>
                    <a:pt x="24" y="3"/>
                    <a:pt x="25" y="4"/>
                  </a:cubicBezTo>
                  <a:cubicBezTo>
                    <a:pt x="25" y="10"/>
                    <a:pt x="25" y="10"/>
                    <a:pt x="25" y="10"/>
                  </a:cubicBezTo>
                  <a:cubicBezTo>
                    <a:pt x="25" y="10"/>
                    <a:pt x="25" y="9"/>
                    <a:pt x="25" y="9"/>
                  </a:cubicBezTo>
                  <a:cubicBezTo>
                    <a:pt x="23" y="8"/>
                    <a:pt x="21" y="7"/>
                    <a:pt x="19" y="6"/>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3" name="Freeform 243"/>
            <p:cNvSpPr>
              <a:spLocks noEditPoints="1"/>
            </p:cNvSpPr>
            <p:nvPr/>
          </p:nvSpPr>
          <p:spPr bwMode="auto">
            <a:xfrm>
              <a:off x="5080398" y="2907427"/>
              <a:ext cx="160828" cy="104808"/>
            </a:xfrm>
            <a:custGeom>
              <a:avLst/>
              <a:gdLst>
                <a:gd name="T0" fmla="*/ 31 w 62"/>
                <a:gd name="T1" fmla="*/ 9 h 41"/>
                <a:gd name="T2" fmla="*/ 32 w 62"/>
                <a:gd name="T3" fmla="*/ 10 h 41"/>
                <a:gd name="T4" fmla="*/ 38 w 62"/>
                <a:gd name="T5" fmla="*/ 17 h 41"/>
                <a:gd name="T6" fmla="*/ 38 w 62"/>
                <a:gd name="T7" fmla="*/ 17 h 41"/>
                <a:gd name="T8" fmla="*/ 38 w 62"/>
                <a:gd name="T9" fmla="*/ 18 h 41"/>
                <a:gd name="T10" fmla="*/ 39 w 62"/>
                <a:gd name="T11" fmla="*/ 18 h 41"/>
                <a:gd name="T12" fmla="*/ 48 w 62"/>
                <a:gd name="T13" fmla="*/ 28 h 41"/>
                <a:gd name="T14" fmla="*/ 54 w 62"/>
                <a:gd name="T15" fmla="*/ 31 h 41"/>
                <a:gd name="T16" fmla="*/ 59 w 62"/>
                <a:gd name="T17" fmla="*/ 32 h 41"/>
                <a:gd name="T18" fmla="*/ 59 w 62"/>
                <a:gd name="T19" fmla="*/ 32 h 41"/>
                <a:gd name="T20" fmla="*/ 61 w 62"/>
                <a:gd name="T21" fmla="*/ 33 h 41"/>
                <a:gd name="T22" fmla="*/ 60 w 62"/>
                <a:gd name="T23" fmla="*/ 37 h 41"/>
                <a:gd name="T24" fmla="*/ 44 w 62"/>
                <a:gd name="T25" fmla="*/ 41 h 41"/>
                <a:gd name="T26" fmla="*/ 31 w 62"/>
                <a:gd name="T27" fmla="*/ 38 h 41"/>
                <a:gd name="T28" fmla="*/ 31 w 62"/>
                <a:gd name="T29" fmla="*/ 33 h 41"/>
                <a:gd name="T30" fmla="*/ 44 w 62"/>
                <a:gd name="T31" fmla="*/ 36 h 41"/>
                <a:gd name="T32" fmla="*/ 52 w 62"/>
                <a:gd name="T33" fmla="*/ 35 h 41"/>
                <a:gd name="T34" fmla="*/ 46 w 62"/>
                <a:gd name="T35" fmla="*/ 32 h 41"/>
                <a:gd name="T36" fmla="*/ 35 w 62"/>
                <a:gd name="T37" fmla="*/ 21 h 41"/>
                <a:gd name="T38" fmla="*/ 35 w 62"/>
                <a:gd name="T39" fmla="*/ 21 h 41"/>
                <a:gd name="T40" fmla="*/ 35 w 62"/>
                <a:gd name="T41" fmla="*/ 20 h 41"/>
                <a:gd name="T42" fmla="*/ 35 w 62"/>
                <a:gd name="T43" fmla="*/ 20 h 41"/>
                <a:gd name="T44" fmla="*/ 35 w 62"/>
                <a:gd name="T45" fmla="*/ 20 h 41"/>
                <a:gd name="T46" fmla="*/ 31 w 62"/>
                <a:gd name="T47" fmla="*/ 16 h 41"/>
                <a:gd name="T48" fmla="*/ 31 w 62"/>
                <a:gd name="T49" fmla="*/ 9 h 41"/>
                <a:gd name="T50" fmla="*/ 4 w 62"/>
                <a:gd name="T51" fmla="*/ 7 h 41"/>
                <a:gd name="T52" fmla="*/ 3 w 62"/>
                <a:gd name="T53" fmla="*/ 5 h 41"/>
                <a:gd name="T54" fmla="*/ 1 w 62"/>
                <a:gd name="T55" fmla="*/ 3 h 41"/>
                <a:gd name="T56" fmla="*/ 3 w 62"/>
                <a:gd name="T57" fmla="*/ 1 h 41"/>
                <a:gd name="T58" fmla="*/ 14 w 62"/>
                <a:gd name="T59" fmla="*/ 1 h 41"/>
                <a:gd name="T60" fmla="*/ 24 w 62"/>
                <a:gd name="T61" fmla="*/ 4 h 41"/>
                <a:gd name="T62" fmla="*/ 31 w 62"/>
                <a:gd name="T63" fmla="*/ 9 h 41"/>
                <a:gd name="T64" fmla="*/ 31 w 62"/>
                <a:gd name="T65" fmla="*/ 16 h 41"/>
                <a:gd name="T66" fmla="*/ 29 w 62"/>
                <a:gd name="T67" fmla="*/ 14 h 41"/>
                <a:gd name="T68" fmla="*/ 22 w 62"/>
                <a:gd name="T69" fmla="*/ 9 h 41"/>
                <a:gd name="T70" fmla="*/ 13 w 62"/>
                <a:gd name="T71" fmla="*/ 6 h 41"/>
                <a:gd name="T72" fmla="*/ 10 w 62"/>
                <a:gd name="T73" fmla="*/ 5 h 41"/>
                <a:gd name="T74" fmla="*/ 11 w 62"/>
                <a:gd name="T75" fmla="*/ 7 h 41"/>
                <a:gd name="T76" fmla="*/ 14 w 62"/>
                <a:gd name="T77" fmla="*/ 11 h 41"/>
                <a:gd name="T78" fmla="*/ 17 w 62"/>
                <a:gd name="T79" fmla="*/ 16 h 41"/>
                <a:gd name="T80" fmla="*/ 30 w 62"/>
                <a:gd name="T81" fmla="*/ 32 h 41"/>
                <a:gd name="T82" fmla="*/ 31 w 62"/>
                <a:gd name="T83" fmla="*/ 33 h 41"/>
                <a:gd name="T84" fmla="*/ 31 w 62"/>
                <a:gd name="T85" fmla="*/ 38 h 41"/>
                <a:gd name="T86" fmla="*/ 27 w 62"/>
                <a:gd name="T87" fmla="*/ 36 h 41"/>
                <a:gd name="T88" fmla="*/ 13 w 62"/>
                <a:gd name="T89" fmla="*/ 19 h 41"/>
                <a:gd name="T90" fmla="*/ 10 w 62"/>
                <a:gd name="T91" fmla="*/ 13 h 41"/>
                <a:gd name="T92" fmla="*/ 7 w 62"/>
                <a:gd name="T93" fmla="*/ 10 h 41"/>
                <a:gd name="T94" fmla="*/ 4 w 62"/>
                <a:gd name="T95" fmla="*/ 7 h 41"/>
                <a:gd name="T96" fmla="*/ 4 w 62"/>
                <a:gd name="T9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41">
                  <a:moveTo>
                    <a:pt x="31" y="9"/>
                  </a:moveTo>
                  <a:cubicBezTo>
                    <a:pt x="31" y="10"/>
                    <a:pt x="32" y="10"/>
                    <a:pt x="32" y="10"/>
                  </a:cubicBezTo>
                  <a:cubicBezTo>
                    <a:pt x="34" y="12"/>
                    <a:pt x="36" y="15"/>
                    <a:pt x="38" y="17"/>
                  </a:cubicBezTo>
                  <a:cubicBezTo>
                    <a:pt x="38" y="17"/>
                    <a:pt x="38" y="17"/>
                    <a:pt x="38" y="17"/>
                  </a:cubicBezTo>
                  <a:cubicBezTo>
                    <a:pt x="38" y="18"/>
                    <a:pt x="38" y="18"/>
                    <a:pt x="38" y="18"/>
                  </a:cubicBezTo>
                  <a:cubicBezTo>
                    <a:pt x="39" y="18"/>
                    <a:pt x="39" y="18"/>
                    <a:pt x="39" y="18"/>
                  </a:cubicBezTo>
                  <a:cubicBezTo>
                    <a:pt x="41" y="21"/>
                    <a:pt x="45" y="25"/>
                    <a:pt x="48" y="28"/>
                  </a:cubicBezTo>
                  <a:cubicBezTo>
                    <a:pt x="50" y="29"/>
                    <a:pt x="52" y="30"/>
                    <a:pt x="54" y="31"/>
                  </a:cubicBezTo>
                  <a:cubicBezTo>
                    <a:pt x="56" y="32"/>
                    <a:pt x="58" y="32"/>
                    <a:pt x="59" y="32"/>
                  </a:cubicBezTo>
                  <a:cubicBezTo>
                    <a:pt x="59" y="32"/>
                    <a:pt x="59" y="32"/>
                    <a:pt x="59" y="32"/>
                  </a:cubicBezTo>
                  <a:cubicBezTo>
                    <a:pt x="60" y="32"/>
                    <a:pt x="61" y="33"/>
                    <a:pt x="61" y="33"/>
                  </a:cubicBezTo>
                  <a:cubicBezTo>
                    <a:pt x="62" y="34"/>
                    <a:pt x="61" y="36"/>
                    <a:pt x="60" y="37"/>
                  </a:cubicBezTo>
                  <a:cubicBezTo>
                    <a:pt x="55" y="40"/>
                    <a:pt x="49" y="41"/>
                    <a:pt x="44" y="41"/>
                  </a:cubicBezTo>
                  <a:cubicBezTo>
                    <a:pt x="39" y="41"/>
                    <a:pt x="35" y="40"/>
                    <a:pt x="31" y="38"/>
                  </a:cubicBezTo>
                  <a:cubicBezTo>
                    <a:pt x="31" y="33"/>
                    <a:pt x="31" y="33"/>
                    <a:pt x="31" y="33"/>
                  </a:cubicBezTo>
                  <a:cubicBezTo>
                    <a:pt x="35" y="35"/>
                    <a:pt x="39" y="36"/>
                    <a:pt x="44" y="36"/>
                  </a:cubicBezTo>
                  <a:cubicBezTo>
                    <a:pt x="47" y="36"/>
                    <a:pt x="49" y="36"/>
                    <a:pt x="52" y="35"/>
                  </a:cubicBezTo>
                  <a:cubicBezTo>
                    <a:pt x="50" y="34"/>
                    <a:pt x="47" y="33"/>
                    <a:pt x="46" y="32"/>
                  </a:cubicBezTo>
                  <a:cubicBezTo>
                    <a:pt x="41" y="29"/>
                    <a:pt x="38" y="25"/>
                    <a:pt x="35" y="21"/>
                  </a:cubicBezTo>
                  <a:cubicBezTo>
                    <a:pt x="35" y="21"/>
                    <a:pt x="35" y="21"/>
                    <a:pt x="35" y="21"/>
                  </a:cubicBezTo>
                  <a:cubicBezTo>
                    <a:pt x="35" y="20"/>
                    <a:pt x="35" y="20"/>
                    <a:pt x="35" y="20"/>
                  </a:cubicBezTo>
                  <a:cubicBezTo>
                    <a:pt x="35" y="20"/>
                    <a:pt x="35" y="20"/>
                    <a:pt x="35" y="20"/>
                  </a:cubicBezTo>
                  <a:cubicBezTo>
                    <a:pt x="35" y="20"/>
                    <a:pt x="35" y="20"/>
                    <a:pt x="35" y="20"/>
                  </a:cubicBezTo>
                  <a:cubicBezTo>
                    <a:pt x="33" y="19"/>
                    <a:pt x="32" y="17"/>
                    <a:pt x="31" y="16"/>
                  </a:cubicBezTo>
                  <a:lnTo>
                    <a:pt x="31" y="9"/>
                  </a:lnTo>
                  <a:close/>
                  <a:moveTo>
                    <a:pt x="4" y="7"/>
                  </a:moveTo>
                  <a:cubicBezTo>
                    <a:pt x="4" y="6"/>
                    <a:pt x="3" y="6"/>
                    <a:pt x="3" y="5"/>
                  </a:cubicBezTo>
                  <a:cubicBezTo>
                    <a:pt x="2" y="6"/>
                    <a:pt x="1" y="5"/>
                    <a:pt x="1" y="3"/>
                  </a:cubicBezTo>
                  <a:cubicBezTo>
                    <a:pt x="0" y="2"/>
                    <a:pt x="1" y="1"/>
                    <a:pt x="3" y="1"/>
                  </a:cubicBezTo>
                  <a:cubicBezTo>
                    <a:pt x="7" y="0"/>
                    <a:pt x="10" y="0"/>
                    <a:pt x="14" y="1"/>
                  </a:cubicBezTo>
                  <a:cubicBezTo>
                    <a:pt x="17" y="2"/>
                    <a:pt x="21" y="3"/>
                    <a:pt x="24" y="4"/>
                  </a:cubicBezTo>
                  <a:cubicBezTo>
                    <a:pt x="26" y="6"/>
                    <a:pt x="29" y="7"/>
                    <a:pt x="31" y="9"/>
                  </a:cubicBezTo>
                  <a:cubicBezTo>
                    <a:pt x="31" y="16"/>
                    <a:pt x="31" y="16"/>
                    <a:pt x="31" y="16"/>
                  </a:cubicBezTo>
                  <a:cubicBezTo>
                    <a:pt x="30" y="15"/>
                    <a:pt x="29" y="14"/>
                    <a:pt x="29" y="14"/>
                  </a:cubicBezTo>
                  <a:cubicBezTo>
                    <a:pt x="27" y="12"/>
                    <a:pt x="24" y="10"/>
                    <a:pt x="22" y="9"/>
                  </a:cubicBezTo>
                  <a:cubicBezTo>
                    <a:pt x="19" y="7"/>
                    <a:pt x="16" y="6"/>
                    <a:pt x="13" y="6"/>
                  </a:cubicBezTo>
                  <a:cubicBezTo>
                    <a:pt x="12" y="6"/>
                    <a:pt x="11" y="5"/>
                    <a:pt x="10" y="5"/>
                  </a:cubicBezTo>
                  <a:cubicBezTo>
                    <a:pt x="10" y="6"/>
                    <a:pt x="11" y="6"/>
                    <a:pt x="11" y="7"/>
                  </a:cubicBezTo>
                  <a:cubicBezTo>
                    <a:pt x="12" y="8"/>
                    <a:pt x="13" y="10"/>
                    <a:pt x="14" y="11"/>
                  </a:cubicBezTo>
                  <a:cubicBezTo>
                    <a:pt x="15" y="13"/>
                    <a:pt x="16" y="15"/>
                    <a:pt x="17" y="16"/>
                  </a:cubicBezTo>
                  <a:cubicBezTo>
                    <a:pt x="20" y="23"/>
                    <a:pt x="23" y="29"/>
                    <a:pt x="30" y="32"/>
                  </a:cubicBezTo>
                  <a:cubicBezTo>
                    <a:pt x="30" y="33"/>
                    <a:pt x="30" y="33"/>
                    <a:pt x="31" y="33"/>
                  </a:cubicBezTo>
                  <a:cubicBezTo>
                    <a:pt x="31" y="38"/>
                    <a:pt x="31" y="38"/>
                    <a:pt x="31" y="38"/>
                  </a:cubicBezTo>
                  <a:cubicBezTo>
                    <a:pt x="30" y="38"/>
                    <a:pt x="28" y="37"/>
                    <a:pt x="27" y="36"/>
                  </a:cubicBezTo>
                  <a:cubicBezTo>
                    <a:pt x="20" y="32"/>
                    <a:pt x="16" y="25"/>
                    <a:pt x="13" y="19"/>
                  </a:cubicBezTo>
                  <a:cubicBezTo>
                    <a:pt x="12" y="17"/>
                    <a:pt x="11" y="15"/>
                    <a:pt x="10" y="13"/>
                  </a:cubicBezTo>
                  <a:cubicBezTo>
                    <a:pt x="9" y="12"/>
                    <a:pt x="8" y="11"/>
                    <a:pt x="7" y="10"/>
                  </a:cubicBezTo>
                  <a:cubicBezTo>
                    <a:pt x="6" y="9"/>
                    <a:pt x="5" y="8"/>
                    <a:pt x="4" y="7"/>
                  </a:cubicBezTo>
                  <a:cubicBezTo>
                    <a:pt x="4" y="7"/>
                    <a:pt x="4" y="7"/>
                    <a:pt x="4" y="7"/>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4" name="Freeform 244"/>
            <p:cNvSpPr>
              <a:spLocks noEditPoints="1"/>
            </p:cNvSpPr>
            <p:nvPr/>
          </p:nvSpPr>
          <p:spPr bwMode="auto">
            <a:xfrm>
              <a:off x="5241225" y="2836952"/>
              <a:ext cx="72282" cy="137336"/>
            </a:xfrm>
            <a:custGeom>
              <a:avLst/>
              <a:gdLst>
                <a:gd name="T0" fmla="*/ 19 w 28"/>
                <a:gd name="T1" fmla="*/ 20 h 53"/>
                <a:gd name="T2" fmla="*/ 14 w 28"/>
                <a:gd name="T3" fmla="*/ 26 h 53"/>
                <a:gd name="T4" fmla="*/ 14 w 28"/>
                <a:gd name="T5" fmla="*/ 27 h 53"/>
                <a:gd name="T6" fmla="*/ 14 w 28"/>
                <a:gd name="T7" fmla="*/ 19 h 53"/>
                <a:gd name="T8" fmla="*/ 15 w 28"/>
                <a:gd name="T9" fmla="*/ 17 h 53"/>
                <a:gd name="T10" fmla="*/ 18 w 28"/>
                <a:gd name="T11" fmla="*/ 13 h 53"/>
                <a:gd name="T12" fmla="*/ 19 w 28"/>
                <a:gd name="T13" fmla="*/ 7 h 53"/>
                <a:gd name="T14" fmla="*/ 20 w 28"/>
                <a:gd name="T15" fmla="*/ 6 h 53"/>
                <a:gd name="T16" fmla="*/ 20 w 28"/>
                <a:gd name="T17" fmla="*/ 6 h 53"/>
                <a:gd name="T18" fmla="*/ 20 w 28"/>
                <a:gd name="T19" fmla="*/ 3 h 53"/>
                <a:gd name="T20" fmla="*/ 20 w 28"/>
                <a:gd name="T21" fmla="*/ 3 h 53"/>
                <a:gd name="T22" fmla="*/ 22 w 28"/>
                <a:gd name="T23" fmla="*/ 0 h 53"/>
                <a:gd name="T24" fmla="*/ 25 w 28"/>
                <a:gd name="T25" fmla="*/ 2 h 53"/>
                <a:gd name="T26" fmla="*/ 25 w 28"/>
                <a:gd name="T27" fmla="*/ 2 h 53"/>
                <a:gd name="T28" fmla="*/ 25 w 28"/>
                <a:gd name="T29" fmla="*/ 2 h 53"/>
                <a:gd name="T30" fmla="*/ 25 w 28"/>
                <a:gd name="T31" fmla="*/ 2 h 53"/>
                <a:gd name="T32" fmla="*/ 27 w 28"/>
                <a:gd name="T33" fmla="*/ 10 h 53"/>
                <a:gd name="T34" fmla="*/ 27 w 28"/>
                <a:gd name="T35" fmla="*/ 10 h 53"/>
                <a:gd name="T36" fmla="*/ 27 w 28"/>
                <a:gd name="T37" fmla="*/ 20 h 53"/>
                <a:gd name="T38" fmla="*/ 25 w 28"/>
                <a:gd name="T39" fmla="*/ 27 h 53"/>
                <a:gd name="T40" fmla="*/ 20 w 28"/>
                <a:gd name="T41" fmla="*/ 34 h 53"/>
                <a:gd name="T42" fmla="*/ 20 w 28"/>
                <a:gd name="T43" fmla="*/ 35 h 53"/>
                <a:gd name="T44" fmla="*/ 14 w 28"/>
                <a:gd name="T45" fmla="*/ 40 h 53"/>
                <a:gd name="T46" fmla="*/ 14 w 28"/>
                <a:gd name="T47" fmla="*/ 33 h 53"/>
                <a:gd name="T48" fmla="*/ 16 w 28"/>
                <a:gd name="T49" fmla="*/ 31 h 53"/>
                <a:gd name="T50" fmla="*/ 16 w 28"/>
                <a:gd name="T51" fmla="*/ 31 h 53"/>
                <a:gd name="T52" fmla="*/ 20 w 28"/>
                <a:gd name="T53" fmla="*/ 25 h 53"/>
                <a:gd name="T54" fmla="*/ 22 w 28"/>
                <a:gd name="T55" fmla="*/ 19 h 53"/>
                <a:gd name="T56" fmla="*/ 23 w 28"/>
                <a:gd name="T57" fmla="*/ 14 h 53"/>
                <a:gd name="T58" fmla="*/ 22 w 28"/>
                <a:gd name="T59" fmla="*/ 14 h 53"/>
                <a:gd name="T60" fmla="*/ 19 w 28"/>
                <a:gd name="T61" fmla="*/ 20 h 53"/>
                <a:gd name="T62" fmla="*/ 14 w 28"/>
                <a:gd name="T63" fmla="*/ 27 h 53"/>
                <a:gd name="T64" fmla="*/ 8 w 28"/>
                <a:gd name="T65" fmla="*/ 36 h 53"/>
                <a:gd name="T66" fmla="*/ 8 w 28"/>
                <a:gd name="T67" fmla="*/ 36 h 53"/>
                <a:gd name="T68" fmla="*/ 8 w 28"/>
                <a:gd name="T69" fmla="*/ 36 h 53"/>
                <a:gd name="T70" fmla="*/ 6 w 28"/>
                <a:gd name="T71" fmla="*/ 41 h 53"/>
                <a:gd name="T72" fmla="*/ 8 w 28"/>
                <a:gd name="T73" fmla="*/ 38 h 53"/>
                <a:gd name="T74" fmla="*/ 9 w 28"/>
                <a:gd name="T75" fmla="*/ 38 h 53"/>
                <a:gd name="T76" fmla="*/ 9 w 28"/>
                <a:gd name="T77" fmla="*/ 38 h 53"/>
                <a:gd name="T78" fmla="*/ 11 w 28"/>
                <a:gd name="T79" fmla="*/ 37 h 53"/>
                <a:gd name="T80" fmla="*/ 14 w 28"/>
                <a:gd name="T81" fmla="*/ 33 h 53"/>
                <a:gd name="T82" fmla="*/ 14 w 28"/>
                <a:gd name="T83" fmla="*/ 40 h 53"/>
                <a:gd name="T84" fmla="*/ 14 w 28"/>
                <a:gd name="T85" fmla="*/ 40 h 53"/>
                <a:gd name="T86" fmla="*/ 12 w 28"/>
                <a:gd name="T87" fmla="*/ 41 h 53"/>
                <a:gd name="T88" fmla="*/ 12 w 28"/>
                <a:gd name="T89" fmla="*/ 42 h 53"/>
                <a:gd name="T90" fmla="*/ 12 w 28"/>
                <a:gd name="T91" fmla="*/ 42 h 53"/>
                <a:gd name="T92" fmla="*/ 5 w 28"/>
                <a:gd name="T93" fmla="*/ 51 h 53"/>
                <a:gd name="T94" fmla="*/ 5 w 28"/>
                <a:gd name="T95" fmla="*/ 51 h 53"/>
                <a:gd name="T96" fmla="*/ 3 w 28"/>
                <a:gd name="T97" fmla="*/ 53 h 53"/>
                <a:gd name="T98" fmla="*/ 0 w 28"/>
                <a:gd name="T99" fmla="*/ 51 h 53"/>
                <a:gd name="T100" fmla="*/ 1 w 28"/>
                <a:gd name="T101" fmla="*/ 42 h 53"/>
                <a:gd name="T102" fmla="*/ 3 w 28"/>
                <a:gd name="T103" fmla="*/ 34 h 53"/>
                <a:gd name="T104" fmla="*/ 3 w 28"/>
                <a:gd name="T105" fmla="*/ 34 h 53"/>
                <a:gd name="T106" fmla="*/ 11 w 28"/>
                <a:gd name="T107" fmla="*/ 23 h 53"/>
                <a:gd name="T108" fmla="*/ 14 w 28"/>
                <a:gd name="T109" fmla="*/ 19 h 53"/>
                <a:gd name="T110" fmla="*/ 14 w 28"/>
                <a:gd name="T111"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53">
                  <a:moveTo>
                    <a:pt x="19" y="20"/>
                  </a:moveTo>
                  <a:cubicBezTo>
                    <a:pt x="18" y="22"/>
                    <a:pt x="16" y="24"/>
                    <a:pt x="14" y="26"/>
                  </a:cubicBezTo>
                  <a:cubicBezTo>
                    <a:pt x="14" y="27"/>
                    <a:pt x="14" y="27"/>
                    <a:pt x="14" y="27"/>
                  </a:cubicBezTo>
                  <a:cubicBezTo>
                    <a:pt x="14" y="19"/>
                    <a:pt x="14" y="19"/>
                    <a:pt x="14" y="19"/>
                  </a:cubicBezTo>
                  <a:cubicBezTo>
                    <a:pt x="15" y="19"/>
                    <a:pt x="15" y="18"/>
                    <a:pt x="15" y="17"/>
                  </a:cubicBezTo>
                  <a:cubicBezTo>
                    <a:pt x="16" y="16"/>
                    <a:pt x="17" y="14"/>
                    <a:pt x="18" y="13"/>
                  </a:cubicBezTo>
                  <a:cubicBezTo>
                    <a:pt x="18" y="11"/>
                    <a:pt x="19" y="9"/>
                    <a:pt x="19" y="7"/>
                  </a:cubicBezTo>
                  <a:cubicBezTo>
                    <a:pt x="19" y="7"/>
                    <a:pt x="19" y="7"/>
                    <a:pt x="20" y="6"/>
                  </a:cubicBezTo>
                  <a:cubicBezTo>
                    <a:pt x="20" y="6"/>
                    <a:pt x="20" y="6"/>
                    <a:pt x="20" y="6"/>
                  </a:cubicBezTo>
                  <a:cubicBezTo>
                    <a:pt x="20" y="5"/>
                    <a:pt x="20" y="3"/>
                    <a:pt x="20" y="3"/>
                  </a:cubicBezTo>
                  <a:cubicBezTo>
                    <a:pt x="20" y="3"/>
                    <a:pt x="20" y="3"/>
                    <a:pt x="20" y="3"/>
                  </a:cubicBezTo>
                  <a:cubicBezTo>
                    <a:pt x="20" y="2"/>
                    <a:pt x="20" y="0"/>
                    <a:pt x="22" y="0"/>
                  </a:cubicBezTo>
                  <a:cubicBezTo>
                    <a:pt x="23" y="0"/>
                    <a:pt x="24" y="0"/>
                    <a:pt x="25" y="2"/>
                  </a:cubicBezTo>
                  <a:cubicBezTo>
                    <a:pt x="25" y="2"/>
                    <a:pt x="25" y="2"/>
                    <a:pt x="25" y="2"/>
                  </a:cubicBezTo>
                  <a:cubicBezTo>
                    <a:pt x="25" y="2"/>
                    <a:pt x="25" y="2"/>
                    <a:pt x="25" y="2"/>
                  </a:cubicBezTo>
                  <a:cubicBezTo>
                    <a:pt x="25" y="2"/>
                    <a:pt x="25" y="2"/>
                    <a:pt x="25" y="2"/>
                  </a:cubicBezTo>
                  <a:cubicBezTo>
                    <a:pt x="26" y="5"/>
                    <a:pt x="26" y="8"/>
                    <a:pt x="27" y="10"/>
                  </a:cubicBezTo>
                  <a:cubicBezTo>
                    <a:pt x="27" y="10"/>
                    <a:pt x="27" y="10"/>
                    <a:pt x="27" y="10"/>
                  </a:cubicBezTo>
                  <a:cubicBezTo>
                    <a:pt x="27" y="14"/>
                    <a:pt x="28" y="17"/>
                    <a:pt x="27" y="20"/>
                  </a:cubicBezTo>
                  <a:cubicBezTo>
                    <a:pt x="27" y="22"/>
                    <a:pt x="26" y="25"/>
                    <a:pt x="25" y="27"/>
                  </a:cubicBezTo>
                  <a:cubicBezTo>
                    <a:pt x="23" y="30"/>
                    <a:pt x="22" y="32"/>
                    <a:pt x="20" y="34"/>
                  </a:cubicBezTo>
                  <a:cubicBezTo>
                    <a:pt x="20" y="35"/>
                    <a:pt x="20" y="35"/>
                    <a:pt x="20" y="35"/>
                  </a:cubicBezTo>
                  <a:cubicBezTo>
                    <a:pt x="18" y="37"/>
                    <a:pt x="16" y="38"/>
                    <a:pt x="14" y="40"/>
                  </a:cubicBezTo>
                  <a:cubicBezTo>
                    <a:pt x="14" y="33"/>
                    <a:pt x="14" y="33"/>
                    <a:pt x="14" y="33"/>
                  </a:cubicBezTo>
                  <a:cubicBezTo>
                    <a:pt x="15" y="33"/>
                    <a:pt x="16" y="32"/>
                    <a:pt x="16" y="31"/>
                  </a:cubicBezTo>
                  <a:cubicBezTo>
                    <a:pt x="16" y="31"/>
                    <a:pt x="16" y="31"/>
                    <a:pt x="16" y="31"/>
                  </a:cubicBezTo>
                  <a:cubicBezTo>
                    <a:pt x="18" y="29"/>
                    <a:pt x="19" y="27"/>
                    <a:pt x="20" y="25"/>
                  </a:cubicBezTo>
                  <a:cubicBezTo>
                    <a:pt x="21" y="23"/>
                    <a:pt x="22" y="21"/>
                    <a:pt x="22" y="19"/>
                  </a:cubicBezTo>
                  <a:cubicBezTo>
                    <a:pt x="23" y="17"/>
                    <a:pt x="23" y="16"/>
                    <a:pt x="23" y="14"/>
                  </a:cubicBezTo>
                  <a:cubicBezTo>
                    <a:pt x="22" y="14"/>
                    <a:pt x="22" y="14"/>
                    <a:pt x="22" y="14"/>
                  </a:cubicBezTo>
                  <a:cubicBezTo>
                    <a:pt x="22" y="16"/>
                    <a:pt x="21" y="18"/>
                    <a:pt x="19" y="20"/>
                  </a:cubicBezTo>
                  <a:close/>
                  <a:moveTo>
                    <a:pt x="14" y="27"/>
                  </a:moveTo>
                  <a:cubicBezTo>
                    <a:pt x="12" y="30"/>
                    <a:pt x="9" y="33"/>
                    <a:pt x="8" y="36"/>
                  </a:cubicBezTo>
                  <a:cubicBezTo>
                    <a:pt x="8" y="36"/>
                    <a:pt x="8" y="36"/>
                    <a:pt x="8" y="36"/>
                  </a:cubicBezTo>
                  <a:cubicBezTo>
                    <a:pt x="8" y="36"/>
                    <a:pt x="8" y="36"/>
                    <a:pt x="8" y="36"/>
                  </a:cubicBezTo>
                  <a:cubicBezTo>
                    <a:pt x="7" y="37"/>
                    <a:pt x="6" y="39"/>
                    <a:pt x="6" y="41"/>
                  </a:cubicBezTo>
                  <a:cubicBezTo>
                    <a:pt x="7" y="40"/>
                    <a:pt x="8" y="39"/>
                    <a:pt x="8" y="38"/>
                  </a:cubicBezTo>
                  <a:cubicBezTo>
                    <a:pt x="9" y="38"/>
                    <a:pt x="9" y="38"/>
                    <a:pt x="9" y="38"/>
                  </a:cubicBezTo>
                  <a:cubicBezTo>
                    <a:pt x="9" y="38"/>
                    <a:pt x="9" y="38"/>
                    <a:pt x="9" y="38"/>
                  </a:cubicBezTo>
                  <a:cubicBezTo>
                    <a:pt x="10" y="37"/>
                    <a:pt x="10" y="37"/>
                    <a:pt x="11" y="37"/>
                  </a:cubicBezTo>
                  <a:cubicBezTo>
                    <a:pt x="12" y="36"/>
                    <a:pt x="13" y="35"/>
                    <a:pt x="14" y="33"/>
                  </a:cubicBezTo>
                  <a:cubicBezTo>
                    <a:pt x="14" y="40"/>
                    <a:pt x="14" y="40"/>
                    <a:pt x="14" y="40"/>
                  </a:cubicBezTo>
                  <a:cubicBezTo>
                    <a:pt x="14" y="40"/>
                    <a:pt x="14" y="40"/>
                    <a:pt x="14" y="40"/>
                  </a:cubicBezTo>
                  <a:cubicBezTo>
                    <a:pt x="12" y="41"/>
                    <a:pt x="12" y="41"/>
                    <a:pt x="12" y="41"/>
                  </a:cubicBezTo>
                  <a:cubicBezTo>
                    <a:pt x="12" y="42"/>
                    <a:pt x="12" y="42"/>
                    <a:pt x="12" y="42"/>
                  </a:cubicBezTo>
                  <a:cubicBezTo>
                    <a:pt x="12" y="42"/>
                    <a:pt x="12" y="42"/>
                    <a:pt x="12" y="42"/>
                  </a:cubicBezTo>
                  <a:cubicBezTo>
                    <a:pt x="9" y="44"/>
                    <a:pt x="5" y="48"/>
                    <a:pt x="5" y="51"/>
                  </a:cubicBezTo>
                  <a:cubicBezTo>
                    <a:pt x="5" y="51"/>
                    <a:pt x="5" y="51"/>
                    <a:pt x="5" y="51"/>
                  </a:cubicBezTo>
                  <a:cubicBezTo>
                    <a:pt x="5" y="52"/>
                    <a:pt x="4" y="53"/>
                    <a:pt x="3" y="53"/>
                  </a:cubicBezTo>
                  <a:cubicBezTo>
                    <a:pt x="1" y="53"/>
                    <a:pt x="0" y="52"/>
                    <a:pt x="0" y="51"/>
                  </a:cubicBezTo>
                  <a:cubicBezTo>
                    <a:pt x="0" y="48"/>
                    <a:pt x="0" y="45"/>
                    <a:pt x="1" y="42"/>
                  </a:cubicBezTo>
                  <a:cubicBezTo>
                    <a:pt x="1" y="39"/>
                    <a:pt x="2" y="36"/>
                    <a:pt x="3" y="34"/>
                  </a:cubicBezTo>
                  <a:cubicBezTo>
                    <a:pt x="3" y="34"/>
                    <a:pt x="3" y="34"/>
                    <a:pt x="3" y="34"/>
                  </a:cubicBezTo>
                  <a:cubicBezTo>
                    <a:pt x="5" y="30"/>
                    <a:pt x="8" y="27"/>
                    <a:pt x="11" y="23"/>
                  </a:cubicBezTo>
                  <a:cubicBezTo>
                    <a:pt x="12" y="22"/>
                    <a:pt x="13" y="21"/>
                    <a:pt x="14" y="19"/>
                  </a:cubicBezTo>
                  <a:lnTo>
                    <a:pt x="14" y="2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5" name="Freeform 245"/>
            <p:cNvSpPr>
              <a:spLocks noEditPoints="1"/>
            </p:cNvSpPr>
            <p:nvPr/>
          </p:nvSpPr>
          <p:spPr bwMode="auto">
            <a:xfrm>
              <a:off x="5210506" y="2797198"/>
              <a:ext cx="86738" cy="171671"/>
            </a:xfrm>
            <a:custGeom>
              <a:avLst/>
              <a:gdLst>
                <a:gd name="T0" fmla="*/ 17 w 34"/>
                <a:gd name="T1" fmla="*/ 15 h 67"/>
                <a:gd name="T2" fmla="*/ 21 w 34"/>
                <a:gd name="T3" fmla="*/ 12 h 67"/>
                <a:gd name="T4" fmla="*/ 24 w 34"/>
                <a:gd name="T5" fmla="*/ 9 h 67"/>
                <a:gd name="T6" fmla="*/ 26 w 34"/>
                <a:gd name="T7" fmla="*/ 5 h 67"/>
                <a:gd name="T8" fmla="*/ 26 w 34"/>
                <a:gd name="T9" fmla="*/ 5 h 67"/>
                <a:gd name="T10" fmla="*/ 26 w 34"/>
                <a:gd name="T11" fmla="*/ 5 h 67"/>
                <a:gd name="T12" fmla="*/ 26 w 34"/>
                <a:gd name="T13" fmla="*/ 5 h 67"/>
                <a:gd name="T14" fmla="*/ 27 w 34"/>
                <a:gd name="T15" fmla="*/ 3 h 67"/>
                <a:gd name="T16" fmla="*/ 27 w 34"/>
                <a:gd name="T17" fmla="*/ 3 h 67"/>
                <a:gd name="T18" fmla="*/ 29 w 34"/>
                <a:gd name="T19" fmla="*/ 1 h 67"/>
                <a:gd name="T20" fmla="*/ 32 w 34"/>
                <a:gd name="T21" fmla="*/ 2 h 67"/>
                <a:gd name="T22" fmla="*/ 34 w 34"/>
                <a:gd name="T23" fmla="*/ 13 h 67"/>
                <a:gd name="T24" fmla="*/ 33 w 34"/>
                <a:gd name="T25" fmla="*/ 23 h 67"/>
                <a:gd name="T26" fmla="*/ 29 w 34"/>
                <a:gd name="T27" fmla="*/ 33 h 67"/>
                <a:gd name="T28" fmla="*/ 23 w 34"/>
                <a:gd name="T29" fmla="*/ 41 h 67"/>
                <a:gd name="T30" fmla="*/ 23 w 34"/>
                <a:gd name="T31" fmla="*/ 41 h 67"/>
                <a:gd name="T32" fmla="*/ 17 w 34"/>
                <a:gd name="T33" fmla="*/ 49 h 67"/>
                <a:gd name="T34" fmla="*/ 17 w 34"/>
                <a:gd name="T35" fmla="*/ 40 h 67"/>
                <a:gd name="T36" fmla="*/ 19 w 34"/>
                <a:gd name="T37" fmla="*/ 38 h 67"/>
                <a:gd name="T38" fmla="*/ 19 w 34"/>
                <a:gd name="T39" fmla="*/ 37 h 67"/>
                <a:gd name="T40" fmla="*/ 25 w 34"/>
                <a:gd name="T41" fmla="*/ 30 h 67"/>
                <a:gd name="T42" fmla="*/ 28 w 34"/>
                <a:gd name="T43" fmla="*/ 22 h 67"/>
                <a:gd name="T44" fmla="*/ 29 w 34"/>
                <a:gd name="T45" fmla="*/ 13 h 67"/>
                <a:gd name="T46" fmla="*/ 29 w 34"/>
                <a:gd name="T47" fmla="*/ 10 h 67"/>
                <a:gd name="T48" fmla="*/ 27 w 34"/>
                <a:gd name="T49" fmla="*/ 12 h 67"/>
                <a:gd name="T50" fmla="*/ 24 w 34"/>
                <a:gd name="T51" fmla="*/ 15 h 67"/>
                <a:gd name="T52" fmla="*/ 20 w 34"/>
                <a:gd name="T53" fmla="*/ 19 h 67"/>
                <a:gd name="T54" fmla="*/ 19 w 34"/>
                <a:gd name="T55" fmla="*/ 19 h 67"/>
                <a:gd name="T56" fmla="*/ 17 w 34"/>
                <a:gd name="T57" fmla="*/ 21 h 67"/>
                <a:gd name="T58" fmla="*/ 17 w 34"/>
                <a:gd name="T59" fmla="*/ 15 h 67"/>
                <a:gd name="T60" fmla="*/ 13 w 34"/>
                <a:gd name="T61" fmla="*/ 59 h 67"/>
                <a:gd name="T62" fmla="*/ 13 w 34"/>
                <a:gd name="T63" fmla="*/ 64 h 67"/>
                <a:gd name="T64" fmla="*/ 12 w 34"/>
                <a:gd name="T65" fmla="*/ 66 h 67"/>
                <a:gd name="T66" fmla="*/ 9 w 34"/>
                <a:gd name="T67" fmla="*/ 66 h 67"/>
                <a:gd name="T68" fmla="*/ 1 w 34"/>
                <a:gd name="T69" fmla="*/ 51 h 67"/>
                <a:gd name="T70" fmla="*/ 2 w 34"/>
                <a:gd name="T71" fmla="*/ 34 h 67"/>
                <a:gd name="T72" fmla="*/ 16 w 34"/>
                <a:gd name="T73" fmla="*/ 16 h 67"/>
                <a:gd name="T74" fmla="*/ 16 w 34"/>
                <a:gd name="T75" fmla="*/ 16 h 67"/>
                <a:gd name="T76" fmla="*/ 17 w 34"/>
                <a:gd name="T77" fmla="*/ 15 h 67"/>
                <a:gd name="T78" fmla="*/ 17 w 34"/>
                <a:gd name="T79" fmla="*/ 21 h 67"/>
                <a:gd name="T80" fmla="*/ 7 w 34"/>
                <a:gd name="T81" fmla="*/ 35 h 67"/>
                <a:gd name="T82" fmla="*/ 6 w 34"/>
                <a:gd name="T83" fmla="*/ 50 h 67"/>
                <a:gd name="T84" fmla="*/ 9 w 34"/>
                <a:gd name="T85" fmla="*/ 58 h 67"/>
                <a:gd name="T86" fmla="*/ 11 w 34"/>
                <a:gd name="T87" fmla="*/ 51 h 67"/>
                <a:gd name="T88" fmla="*/ 17 w 34"/>
                <a:gd name="T89" fmla="*/ 40 h 67"/>
                <a:gd name="T90" fmla="*/ 17 w 34"/>
                <a:gd name="T91" fmla="*/ 49 h 67"/>
                <a:gd name="T92" fmla="*/ 15 w 34"/>
                <a:gd name="T93" fmla="*/ 52 h 67"/>
                <a:gd name="T94" fmla="*/ 13 w 34"/>
                <a:gd name="T95"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67">
                  <a:moveTo>
                    <a:pt x="17" y="15"/>
                  </a:moveTo>
                  <a:cubicBezTo>
                    <a:pt x="18" y="14"/>
                    <a:pt x="20" y="13"/>
                    <a:pt x="21" y="12"/>
                  </a:cubicBezTo>
                  <a:cubicBezTo>
                    <a:pt x="22" y="11"/>
                    <a:pt x="23" y="10"/>
                    <a:pt x="24" y="9"/>
                  </a:cubicBezTo>
                  <a:cubicBezTo>
                    <a:pt x="24" y="8"/>
                    <a:pt x="25" y="6"/>
                    <a:pt x="26" y="5"/>
                  </a:cubicBezTo>
                  <a:cubicBezTo>
                    <a:pt x="26" y="5"/>
                    <a:pt x="26" y="5"/>
                    <a:pt x="26" y="5"/>
                  </a:cubicBezTo>
                  <a:cubicBezTo>
                    <a:pt x="26" y="5"/>
                    <a:pt x="26" y="5"/>
                    <a:pt x="26" y="5"/>
                  </a:cubicBezTo>
                  <a:cubicBezTo>
                    <a:pt x="26" y="5"/>
                    <a:pt x="26" y="5"/>
                    <a:pt x="26" y="5"/>
                  </a:cubicBezTo>
                  <a:cubicBezTo>
                    <a:pt x="26" y="4"/>
                    <a:pt x="27" y="4"/>
                    <a:pt x="27" y="3"/>
                  </a:cubicBezTo>
                  <a:cubicBezTo>
                    <a:pt x="27" y="3"/>
                    <a:pt x="27" y="3"/>
                    <a:pt x="27" y="3"/>
                  </a:cubicBezTo>
                  <a:cubicBezTo>
                    <a:pt x="27" y="2"/>
                    <a:pt x="27" y="1"/>
                    <a:pt x="29" y="1"/>
                  </a:cubicBezTo>
                  <a:cubicBezTo>
                    <a:pt x="30" y="0"/>
                    <a:pt x="31" y="1"/>
                    <a:pt x="32" y="2"/>
                  </a:cubicBezTo>
                  <a:cubicBezTo>
                    <a:pt x="33" y="6"/>
                    <a:pt x="34" y="9"/>
                    <a:pt x="34" y="13"/>
                  </a:cubicBezTo>
                  <a:cubicBezTo>
                    <a:pt x="34" y="17"/>
                    <a:pt x="34" y="20"/>
                    <a:pt x="33" y="23"/>
                  </a:cubicBezTo>
                  <a:cubicBezTo>
                    <a:pt x="32" y="27"/>
                    <a:pt x="30" y="30"/>
                    <a:pt x="29" y="33"/>
                  </a:cubicBezTo>
                  <a:cubicBezTo>
                    <a:pt x="27" y="35"/>
                    <a:pt x="25" y="38"/>
                    <a:pt x="23" y="41"/>
                  </a:cubicBezTo>
                  <a:cubicBezTo>
                    <a:pt x="23" y="41"/>
                    <a:pt x="23" y="41"/>
                    <a:pt x="23" y="41"/>
                  </a:cubicBezTo>
                  <a:cubicBezTo>
                    <a:pt x="21" y="43"/>
                    <a:pt x="19" y="46"/>
                    <a:pt x="17" y="49"/>
                  </a:cubicBezTo>
                  <a:cubicBezTo>
                    <a:pt x="17" y="40"/>
                    <a:pt x="17" y="40"/>
                    <a:pt x="17" y="40"/>
                  </a:cubicBezTo>
                  <a:cubicBezTo>
                    <a:pt x="18" y="39"/>
                    <a:pt x="18" y="39"/>
                    <a:pt x="19" y="38"/>
                  </a:cubicBezTo>
                  <a:cubicBezTo>
                    <a:pt x="19" y="37"/>
                    <a:pt x="19" y="37"/>
                    <a:pt x="19" y="37"/>
                  </a:cubicBezTo>
                  <a:cubicBezTo>
                    <a:pt x="21" y="35"/>
                    <a:pt x="23" y="33"/>
                    <a:pt x="25" y="30"/>
                  </a:cubicBezTo>
                  <a:cubicBezTo>
                    <a:pt x="26" y="28"/>
                    <a:pt x="27" y="25"/>
                    <a:pt x="28" y="22"/>
                  </a:cubicBezTo>
                  <a:cubicBezTo>
                    <a:pt x="29" y="19"/>
                    <a:pt x="29" y="16"/>
                    <a:pt x="29" y="13"/>
                  </a:cubicBezTo>
                  <a:cubicBezTo>
                    <a:pt x="29" y="12"/>
                    <a:pt x="29" y="11"/>
                    <a:pt x="29" y="10"/>
                  </a:cubicBezTo>
                  <a:cubicBezTo>
                    <a:pt x="28" y="10"/>
                    <a:pt x="28" y="11"/>
                    <a:pt x="27" y="12"/>
                  </a:cubicBezTo>
                  <a:cubicBezTo>
                    <a:pt x="26" y="13"/>
                    <a:pt x="25" y="14"/>
                    <a:pt x="24" y="15"/>
                  </a:cubicBezTo>
                  <a:cubicBezTo>
                    <a:pt x="22" y="17"/>
                    <a:pt x="21" y="18"/>
                    <a:pt x="20" y="19"/>
                  </a:cubicBezTo>
                  <a:cubicBezTo>
                    <a:pt x="19" y="19"/>
                    <a:pt x="19" y="19"/>
                    <a:pt x="19" y="19"/>
                  </a:cubicBezTo>
                  <a:cubicBezTo>
                    <a:pt x="19" y="20"/>
                    <a:pt x="18" y="21"/>
                    <a:pt x="17" y="21"/>
                  </a:cubicBezTo>
                  <a:lnTo>
                    <a:pt x="17" y="15"/>
                  </a:lnTo>
                  <a:close/>
                  <a:moveTo>
                    <a:pt x="13" y="59"/>
                  </a:moveTo>
                  <a:cubicBezTo>
                    <a:pt x="13" y="61"/>
                    <a:pt x="13" y="62"/>
                    <a:pt x="13" y="64"/>
                  </a:cubicBezTo>
                  <a:cubicBezTo>
                    <a:pt x="13" y="65"/>
                    <a:pt x="13" y="65"/>
                    <a:pt x="12" y="66"/>
                  </a:cubicBezTo>
                  <a:cubicBezTo>
                    <a:pt x="12" y="67"/>
                    <a:pt x="10" y="67"/>
                    <a:pt x="9" y="66"/>
                  </a:cubicBezTo>
                  <a:cubicBezTo>
                    <a:pt x="5" y="62"/>
                    <a:pt x="2" y="56"/>
                    <a:pt x="1" y="51"/>
                  </a:cubicBezTo>
                  <a:cubicBezTo>
                    <a:pt x="0" y="45"/>
                    <a:pt x="0" y="39"/>
                    <a:pt x="2" y="34"/>
                  </a:cubicBezTo>
                  <a:cubicBezTo>
                    <a:pt x="5" y="26"/>
                    <a:pt x="10" y="21"/>
                    <a:pt x="16" y="16"/>
                  </a:cubicBezTo>
                  <a:cubicBezTo>
                    <a:pt x="16" y="16"/>
                    <a:pt x="16" y="16"/>
                    <a:pt x="16" y="16"/>
                  </a:cubicBezTo>
                  <a:cubicBezTo>
                    <a:pt x="17" y="15"/>
                    <a:pt x="17" y="15"/>
                    <a:pt x="17" y="15"/>
                  </a:cubicBezTo>
                  <a:cubicBezTo>
                    <a:pt x="17" y="21"/>
                    <a:pt x="17" y="21"/>
                    <a:pt x="17" y="21"/>
                  </a:cubicBezTo>
                  <a:cubicBezTo>
                    <a:pt x="13" y="25"/>
                    <a:pt x="9" y="29"/>
                    <a:pt x="7" y="35"/>
                  </a:cubicBezTo>
                  <a:cubicBezTo>
                    <a:pt x="5" y="40"/>
                    <a:pt x="5" y="45"/>
                    <a:pt x="6" y="50"/>
                  </a:cubicBezTo>
                  <a:cubicBezTo>
                    <a:pt x="6" y="53"/>
                    <a:pt x="7" y="55"/>
                    <a:pt x="9" y="58"/>
                  </a:cubicBezTo>
                  <a:cubicBezTo>
                    <a:pt x="9" y="55"/>
                    <a:pt x="10" y="53"/>
                    <a:pt x="11" y="51"/>
                  </a:cubicBezTo>
                  <a:cubicBezTo>
                    <a:pt x="12" y="47"/>
                    <a:pt x="15" y="43"/>
                    <a:pt x="17" y="40"/>
                  </a:cubicBezTo>
                  <a:cubicBezTo>
                    <a:pt x="17" y="49"/>
                    <a:pt x="17" y="49"/>
                    <a:pt x="17" y="49"/>
                  </a:cubicBezTo>
                  <a:cubicBezTo>
                    <a:pt x="16" y="50"/>
                    <a:pt x="16" y="51"/>
                    <a:pt x="15" y="52"/>
                  </a:cubicBezTo>
                  <a:cubicBezTo>
                    <a:pt x="15" y="54"/>
                    <a:pt x="14" y="57"/>
                    <a:pt x="13" y="5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6" name="Freeform 254"/>
            <p:cNvSpPr>
              <a:spLocks noEditPoints="1"/>
            </p:cNvSpPr>
            <p:nvPr/>
          </p:nvSpPr>
          <p:spPr bwMode="auto">
            <a:xfrm>
              <a:off x="7129592" y="2925499"/>
              <a:ext cx="276479" cy="224075"/>
            </a:xfrm>
            <a:custGeom>
              <a:avLst/>
              <a:gdLst>
                <a:gd name="T0" fmla="*/ 93 w 108"/>
                <a:gd name="T1" fmla="*/ 22 h 87"/>
                <a:gd name="T2" fmla="*/ 88 w 108"/>
                <a:gd name="T3" fmla="*/ 1 h 87"/>
                <a:gd name="T4" fmla="*/ 108 w 108"/>
                <a:gd name="T5" fmla="*/ 32 h 87"/>
                <a:gd name="T6" fmla="*/ 106 w 108"/>
                <a:gd name="T7" fmla="*/ 84 h 87"/>
                <a:gd name="T8" fmla="*/ 86 w 108"/>
                <a:gd name="T9" fmla="*/ 87 h 87"/>
                <a:gd name="T10" fmla="*/ 103 w 108"/>
                <a:gd name="T11" fmla="*/ 81 h 87"/>
                <a:gd name="T12" fmla="*/ 104 w 108"/>
                <a:gd name="T13" fmla="*/ 68 h 87"/>
                <a:gd name="T14" fmla="*/ 97 w 108"/>
                <a:gd name="T15" fmla="*/ 62 h 87"/>
                <a:gd name="T16" fmla="*/ 97 w 108"/>
                <a:gd name="T17" fmla="*/ 46 h 87"/>
                <a:gd name="T18" fmla="*/ 94 w 108"/>
                <a:gd name="T19" fmla="*/ 51 h 87"/>
                <a:gd name="T20" fmla="*/ 86 w 108"/>
                <a:gd name="T21" fmla="*/ 62 h 87"/>
                <a:gd name="T22" fmla="*/ 89 w 108"/>
                <a:gd name="T23" fmla="*/ 28 h 87"/>
                <a:gd name="T24" fmla="*/ 86 w 108"/>
                <a:gd name="T25" fmla="*/ 16 h 87"/>
                <a:gd name="T26" fmla="*/ 84 w 108"/>
                <a:gd name="T27" fmla="*/ 5 h 87"/>
                <a:gd name="T28" fmla="*/ 86 w 108"/>
                <a:gd name="T29" fmla="*/ 0 h 87"/>
                <a:gd name="T30" fmla="*/ 86 w 108"/>
                <a:gd name="T31" fmla="*/ 8 h 87"/>
                <a:gd name="T32" fmla="*/ 84 w 108"/>
                <a:gd name="T33" fmla="*/ 68 h 87"/>
                <a:gd name="T34" fmla="*/ 86 w 108"/>
                <a:gd name="T35" fmla="*/ 82 h 87"/>
                <a:gd name="T36" fmla="*/ 86 w 108"/>
                <a:gd name="T37" fmla="*/ 87 h 87"/>
                <a:gd name="T38" fmla="*/ 79 w 108"/>
                <a:gd name="T39" fmla="*/ 70 h 87"/>
                <a:gd name="T40" fmla="*/ 86 w 108"/>
                <a:gd name="T41" fmla="*/ 16 h 87"/>
                <a:gd name="T42" fmla="*/ 54 w 108"/>
                <a:gd name="T43" fmla="*/ 6 h 87"/>
                <a:gd name="T44" fmla="*/ 85 w 108"/>
                <a:gd name="T45" fmla="*/ 23 h 87"/>
                <a:gd name="T46" fmla="*/ 86 w 108"/>
                <a:gd name="T47" fmla="*/ 28 h 87"/>
                <a:gd name="T48" fmla="*/ 86 w 108"/>
                <a:gd name="T49" fmla="*/ 51 h 87"/>
                <a:gd name="T50" fmla="*/ 86 w 108"/>
                <a:gd name="T51" fmla="*/ 57 h 87"/>
                <a:gd name="T52" fmla="*/ 74 w 108"/>
                <a:gd name="T53" fmla="*/ 59 h 87"/>
                <a:gd name="T54" fmla="*/ 86 w 108"/>
                <a:gd name="T55" fmla="*/ 46 h 87"/>
                <a:gd name="T56" fmla="*/ 22 w 108"/>
                <a:gd name="T57" fmla="*/ 8 h 87"/>
                <a:gd name="T58" fmla="*/ 54 w 108"/>
                <a:gd name="T59" fmla="*/ 0 h 87"/>
                <a:gd name="T60" fmla="*/ 22 w 108"/>
                <a:gd name="T61" fmla="*/ 82 h 87"/>
                <a:gd name="T62" fmla="*/ 24 w 108"/>
                <a:gd name="T63" fmla="*/ 81 h 87"/>
                <a:gd name="T64" fmla="*/ 27 w 108"/>
                <a:gd name="T65" fmla="*/ 65 h 87"/>
                <a:gd name="T66" fmla="*/ 29 w 108"/>
                <a:gd name="T67" fmla="*/ 70 h 87"/>
                <a:gd name="T68" fmla="*/ 27 w 108"/>
                <a:gd name="T69" fmla="*/ 85 h 87"/>
                <a:gd name="T70" fmla="*/ 22 w 108"/>
                <a:gd name="T71" fmla="*/ 82 h 87"/>
                <a:gd name="T72" fmla="*/ 28 w 108"/>
                <a:gd name="T73" fmla="*/ 6 h 87"/>
                <a:gd name="T74" fmla="*/ 22 w 108"/>
                <a:gd name="T75" fmla="*/ 28 h 87"/>
                <a:gd name="T76" fmla="*/ 23 w 108"/>
                <a:gd name="T77" fmla="*/ 23 h 87"/>
                <a:gd name="T78" fmla="*/ 54 w 108"/>
                <a:gd name="T79" fmla="*/ 6 h 87"/>
                <a:gd name="T80" fmla="*/ 30 w 108"/>
                <a:gd name="T81" fmla="*/ 57 h 87"/>
                <a:gd name="T82" fmla="*/ 22 w 108"/>
                <a:gd name="T83" fmla="*/ 46 h 87"/>
                <a:gd name="T84" fmla="*/ 35 w 108"/>
                <a:gd name="T85" fmla="*/ 59 h 87"/>
                <a:gd name="T86" fmla="*/ 22 w 108"/>
                <a:gd name="T87" fmla="*/ 8 h 87"/>
                <a:gd name="T88" fmla="*/ 15 w 108"/>
                <a:gd name="T89" fmla="*/ 22 h 87"/>
                <a:gd name="T90" fmla="*/ 5 w 108"/>
                <a:gd name="T91" fmla="*/ 68 h 87"/>
                <a:gd name="T92" fmla="*/ 6 w 108"/>
                <a:gd name="T93" fmla="*/ 81 h 87"/>
                <a:gd name="T94" fmla="*/ 22 w 108"/>
                <a:gd name="T95" fmla="*/ 87 h 87"/>
                <a:gd name="T96" fmla="*/ 2 w 108"/>
                <a:gd name="T97" fmla="*/ 85 h 87"/>
                <a:gd name="T98" fmla="*/ 0 w 108"/>
                <a:gd name="T99" fmla="*/ 65 h 87"/>
                <a:gd name="T100" fmla="*/ 1 w 108"/>
                <a:gd name="T101" fmla="*/ 30 h 87"/>
                <a:gd name="T102" fmla="*/ 22 w 108"/>
                <a:gd name="T103" fmla="*/ 0 h 87"/>
                <a:gd name="T104" fmla="*/ 17 w 108"/>
                <a:gd name="T105" fmla="*/ 24 h 87"/>
                <a:gd name="T106" fmla="*/ 22 w 108"/>
                <a:gd name="T107" fmla="*/ 28 h 87"/>
                <a:gd name="T108" fmla="*/ 12 w 108"/>
                <a:gd name="T109" fmla="*/ 46 h 87"/>
                <a:gd name="T110" fmla="*/ 12 w 108"/>
                <a:gd name="T111" fmla="*/ 62 h 87"/>
                <a:gd name="T112" fmla="*/ 14 w 108"/>
                <a:gd name="T113" fmla="*/ 57 h 87"/>
                <a:gd name="T114" fmla="*/ 22 w 108"/>
                <a:gd name="T115"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7">
                  <a:moveTo>
                    <a:pt x="104" y="33"/>
                  </a:moveTo>
                  <a:cubicBezTo>
                    <a:pt x="94" y="22"/>
                    <a:pt x="94" y="22"/>
                    <a:pt x="94" y="22"/>
                  </a:cubicBezTo>
                  <a:cubicBezTo>
                    <a:pt x="94" y="22"/>
                    <a:pt x="93" y="22"/>
                    <a:pt x="93" y="22"/>
                  </a:cubicBezTo>
                  <a:cubicBezTo>
                    <a:pt x="86" y="8"/>
                    <a:pt x="86" y="8"/>
                    <a:pt x="86" y="8"/>
                  </a:cubicBezTo>
                  <a:cubicBezTo>
                    <a:pt x="86" y="0"/>
                    <a:pt x="86" y="0"/>
                    <a:pt x="86" y="0"/>
                  </a:cubicBezTo>
                  <a:cubicBezTo>
                    <a:pt x="87" y="0"/>
                    <a:pt x="88" y="0"/>
                    <a:pt x="88" y="1"/>
                  </a:cubicBezTo>
                  <a:cubicBezTo>
                    <a:pt x="97" y="19"/>
                    <a:pt x="97" y="19"/>
                    <a:pt x="97" y="19"/>
                  </a:cubicBezTo>
                  <a:cubicBezTo>
                    <a:pt x="108" y="30"/>
                    <a:pt x="108" y="30"/>
                    <a:pt x="108" y="30"/>
                  </a:cubicBezTo>
                  <a:cubicBezTo>
                    <a:pt x="108" y="31"/>
                    <a:pt x="108" y="31"/>
                    <a:pt x="108" y="32"/>
                  </a:cubicBezTo>
                  <a:cubicBezTo>
                    <a:pt x="108" y="68"/>
                    <a:pt x="108" y="68"/>
                    <a:pt x="108" y="68"/>
                  </a:cubicBezTo>
                  <a:cubicBezTo>
                    <a:pt x="108" y="80"/>
                    <a:pt x="108" y="80"/>
                    <a:pt x="108" y="80"/>
                  </a:cubicBezTo>
                  <a:cubicBezTo>
                    <a:pt x="108" y="81"/>
                    <a:pt x="108" y="83"/>
                    <a:pt x="106" y="84"/>
                  </a:cubicBezTo>
                  <a:cubicBezTo>
                    <a:pt x="106" y="84"/>
                    <a:pt x="106" y="85"/>
                    <a:pt x="106" y="85"/>
                  </a:cubicBezTo>
                  <a:cubicBezTo>
                    <a:pt x="105" y="86"/>
                    <a:pt x="103" y="87"/>
                    <a:pt x="101" y="87"/>
                  </a:cubicBezTo>
                  <a:cubicBezTo>
                    <a:pt x="86" y="87"/>
                    <a:pt x="86" y="87"/>
                    <a:pt x="86" y="87"/>
                  </a:cubicBezTo>
                  <a:cubicBezTo>
                    <a:pt x="86" y="82"/>
                    <a:pt x="86" y="82"/>
                    <a:pt x="86" y="82"/>
                  </a:cubicBezTo>
                  <a:cubicBezTo>
                    <a:pt x="101" y="82"/>
                    <a:pt x="101" y="82"/>
                    <a:pt x="101" y="82"/>
                  </a:cubicBezTo>
                  <a:cubicBezTo>
                    <a:pt x="102" y="82"/>
                    <a:pt x="102" y="82"/>
                    <a:pt x="103" y="81"/>
                  </a:cubicBezTo>
                  <a:cubicBezTo>
                    <a:pt x="103" y="81"/>
                    <a:pt x="103" y="81"/>
                    <a:pt x="103" y="81"/>
                  </a:cubicBezTo>
                  <a:cubicBezTo>
                    <a:pt x="103" y="81"/>
                    <a:pt x="104" y="80"/>
                    <a:pt x="104" y="80"/>
                  </a:cubicBezTo>
                  <a:cubicBezTo>
                    <a:pt x="104" y="68"/>
                    <a:pt x="104" y="68"/>
                    <a:pt x="104" y="68"/>
                  </a:cubicBezTo>
                  <a:cubicBezTo>
                    <a:pt x="104" y="33"/>
                    <a:pt x="104" y="33"/>
                    <a:pt x="104" y="33"/>
                  </a:cubicBezTo>
                  <a:close/>
                  <a:moveTo>
                    <a:pt x="86" y="62"/>
                  </a:moveTo>
                  <a:cubicBezTo>
                    <a:pt x="97" y="62"/>
                    <a:pt x="97" y="62"/>
                    <a:pt x="97" y="62"/>
                  </a:cubicBezTo>
                  <a:cubicBezTo>
                    <a:pt x="98" y="62"/>
                    <a:pt x="99" y="61"/>
                    <a:pt x="99" y="59"/>
                  </a:cubicBezTo>
                  <a:cubicBezTo>
                    <a:pt x="99" y="49"/>
                    <a:pt x="99" y="49"/>
                    <a:pt x="99" y="49"/>
                  </a:cubicBezTo>
                  <a:cubicBezTo>
                    <a:pt x="99" y="47"/>
                    <a:pt x="98" y="46"/>
                    <a:pt x="97" y="46"/>
                  </a:cubicBezTo>
                  <a:cubicBezTo>
                    <a:pt x="86" y="46"/>
                    <a:pt x="86" y="46"/>
                    <a:pt x="86" y="46"/>
                  </a:cubicBezTo>
                  <a:cubicBezTo>
                    <a:pt x="86" y="51"/>
                    <a:pt x="86" y="51"/>
                    <a:pt x="86" y="51"/>
                  </a:cubicBezTo>
                  <a:cubicBezTo>
                    <a:pt x="94" y="51"/>
                    <a:pt x="94" y="51"/>
                    <a:pt x="94" y="51"/>
                  </a:cubicBezTo>
                  <a:cubicBezTo>
                    <a:pt x="94" y="57"/>
                    <a:pt x="94" y="57"/>
                    <a:pt x="94" y="57"/>
                  </a:cubicBezTo>
                  <a:cubicBezTo>
                    <a:pt x="86" y="57"/>
                    <a:pt x="86" y="57"/>
                    <a:pt x="86" y="57"/>
                  </a:cubicBezTo>
                  <a:cubicBezTo>
                    <a:pt x="86" y="62"/>
                    <a:pt x="86" y="62"/>
                    <a:pt x="86" y="62"/>
                  </a:cubicBezTo>
                  <a:close/>
                  <a:moveTo>
                    <a:pt x="86" y="28"/>
                  </a:moveTo>
                  <a:cubicBezTo>
                    <a:pt x="89" y="28"/>
                    <a:pt x="89" y="28"/>
                    <a:pt x="89" y="28"/>
                  </a:cubicBezTo>
                  <a:cubicBezTo>
                    <a:pt x="89" y="28"/>
                    <a:pt x="89" y="28"/>
                    <a:pt x="89" y="28"/>
                  </a:cubicBezTo>
                  <a:cubicBezTo>
                    <a:pt x="89" y="28"/>
                    <a:pt x="90" y="28"/>
                    <a:pt x="90" y="28"/>
                  </a:cubicBezTo>
                  <a:cubicBezTo>
                    <a:pt x="91" y="27"/>
                    <a:pt x="92" y="26"/>
                    <a:pt x="91" y="25"/>
                  </a:cubicBezTo>
                  <a:cubicBezTo>
                    <a:pt x="86" y="16"/>
                    <a:pt x="86" y="16"/>
                    <a:pt x="86" y="16"/>
                  </a:cubicBezTo>
                  <a:lnTo>
                    <a:pt x="86" y="28"/>
                  </a:lnTo>
                  <a:close/>
                  <a:moveTo>
                    <a:pt x="86" y="8"/>
                  </a:moveTo>
                  <a:cubicBezTo>
                    <a:pt x="84" y="5"/>
                    <a:pt x="84" y="5"/>
                    <a:pt x="84" y="5"/>
                  </a:cubicBezTo>
                  <a:cubicBezTo>
                    <a:pt x="54" y="5"/>
                    <a:pt x="54" y="5"/>
                    <a:pt x="54" y="5"/>
                  </a:cubicBezTo>
                  <a:cubicBezTo>
                    <a:pt x="54" y="0"/>
                    <a:pt x="54" y="0"/>
                    <a:pt x="54" y="0"/>
                  </a:cubicBezTo>
                  <a:cubicBezTo>
                    <a:pt x="86" y="0"/>
                    <a:pt x="86" y="0"/>
                    <a:pt x="86" y="0"/>
                  </a:cubicBezTo>
                  <a:cubicBezTo>
                    <a:pt x="86" y="0"/>
                    <a:pt x="86" y="0"/>
                    <a:pt x="86" y="0"/>
                  </a:cubicBezTo>
                  <a:cubicBezTo>
                    <a:pt x="86" y="0"/>
                    <a:pt x="86" y="0"/>
                    <a:pt x="86" y="0"/>
                  </a:cubicBezTo>
                  <a:cubicBezTo>
                    <a:pt x="86" y="8"/>
                    <a:pt x="86" y="8"/>
                    <a:pt x="86" y="8"/>
                  </a:cubicBezTo>
                  <a:close/>
                  <a:moveTo>
                    <a:pt x="54" y="65"/>
                  </a:moveTo>
                  <a:cubicBezTo>
                    <a:pt x="81" y="65"/>
                    <a:pt x="81" y="65"/>
                    <a:pt x="81" y="65"/>
                  </a:cubicBezTo>
                  <a:cubicBezTo>
                    <a:pt x="83" y="65"/>
                    <a:pt x="84" y="66"/>
                    <a:pt x="84" y="68"/>
                  </a:cubicBezTo>
                  <a:cubicBezTo>
                    <a:pt x="84" y="80"/>
                    <a:pt x="84" y="80"/>
                    <a:pt x="84" y="80"/>
                  </a:cubicBezTo>
                  <a:cubicBezTo>
                    <a:pt x="84" y="80"/>
                    <a:pt x="84" y="81"/>
                    <a:pt x="84" y="81"/>
                  </a:cubicBezTo>
                  <a:cubicBezTo>
                    <a:pt x="85" y="82"/>
                    <a:pt x="85" y="82"/>
                    <a:pt x="86" y="82"/>
                  </a:cubicBezTo>
                  <a:cubicBezTo>
                    <a:pt x="86" y="82"/>
                    <a:pt x="86" y="82"/>
                    <a:pt x="86" y="82"/>
                  </a:cubicBezTo>
                  <a:cubicBezTo>
                    <a:pt x="86" y="87"/>
                    <a:pt x="86" y="87"/>
                    <a:pt x="86" y="87"/>
                  </a:cubicBezTo>
                  <a:cubicBezTo>
                    <a:pt x="86" y="87"/>
                    <a:pt x="86" y="87"/>
                    <a:pt x="86" y="87"/>
                  </a:cubicBezTo>
                  <a:cubicBezTo>
                    <a:pt x="84" y="87"/>
                    <a:pt x="82" y="86"/>
                    <a:pt x="81" y="85"/>
                  </a:cubicBezTo>
                  <a:cubicBezTo>
                    <a:pt x="80" y="83"/>
                    <a:pt x="79" y="82"/>
                    <a:pt x="79" y="80"/>
                  </a:cubicBezTo>
                  <a:cubicBezTo>
                    <a:pt x="79" y="70"/>
                    <a:pt x="79" y="70"/>
                    <a:pt x="79" y="70"/>
                  </a:cubicBezTo>
                  <a:cubicBezTo>
                    <a:pt x="54" y="70"/>
                    <a:pt x="54" y="70"/>
                    <a:pt x="54" y="70"/>
                  </a:cubicBezTo>
                  <a:cubicBezTo>
                    <a:pt x="54" y="65"/>
                    <a:pt x="54" y="65"/>
                    <a:pt x="54" y="65"/>
                  </a:cubicBezTo>
                  <a:close/>
                  <a:moveTo>
                    <a:pt x="86" y="16"/>
                  </a:moveTo>
                  <a:cubicBezTo>
                    <a:pt x="82" y="8"/>
                    <a:pt x="82" y="8"/>
                    <a:pt x="82" y="8"/>
                  </a:cubicBezTo>
                  <a:cubicBezTo>
                    <a:pt x="82" y="7"/>
                    <a:pt x="81" y="6"/>
                    <a:pt x="80" y="6"/>
                  </a:cubicBezTo>
                  <a:cubicBezTo>
                    <a:pt x="54" y="6"/>
                    <a:pt x="54" y="6"/>
                    <a:pt x="54" y="6"/>
                  </a:cubicBezTo>
                  <a:cubicBezTo>
                    <a:pt x="54" y="11"/>
                    <a:pt x="54" y="11"/>
                    <a:pt x="54" y="11"/>
                  </a:cubicBezTo>
                  <a:cubicBezTo>
                    <a:pt x="79" y="11"/>
                    <a:pt x="79" y="11"/>
                    <a:pt x="79" y="11"/>
                  </a:cubicBezTo>
                  <a:cubicBezTo>
                    <a:pt x="85" y="23"/>
                    <a:pt x="85" y="23"/>
                    <a:pt x="85" y="23"/>
                  </a:cubicBezTo>
                  <a:cubicBezTo>
                    <a:pt x="54" y="23"/>
                    <a:pt x="54" y="23"/>
                    <a:pt x="54" y="23"/>
                  </a:cubicBezTo>
                  <a:cubicBezTo>
                    <a:pt x="54" y="28"/>
                    <a:pt x="54" y="28"/>
                    <a:pt x="54" y="28"/>
                  </a:cubicBezTo>
                  <a:cubicBezTo>
                    <a:pt x="86" y="28"/>
                    <a:pt x="86" y="28"/>
                    <a:pt x="86" y="28"/>
                  </a:cubicBezTo>
                  <a:cubicBezTo>
                    <a:pt x="86" y="16"/>
                    <a:pt x="86" y="16"/>
                    <a:pt x="86" y="16"/>
                  </a:cubicBezTo>
                  <a:close/>
                  <a:moveTo>
                    <a:pt x="86" y="46"/>
                  </a:moveTo>
                  <a:cubicBezTo>
                    <a:pt x="86" y="51"/>
                    <a:pt x="86" y="51"/>
                    <a:pt x="86" y="51"/>
                  </a:cubicBezTo>
                  <a:cubicBezTo>
                    <a:pt x="78" y="51"/>
                    <a:pt x="78" y="51"/>
                    <a:pt x="78" y="51"/>
                  </a:cubicBezTo>
                  <a:cubicBezTo>
                    <a:pt x="78" y="57"/>
                    <a:pt x="78" y="57"/>
                    <a:pt x="78" y="57"/>
                  </a:cubicBezTo>
                  <a:cubicBezTo>
                    <a:pt x="86" y="57"/>
                    <a:pt x="86" y="57"/>
                    <a:pt x="86" y="57"/>
                  </a:cubicBezTo>
                  <a:cubicBezTo>
                    <a:pt x="86" y="62"/>
                    <a:pt x="86" y="62"/>
                    <a:pt x="86" y="62"/>
                  </a:cubicBezTo>
                  <a:cubicBezTo>
                    <a:pt x="76" y="62"/>
                    <a:pt x="76" y="62"/>
                    <a:pt x="76" y="62"/>
                  </a:cubicBezTo>
                  <a:cubicBezTo>
                    <a:pt x="75" y="62"/>
                    <a:pt x="74" y="61"/>
                    <a:pt x="74" y="59"/>
                  </a:cubicBezTo>
                  <a:cubicBezTo>
                    <a:pt x="74" y="49"/>
                    <a:pt x="74" y="49"/>
                    <a:pt x="74" y="49"/>
                  </a:cubicBezTo>
                  <a:cubicBezTo>
                    <a:pt x="74" y="47"/>
                    <a:pt x="75" y="46"/>
                    <a:pt x="76" y="46"/>
                  </a:cubicBezTo>
                  <a:lnTo>
                    <a:pt x="86" y="46"/>
                  </a:lnTo>
                  <a:close/>
                  <a:moveTo>
                    <a:pt x="54" y="5"/>
                  </a:moveTo>
                  <a:cubicBezTo>
                    <a:pt x="24" y="5"/>
                    <a:pt x="24" y="5"/>
                    <a:pt x="24" y="5"/>
                  </a:cubicBezTo>
                  <a:cubicBezTo>
                    <a:pt x="22" y="8"/>
                    <a:pt x="22" y="8"/>
                    <a:pt x="22" y="8"/>
                  </a:cubicBezTo>
                  <a:cubicBezTo>
                    <a:pt x="22" y="0"/>
                    <a:pt x="22" y="0"/>
                    <a:pt x="22" y="0"/>
                  </a:cubicBezTo>
                  <a:cubicBezTo>
                    <a:pt x="22" y="0"/>
                    <a:pt x="22" y="0"/>
                    <a:pt x="22" y="0"/>
                  </a:cubicBezTo>
                  <a:cubicBezTo>
                    <a:pt x="54" y="0"/>
                    <a:pt x="54" y="0"/>
                    <a:pt x="54" y="0"/>
                  </a:cubicBezTo>
                  <a:cubicBezTo>
                    <a:pt x="54" y="5"/>
                    <a:pt x="54" y="5"/>
                    <a:pt x="54" y="5"/>
                  </a:cubicBezTo>
                  <a:close/>
                  <a:moveTo>
                    <a:pt x="22" y="82"/>
                  </a:moveTo>
                  <a:cubicBezTo>
                    <a:pt x="22" y="82"/>
                    <a:pt x="22" y="82"/>
                    <a:pt x="22" y="82"/>
                  </a:cubicBezTo>
                  <a:cubicBezTo>
                    <a:pt x="23" y="82"/>
                    <a:pt x="24" y="82"/>
                    <a:pt x="24" y="81"/>
                  </a:cubicBezTo>
                  <a:cubicBezTo>
                    <a:pt x="24" y="81"/>
                    <a:pt x="24" y="81"/>
                    <a:pt x="24" y="81"/>
                  </a:cubicBezTo>
                  <a:cubicBezTo>
                    <a:pt x="24" y="81"/>
                    <a:pt x="24" y="81"/>
                    <a:pt x="24" y="81"/>
                  </a:cubicBezTo>
                  <a:cubicBezTo>
                    <a:pt x="24" y="81"/>
                    <a:pt x="25" y="80"/>
                    <a:pt x="25" y="80"/>
                  </a:cubicBezTo>
                  <a:cubicBezTo>
                    <a:pt x="25" y="68"/>
                    <a:pt x="25" y="68"/>
                    <a:pt x="25" y="68"/>
                  </a:cubicBezTo>
                  <a:cubicBezTo>
                    <a:pt x="25" y="66"/>
                    <a:pt x="26" y="65"/>
                    <a:pt x="27" y="65"/>
                  </a:cubicBezTo>
                  <a:cubicBezTo>
                    <a:pt x="54" y="65"/>
                    <a:pt x="54" y="65"/>
                    <a:pt x="54" y="65"/>
                  </a:cubicBezTo>
                  <a:cubicBezTo>
                    <a:pt x="54" y="70"/>
                    <a:pt x="54" y="70"/>
                    <a:pt x="54" y="70"/>
                  </a:cubicBezTo>
                  <a:cubicBezTo>
                    <a:pt x="29" y="70"/>
                    <a:pt x="29" y="70"/>
                    <a:pt x="29" y="70"/>
                  </a:cubicBezTo>
                  <a:cubicBezTo>
                    <a:pt x="29" y="80"/>
                    <a:pt x="29" y="80"/>
                    <a:pt x="29" y="80"/>
                  </a:cubicBezTo>
                  <a:cubicBezTo>
                    <a:pt x="29" y="82"/>
                    <a:pt x="29" y="83"/>
                    <a:pt x="27" y="85"/>
                  </a:cubicBezTo>
                  <a:cubicBezTo>
                    <a:pt x="27" y="85"/>
                    <a:pt x="27" y="85"/>
                    <a:pt x="27" y="85"/>
                  </a:cubicBezTo>
                  <a:cubicBezTo>
                    <a:pt x="26" y="86"/>
                    <a:pt x="24" y="87"/>
                    <a:pt x="22" y="87"/>
                  </a:cubicBezTo>
                  <a:cubicBezTo>
                    <a:pt x="22" y="87"/>
                    <a:pt x="22" y="87"/>
                    <a:pt x="22" y="87"/>
                  </a:cubicBezTo>
                  <a:cubicBezTo>
                    <a:pt x="22" y="82"/>
                    <a:pt x="22" y="82"/>
                    <a:pt x="22" y="82"/>
                  </a:cubicBezTo>
                  <a:close/>
                  <a:moveTo>
                    <a:pt x="54" y="6"/>
                  </a:moveTo>
                  <a:cubicBezTo>
                    <a:pt x="28" y="6"/>
                    <a:pt x="28" y="6"/>
                    <a:pt x="28" y="6"/>
                  </a:cubicBezTo>
                  <a:cubicBezTo>
                    <a:pt x="28" y="6"/>
                    <a:pt x="28" y="6"/>
                    <a:pt x="28" y="6"/>
                  </a:cubicBezTo>
                  <a:cubicBezTo>
                    <a:pt x="27" y="6"/>
                    <a:pt x="27" y="7"/>
                    <a:pt x="26" y="8"/>
                  </a:cubicBezTo>
                  <a:cubicBezTo>
                    <a:pt x="22" y="16"/>
                    <a:pt x="22" y="16"/>
                    <a:pt x="22" y="16"/>
                  </a:cubicBezTo>
                  <a:cubicBezTo>
                    <a:pt x="22" y="28"/>
                    <a:pt x="22" y="28"/>
                    <a:pt x="22" y="28"/>
                  </a:cubicBezTo>
                  <a:cubicBezTo>
                    <a:pt x="54" y="28"/>
                    <a:pt x="54" y="28"/>
                    <a:pt x="54" y="28"/>
                  </a:cubicBezTo>
                  <a:cubicBezTo>
                    <a:pt x="54" y="23"/>
                    <a:pt x="54" y="23"/>
                    <a:pt x="54" y="23"/>
                  </a:cubicBezTo>
                  <a:cubicBezTo>
                    <a:pt x="23" y="23"/>
                    <a:pt x="23" y="23"/>
                    <a:pt x="23" y="23"/>
                  </a:cubicBezTo>
                  <a:cubicBezTo>
                    <a:pt x="30" y="11"/>
                    <a:pt x="30" y="11"/>
                    <a:pt x="30" y="11"/>
                  </a:cubicBezTo>
                  <a:cubicBezTo>
                    <a:pt x="54" y="11"/>
                    <a:pt x="54" y="11"/>
                    <a:pt x="54" y="11"/>
                  </a:cubicBezTo>
                  <a:cubicBezTo>
                    <a:pt x="54" y="6"/>
                    <a:pt x="54" y="6"/>
                    <a:pt x="54" y="6"/>
                  </a:cubicBezTo>
                  <a:close/>
                  <a:moveTo>
                    <a:pt x="22" y="62"/>
                  </a:moveTo>
                  <a:cubicBezTo>
                    <a:pt x="22" y="57"/>
                    <a:pt x="22" y="57"/>
                    <a:pt x="22" y="57"/>
                  </a:cubicBezTo>
                  <a:cubicBezTo>
                    <a:pt x="30" y="57"/>
                    <a:pt x="30" y="57"/>
                    <a:pt x="30" y="57"/>
                  </a:cubicBezTo>
                  <a:cubicBezTo>
                    <a:pt x="30" y="51"/>
                    <a:pt x="30" y="51"/>
                    <a:pt x="30" y="51"/>
                  </a:cubicBezTo>
                  <a:cubicBezTo>
                    <a:pt x="22" y="51"/>
                    <a:pt x="22" y="51"/>
                    <a:pt x="22" y="51"/>
                  </a:cubicBezTo>
                  <a:cubicBezTo>
                    <a:pt x="22" y="46"/>
                    <a:pt x="22" y="46"/>
                    <a:pt x="22" y="46"/>
                  </a:cubicBezTo>
                  <a:cubicBezTo>
                    <a:pt x="32" y="46"/>
                    <a:pt x="32" y="46"/>
                    <a:pt x="32" y="46"/>
                  </a:cubicBezTo>
                  <a:cubicBezTo>
                    <a:pt x="34" y="46"/>
                    <a:pt x="35" y="47"/>
                    <a:pt x="35" y="49"/>
                  </a:cubicBezTo>
                  <a:cubicBezTo>
                    <a:pt x="35" y="59"/>
                    <a:pt x="35" y="59"/>
                    <a:pt x="35" y="59"/>
                  </a:cubicBezTo>
                  <a:cubicBezTo>
                    <a:pt x="35" y="61"/>
                    <a:pt x="34" y="62"/>
                    <a:pt x="32" y="62"/>
                  </a:cubicBezTo>
                  <a:lnTo>
                    <a:pt x="22" y="62"/>
                  </a:lnTo>
                  <a:close/>
                  <a:moveTo>
                    <a:pt x="22" y="8"/>
                  </a:moveTo>
                  <a:cubicBezTo>
                    <a:pt x="15" y="22"/>
                    <a:pt x="15" y="22"/>
                    <a:pt x="15" y="22"/>
                  </a:cubicBezTo>
                  <a:cubicBezTo>
                    <a:pt x="15" y="22"/>
                    <a:pt x="15" y="22"/>
                    <a:pt x="15" y="22"/>
                  </a:cubicBezTo>
                  <a:cubicBezTo>
                    <a:pt x="15" y="22"/>
                    <a:pt x="15" y="22"/>
                    <a:pt x="15" y="22"/>
                  </a:cubicBezTo>
                  <a:cubicBezTo>
                    <a:pt x="5" y="33"/>
                    <a:pt x="5" y="33"/>
                    <a:pt x="5" y="33"/>
                  </a:cubicBezTo>
                  <a:cubicBezTo>
                    <a:pt x="5" y="65"/>
                    <a:pt x="5" y="65"/>
                    <a:pt x="5" y="65"/>
                  </a:cubicBezTo>
                  <a:cubicBezTo>
                    <a:pt x="5" y="68"/>
                    <a:pt x="5" y="68"/>
                    <a:pt x="5" y="68"/>
                  </a:cubicBezTo>
                  <a:cubicBezTo>
                    <a:pt x="5" y="80"/>
                    <a:pt x="5" y="80"/>
                    <a:pt x="5" y="80"/>
                  </a:cubicBezTo>
                  <a:cubicBezTo>
                    <a:pt x="5" y="80"/>
                    <a:pt x="5" y="81"/>
                    <a:pt x="5" y="81"/>
                  </a:cubicBezTo>
                  <a:cubicBezTo>
                    <a:pt x="6" y="81"/>
                    <a:pt x="6" y="81"/>
                    <a:pt x="6" y="81"/>
                  </a:cubicBezTo>
                  <a:cubicBezTo>
                    <a:pt x="6" y="82"/>
                    <a:pt x="7" y="82"/>
                    <a:pt x="7" y="82"/>
                  </a:cubicBezTo>
                  <a:cubicBezTo>
                    <a:pt x="22" y="82"/>
                    <a:pt x="22" y="82"/>
                    <a:pt x="22" y="82"/>
                  </a:cubicBezTo>
                  <a:cubicBezTo>
                    <a:pt x="22" y="87"/>
                    <a:pt x="22" y="87"/>
                    <a:pt x="22" y="87"/>
                  </a:cubicBezTo>
                  <a:cubicBezTo>
                    <a:pt x="7" y="87"/>
                    <a:pt x="7" y="87"/>
                    <a:pt x="7" y="87"/>
                  </a:cubicBezTo>
                  <a:cubicBezTo>
                    <a:pt x="5" y="87"/>
                    <a:pt x="4" y="86"/>
                    <a:pt x="2" y="85"/>
                  </a:cubicBezTo>
                  <a:cubicBezTo>
                    <a:pt x="2" y="85"/>
                    <a:pt x="2" y="85"/>
                    <a:pt x="2" y="85"/>
                  </a:cubicBezTo>
                  <a:cubicBezTo>
                    <a:pt x="1" y="83"/>
                    <a:pt x="0" y="82"/>
                    <a:pt x="0" y="80"/>
                  </a:cubicBezTo>
                  <a:cubicBezTo>
                    <a:pt x="0" y="68"/>
                    <a:pt x="0" y="68"/>
                    <a:pt x="0" y="68"/>
                  </a:cubicBezTo>
                  <a:cubicBezTo>
                    <a:pt x="0" y="65"/>
                    <a:pt x="0" y="65"/>
                    <a:pt x="0" y="65"/>
                  </a:cubicBezTo>
                  <a:cubicBezTo>
                    <a:pt x="0" y="32"/>
                    <a:pt x="0" y="32"/>
                    <a:pt x="0" y="32"/>
                  </a:cubicBezTo>
                  <a:cubicBezTo>
                    <a:pt x="0" y="32"/>
                    <a:pt x="0" y="32"/>
                    <a:pt x="0" y="32"/>
                  </a:cubicBezTo>
                  <a:cubicBezTo>
                    <a:pt x="0" y="31"/>
                    <a:pt x="0" y="31"/>
                    <a:pt x="1" y="30"/>
                  </a:cubicBezTo>
                  <a:cubicBezTo>
                    <a:pt x="11" y="19"/>
                    <a:pt x="11" y="19"/>
                    <a:pt x="11" y="19"/>
                  </a:cubicBezTo>
                  <a:cubicBezTo>
                    <a:pt x="20" y="1"/>
                    <a:pt x="20" y="1"/>
                    <a:pt x="20" y="1"/>
                  </a:cubicBezTo>
                  <a:cubicBezTo>
                    <a:pt x="21" y="1"/>
                    <a:pt x="21" y="0"/>
                    <a:pt x="22" y="0"/>
                  </a:cubicBezTo>
                  <a:cubicBezTo>
                    <a:pt x="22" y="8"/>
                    <a:pt x="22" y="8"/>
                    <a:pt x="22" y="8"/>
                  </a:cubicBezTo>
                  <a:close/>
                  <a:moveTo>
                    <a:pt x="22" y="16"/>
                  </a:moveTo>
                  <a:cubicBezTo>
                    <a:pt x="17" y="24"/>
                    <a:pt x="17" y="24"/>
                    <a:pt x="17" y="24"/>
                  </a:cubicBezTo>
                  <a:cubicBezTo>
                    <a:pt x="17" y="25"/>
                    <a:pt x="17" y="25"/>
                    <a:pt x="17" y="26"/>
                  </a:cubicBezTo>
                  <a:cubicBezTo>
                    <a:pt x="17" y="27"/>
                    <a:pt x="18" y="28"/>
                    <a:pt x="20" y="28"/>
                  </a:cubicBezTo>
                  <a:cubicBezTo>
                    <a:pt x="22" y="28"/>
                    <a:pt x="22" y="28"/>
                    <a:pt x="22" y="28"/>
                  </a:cubicBezTo>
                  <a:cubicBezTo>
                    <a:pt x="22" y="16"/>
                    <a:pt x="22" y="16"/>
                    <a:pt x="22" y="16"/>
                  </a:cubicBezTo>
                  <a:close/>
                  <a:moveTo>
                    <a:pt x="22" y="46"/>
                  </a:moveTo>
                  <a:cubicBezTo>
                    <a:pt x="12" y="46"/>
                    <a:pt x="12" y="46"/>
                    <a:pt x="12" y="46"/>
                  </a:cubicBezTo>
                  <a:cubicBezTo>
                    <a:pt x="10" y="46"/>
                    <a:pt x="9" y="47"/>
                    <a:pt x="9" y="49"/>
                  </a:cubicBezTo>
                  <a:cubicBezTo>
                    <a:pt x="9" y="59"/>
                    <a:pt x="9" y="59"/>
                    <a:pt x="9" y="59"/>
                  </a:cubicBezTo>
                  <a:cubicBezTo>
                    <a:pt x="9" y="61"/>
                    <a:pt x="10" y="62"/>
                    <a:pt x="12" y="62"/>
                  </a:cubicBezTo>
                  <a:cubicBezTo>
                    <a:pt x="22" y="62"/>
                    <a:pt x="22" y="62"/>
                    <a:pt x="22" y="62"/>
                  </a:cubicBezTo>
                  <a:cubicBezTo>
                    <a:pt x="22" y="57"/>
                    <a:pt x="22" y="57"/>
                    <a:pt x="22" y="57"/>
                  </a:cubicBezTo>
                  <a:cubicBezTo>
                    <a:pt x="14" y="57"/>
                    <a:pt x="14" y="57"/>
                    <a:pt x="14" y="57"/>
                  </a:cubicBezTo>
                  <a:cubicBezTo>
                    <a:pt x="14" y="51"/>
                    <a:pt x="14" y="51"/>
                    <a:pt x="14" y="51"/>
                  </a:cubicBezTo>
                  <a:cubicBezTo>
                    <a:pt x="22" y="51"/>
                    <a:pt x="22" y="51"/>
                    <a:pt x="22" y="51"/>
                  </a:cubicBezTo>
                  <a:lnTo>
                    <a:pt x="22" y="4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7" name="Freeform 255"/>
            <p:cNvSpPr>
              <a:spLocks noEditPoints="1"/>
            </p:cNvSpPr>
            <p:nvPr/>
          </p:nvSpPr>
          <p:spPr bwMode="auto">
            <a:xfrm>
              <a:off x="5837552" y="3082710"/>
              <a:ext cx="229496" cy="213232"/>
            </a:xfrm>
            <a:custGeom>
              <a:avLst/>
              <a:gdLst>
                <a:gd name="T0" fmla="*/ 46 w 89"/>
                <a:gd name="T1" fmla="*/ 12 h 83"/>
                <a:gd name="T2" fmla="*/ 76 w 89"/>
                <a:gd name="T3" fmla="*/ 13 h 83"/>
                <a:gd name="T4" fmla="*/ 84 w 89"/>
                <a:gd name="T5" fmla="*/ 29 h 83"/>
                <a:gd name="T6" fmla="*/ 74 w 89"/>
                <a:gd name="T7" fmla="*/ 65 h 83"/>
                <a:gd name="T8" fmla="*/ 68 w 89"/>
                <a:gd name="T9" fmla="*/ 73 h 83"/>
                <a:gd name="T10" fmla="*/ 60 w 89"/>
                <a:gd name="T11" fmla="*/ 76 h 83"/>
                <a:gd name="T12" fmla="*/ 46 w 89"/>
                <a:gd name="T13" fmla="*/ 72 h 83"/>
                <a:gd name="T14" fmla="*/ 46 w 89"/>
                <a:gd name="T15" fmla="*/ 77 h 83"/>
                <a:gd name="T16" fmla="*/ 59 w 89"/>
                <a:gd name="T17" fmla="*/ 80 h 83"/>
                <a:gd name="T18" fmla="*/ 78 w 89"/>
                <a:gd name="T19" fmla="*/ 69 h 83"/>
                <a:gd name="T20" fmla="*/ 89 w 89"/>
                <a:gd name="T21" fmla="*/ 34 h 83"/>
                <a:gd name="T22" fmla="*/ 80 w 89"/>
                <a:gd name="T23" fmla="*/ 10 h 83"/>
                <a:gd name="T24" fmla="*/ 51 w 89"/>
                <a:gd name="T25" fmla="*/ 5 h 83"/>
                <a:gd name="T26" fmla="*/ 46 w 89"/>
                <a:gd name="T27" fmla="*/ 6 h 83"/>
                <a:gd name="T28" fmla="*/ 46 w 89"/>
                <a:gd name="T29" fmla="*/ 12 h 83"/>
                <a:gd name="T30" fmla="*/ 24 w 89"/>
                <a:gd name="T31" fmla="*/ 74 h 83"/>
                <a:gd name="T32" fmla="*/ 17 w 89"/>
                <a:gd name="T33" fmla="*/ 65 h 83"/>
                <a:gd name="T34" fmla="*/ 7 w 89"/>
                <a:gd name="T35" fmla="*/ 39 h 83"/>
                <a:gd name="T36" fmla="*/ 7 w 89"/>
                <a:gd name="T37" fmla="*/ 39 h 83"/>
                <a:gd name="T38" fmla="*/ 14 w 89"/>
                <a:gd name="T39" fmla="*/ 13 h 83"/>
                <a:gd name="T40" fmla="*/ 45 w 89"/>
                <a:gd name="T41" fmla="*/ 11 h 83"/>
                <a:gd name="T42" fmla="*/ 46 w 89"/>
                <a:gd name="T43" fmla="*/ 12 h 83"/>
                <a:gd name="T44" fmla="*/ 46 w 89"/>
                <a:gd name="T45" fmla="*/ 6 h 83"/>
                <a:gd name="T46" fmla="*/ 40 w 89"/>
                <a:gd name="T47" fmla="*/ 5 h 83"/>
                <a:gd name="T48" fmla="*/ 5 w 89"/>
                <a:gd name="T49" fmla="*/ 18 h 83"/>
                <a:gd name="T50" fmla="*/ 5 w 89"/>
                <a:gd name="T51" fmla="*/ 52 h 83"/>
                <a:gd name="T52" fmla="*/ 16 w 89"/>
                <a:gd name="T53" fmla="*/ 73 h 83"/>
                <a:gd name="T54" fmla="*/ 23 w 89"/>
                <a:gd name="T55" fmla="*/ 79 h 83"/>
                <a:gd name="T56" fmla="*/ 40 w 89"/>
                <a:gd name="T57" fmla="*/ 78 h 83"/>
                <a:gd name="T58" fmla="*/ 46 w 89"/>
                <a:gd name="T59" fmla="*/ 77 h 83"/>
                <a:gd name="T60" fmla="*/ 46 w 89"/>
                <a:gd name="T61" fmla="*/ 72 h 83"/>
                <a:gd name="T62" fmla="*/ 39 w 89"/>
                <a:gd name="T63" fmla="*/ 73 h 83"/>
                <a:gd name="T64" fmla="*/ 24 w 89"/>
                <a:gd name="T6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3">
                  <a:moveTo>
                    <a:pt x="46" y="12"/>
                  </a:moveTo>
                  <a:cubicBezTo>
                    <a:pt x="51" y="12"/>
                    <a:pt x="64" y="1"/>
                    <a:pt x="76" y="13"/>
                  </a:cubicBezTo>
                  <a:cubicBezTo>
                    <a:pt x="81" y="18"/>
                    <a:pt x="83" y="23"/>
                    <a:pt x="84" y="29"/>
                  </a:cubicBezTo>
                  <a:cubicBezTo>
                    <a:pt x="86" y="42"/>
                    <a:pt x="81" y="54"/>
                    <a:pt x="74" y="65"/>
                  </a:cubicBezTo>
                  <a:cubicBezTo>
                    <a:pt x="73" y="68"/>
                    <a:pt x="70" y="71"/>
                    <a:pt x="68" y="73"/>
                  </a:cubicBezTo>
                  <a:cubicBezTo>
                    <a:pt x="66" y="75"/>
                    <a:pt x="63" y="76"/>
                    <a:pt x="60" y="76"/>
                  </a:cubicBezTo>
                  <a:cubicBezTo>
                    <a:pt x="54" y="75"/>
                    <a:pt x="51" y="72"/>
                    <a:pt x="46" y="72"/>
                  </a:cubicBezTo>
                  <a:cubicBezTo>
                    <a:pt x="46" y="77"/>
                    <a:pt x="46" y="77"/>
                    <a:pt x="46" y="77"/>
                  </a:cubicBezTo>
                  <a:cubicBezTo>
                    <a:pt x="51" y="77"/>
                    <a:pt x="53" y="79"/>
                    <a:pt x="59" y="80"/>
                  </a:cubicBezTo>
                  <a:cubicBezTo>
                    <a:pt x="67" y="82"/>
                    <a:pt x="73" y="75"/>
                    <a:pt x="78" y="69"/>
                  </a:cubicBezTo>
                  <a:cubicBezTo>
                    <a:pt x="85" y="59"/>
                    <a:pt x="89" y="47"/>
                    <a:pt x="89" y="34"/>
                  </a:cubicBezTo>
                  <a:cubicBezTo>
                    <a:pt x="89" y="25"/>
                    <a:pt x="87" y="16"/>
                    <a:pt x="80" y="10"/>
                  </a:cubicBezTo>
                  <a:cubicBezTo>
                    <a:pt x="72" y="2"/>
                    <a:pt x="61" y="1"/>
                    <a:pt x="51" y="5"/>
                  </a:cubicBezTo>
                  <a:cubicBezTo>
                    <a:pt x="48" y="6"/>
                    <a:pt x="47" y="6"/>
                    <a:pt x="46" y="6"/>
                  </a:cubicBezTo>
                  <a:lnTo>
                    <a:pt x="46" y="12"/>
                  </a:lnTo>
                  <a:close/>
                  <a:moveTo>
                    <a:pt x="24" y="74"/>
                  </a:moveTo>
                  <a:cubicBezTo>
                    <a:pt x="21" y="71"/>
                    <a:pt x="19" y="69"/>
                    <a:pt x="17" y="65"/>
                  </a:cubicBezTo>
                  <a:cubicBezTo>
                    <a:pt x="12" y="58"/>
                    <a:pt x="8" y="49"/>
                    <a:pt x="7" y="39"/>
                  </a:cubicBezTo>
                  <a:cubicBezTo>
                    <a:pt x="7" y="39"/>
                    <a:pt x="7" y="39"/>
                    <a:pt x="7" y="39"/>
                  </a:cubicBezTo>
                  <a:cubicBezTo>
                    <a:pt x="6" y="30"/>
                    <a:pt x="7" y="20"/>
                    <a:pt x="14" y="13"/>
                  </a:cubicBezTo>
                  <a:cubicBezTo>
                    <a:pt x="24" y="4"/>
                    <a:pt x="34" y="8"/>
                    <a:pt x="45" y="11"/>
                  </a:cubicBezTo>
                  <a:cubicBezTo>
                    <a:pt x="45" y="12"/>
                    <a:pt x="45" y="12"/>
                    <a:pt x="46" y="12"/>
                  </a:cubicBezTo>
                  <a:cubicBezTo>
                    <a:pt x="46" y="6"/>
                    <a:pt x="46" y="6"/>
                    <a:pt x="46" y="6"/>
                  </a:cubicBezTo>
                  <a:cubicBezTo>
                    <a:pt x="44" y="6"/>
                    <a:pt x="43" y="6"/>
                    <a:pt x="40" y="5"/>
                  </a:cubicBezTo>
                  <a:cubicBezTo>
                    <a:pt x="26" y="0"/>
                    <a:pt x="12" y="5"/>
                    <a:pt x="5" y="18"/>
                  </a:cubicBezTo>
                  <a:cubicBezTo>
                    <a:pt x="0" y="28"/>
                    <a:pt x="1" y="41"/>
                    <a:pt x="5" y="52"/>
                  </a:cubicBezTo>
                  <a:cubicBezTo>
                    <a:pt x="7" y="59"/>
                    <a:pt x="11" y="67"/>
                    <a:pt x="16" y="73"/>
                  </a:cubicBezTo>
                  <a:cubicBezTo>
                    <a:pt x="18" y="75"/>
                    <a:pt x="20" y="77"/>
                    <a:pt x="23" y="79"/>
                  </a:cubicBezTo>
                  <a:cubicBezTo>
                    <a:pt x="29" y="83"/>
                    <a:pt x="34" y="80"/>
                    <a:pt x="40" y="78"/>
                  </a:cubicBezTo>
                  <a:cubicBezTo>
                    <a:pt x="42" y="77"/>
                    <a:pt x="44" y="77"/>
                    <a:pt x="46" y="77"/>
                  </a:cubicBezTo>
                  <a:cubicBezTo>
                    <a:pt x="46" y="72"/>
                    <a:pt x="46" y="72"/>
                    <a:pt x="46" y="72"/>
                  </a:cubicBezTo>
                  <a:cubicBezTo>
                    <a:pt x="44" y="72"/>
                    <a:pt x="41" y="72"/>
                    <a:pt x="39" y="73"/>
                  </a:cubicBezTo>
                  <a:cubicBezTo>
                    <a:pt x="33" y="75"/>
                    <a:pt x="29" y="78"/>
                    <a:pt x="24" y="7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8" name="Freeform 256"/>
            <p:cNvSpPr>
              <a:spLocks noEditPoints="1"/>
            </p:cNvSpPr>
            <p:nvPr/>
          </p:nvSpPr>
          <p:spPr bwMode="auto">
            <a:xfrm>
              <a:off x="5897185" y="3028498"/>
              <a:ext cx="63247" cy="68668"/>
            </a:xfrm>
            <a:custGeom>
              <a:avLst/>
              <a:gdLst>
                <a:gd name="T0" fmla="*/ 13 w 25"/>
                <a:gd name="T1" fmla="*/ 19 h 27"/>
                <a:gd name="T2" fmla="*/ 14 w 25"/>
                <a:gd name="T3" fmla="*/ 20 h 27"/>
                <a:gd name="T4" fmla="*/ 18 w 25"/>
                <a:gd name="T5" fmla="*/ 22 h 27"/>
                <a:gd name="T6" fmla="*/ 18 w 25"/>
                <a:gd name="T7" fmla="*/ 22 h 27"/>
                <a:gd name="T8" fmla="*/ 18 w 25"/>
                <a:gd name="T9" fmla="*/ 22 h 27"/>
                <a:gd name="T10" fmla="*/ 20 w 25"/>
                <a:gd name="T11" fmla="*/ 23 h 27"/>
                <a:gd name="T12" fmla="*/ 20 w 25"/>
                <a:gd name="T13" fmla="*/ 23 h 27"/>
                <a:gd name="T14" fmla="*/ 19 w 25"/>
                <a:gd name="T15" fmla="*/ 18 h 27"/>
                <a:gd name="T16" fmla="*/ 16 w 25"/>
                <a:gd name="T17" fmla="*/ 13 h 27"/>
                <a:gd name="T18" fmla="*/ 13 w 25"/>
                <a:gd name="T19" fmla="*/ 9 h 27"/>
                <a:gd name="T20" fmla="*/ 13 w 25"/>
                <a:gd name="T21" fmla="*/ 3 h 27"/>
                <a:gd name="T22" fmla="*/ 13 w 25"/>
                <a:gd name="T23" fmla="*/ 4 h 27"/>
                <a:gd name="T24" fmla="*/ 13 w 25"/>
                <a:gd name="T25" fmla="*/ 4 h 27"/>
                <a:gd name="T26" fmla="*/ 20 w 25"/>
                <a:gd name="T27" fmla="*/ 10 h 27"/>
                <a:gd name="T28" fmla="*/ 24 w 25"/>
                <a:gd name="T29" fmla="*/ 17 h 27"/>
                <a:gd name="T30" fmla="*/ 25 w 25"/>
                <a:gd name="T31" fmla="*/ 25 h 27"/>
                <a:gd name="T32" fmla="*/ 25 w 25"/>
                <a:gd name="T33" fmla="*/ 25 h 27"/>
                <a:gd name="T34" fmla="*/ 24 w 25"/>
                <a:gd name="T35" fmla="*/ 26 h 27"/>
                <a:gd name="T36" fmla="*/ 22 w 25"/>
                <a:gd name="T37" fmla="*/ 27 h 27"/>
                <a:gd name="T38" fmla="*/ 22 w 25"/>
                <a:gd name="T39" fmla="*/ 27 h 27"/>
                <a:gd name="T40" fmla="*/ 19 w 25"/>
                <a:gd name="T41" fmla="*/ 27 h 27"/>
                <a:gd name="T42" fmla="*/ 16 w 25"/>
                <a:gd name="T43" fmla="*/ 27 h 27"/>
                <a:gd name="T44" fmla="*/ 16 w 25"/>
                <a:gd name="T45" fmla="*/ 27 h 27"/>
                <a:gd name="T46" fmla="*/ 13 w 25"/>
                <a:gd name="T47" fmla="*/ 25 h 27"/>
                <a:gd name="T48" fmla="*/ 13 w 25"/>
                <a:gd name="T49" fmla="*/ 19 h 27"/>
                <a:gd name="T50" fmla="*/ 11 w 25"/>
                <a:gd name="T51" fmla="*/ 18 h 27"/>
                <a:gd name="T52" fmla="*/ 13 w 25"/>
                <a:gd name="T53" fmla="*/ 19 h 27"/>
                <a:gd name="T54" fmla="*/ 13 w 25"/>
                <a:gd name="T55" fmla="*/ 25 h 27"/>
                <a:gd name="T56" fmla="*/ 11 w 25"/>
                <a:gd name="T57" fmla="*/ 24 h 27"/>
                <a:gd name="T58" fmla="*/ 7 w 25"/>
                <a:gd name="T59" fmla="*/ 21 h 27"/>
                <a:gd name="T60" fmla="*/ 7 w 25"/>
                <a:gd name="T61" fmla="*/ 21 h 27"/>
                <a:gd name="T62" fmla="*/ 3 w 25"/>
                <a:gd name="T63" fmla="*/ 15 h 27"/>
                <a:gd name="T64" fmla="*/ 1 w 25"/>
                <a:gd name="T65" fmla="*/ 9 h 27"/>
                <a:gd name="T66" fmla="*/ 1 w 25"/>
                <a:gd name="T67" fmla="*/ 9 h 27"/>
                <a:gd name="T68" fmla="*/ 1 w 25"/>
                <a:gd name="T69" fmla="*/ 5 h 27"/>
                <a:gd name="T70" fmla="*/ 1 w 25"/>
                <a:gd name="T71" fmla="*/ 3 h 27"/>
                <a:gd name="T72" fmla="*/ 3 w 25"/>
                <a:gd name="T73" fmla="*/ 0 h 27"/>
                <a:gd name="T74" fmla="*/ 4 w 25"/>
                <a:gd name="T75" fmla="*/ 0 h 27"/>
                <a:gd name="T76" fmla="*/ 4 w 25"/>
                <a:gd name="T77" fmla="*/ 0 h 27"/>
                <a:gd name="T78" fmla="*/ 4 w 25"/>
                <a:gd name="T79" fmla="*/ 0 h 27"/>
                <a:gd name="T80" fmla="*/ 4 w 25"/>
                <a:gd name="T81" fmla="*/ 0 h 27"/>
                <a:gd name="T82" fmla="*/ 4 w 25"/>
                <a:gd name="T83" fmla="*/ 0 h 27"/>
                <a:gd name="T84" fmla="*/ 5 w 25"/>
                <a:gd name="T85" fmla="*/ 0 h 27"/>
                <a:gd name="T86" fmla="*/ 13 w 25"/>
                <a:gd name="T87" fmla="*/ 3 h 27"/>
                <a:gd name="T88" fmla="*/ 13 w 25"/>
                <a:gd name="T89" fmla="*/ 9 h 27"/>
                <a:gd name="T90" fmla="*/ 11 w 25"/>
                <a:gd name="T91" fmla="*/ 8 h 27"/>
                <a:gd name="T92" fmla="*/ 11 w 25"/>
                <a:gd name="T93" fmla="*/ 8 h 27"/>
                <a:gd name="T94" fmla="*/ 11 w 25"/>
                <a:gd name="T95" fmla="*/ 8 h 27"/>
                <a:gd name="T96" fmla="*/ 5 w 25"/>
                <a:gd name="T97" fmla="*/ 5 h 27"/>
                <a:gd name="T98" fmla="*/ 6 w 25"/>
                <a:gd name="T99" fmla="*/ 8 h 27"/>
                <a:gd name="T100" fmla="*/ 6 w 25"/>
                <a:gd name="T101" fmla="*/ 8 h 27"/>
                <a:gd name="T102" fmla="*/ 7 w 25"/>
                <a:gd name="T103" fmla="*/ 13 h 27"/>
                <a:gd name="T104" fmla="*/ 11 w 25"/>
                <a:gd name="T105" fmla="*/ 18 h 27"/>
                <a:gd name="T106" fmla="*/ 11 w 25"/>
                <a:gd name="T10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7">
                  <a:moveTo>
                    <a:pt x="13" y="19"/>
                  </a:moveTo>
                  <a:cubicBezTo>
                    <a:pt x="13" y="20"/>
                    <a:pt x="14" y="20"/>
                    <a:pt x="14" y="20"/>
                  </a:cubicBezTo>
                  <a:cubicBezTo>
                    <a:pt x="15" y="21"/>
                    <a:pt x="16" y="22"/>
                    <a:pt x="18" y="22"/>
                  </a:cubicBezTo>
                  <a:cubicBezTo>
                    <a:pt x="18" y="22"/>
                    <a:pt x="18" y="22"/>
                    <a:pt x="18" y="22"/>
                  </a:cubicBezTo>
                  <a:cubicBezTo>
                    <a:pt x="18" y="22"/>
                    <a:pt x="18" y="22"/>
                    <a:pt x="18" y="22"/>
                  </a:cubicBezTo>
                  <a:cubicBezTo>
                    <a:pt x="18" y="22"/>
                    <a:pt x="19" y="22"/>
                    <a:pt x="20" y="23"/>
                  </a:cubicBezTo>
                  <a:cubicBezTo>
                    <a:pt x="20" y="23"/>
                    <a:pt x="20" y="23"/>
                    <a:pt x="20" y="23"/>
                  </a:cubicBezTo>
                  <a:cubicBezTo>
                    <a:pt x="20" y="21"/>
                    <a:pt x="20" y="20"/>
                    <a:pt x="19" y="18"/>
                  </a:cubicBezTo>
                  <a:cubicBezTo>
                    <a:pt x="19" y="16"/>
                    <a:pt x="18" y="14"/>
                    <a:pt x="16" y="13"/>
                  </a:cubicBezTo>
                  <a:cubicBezTo>
                    <a:pt x="15" y="11"/>
                    <a:pt x="14" y="10"/>
                    <a:pt x="13" y="9"/>
                  </a:cubicBezTo>
                  <a:cubicBezTo>
                    <a:pt x="13" y="3"/>
                    <a:pt x="13" y="3"/>
                    <a:pt x="13" y="3"/>
                  </a:cubicBezTo>
                  <a:cubicBezTo>
                    <a:pt x="13" y="3"/>
                    <a:pt x="13" y="4"/>
                    <a:pt x="13" y="4"/>
                  </a:cubicBezTo>
                  <a:cubicBezTo>
                    <a:pt x="13" y="4"/>
                    <a:pt x="13" y="4"/>
                    <a:pt x="13" y="4"/>
                  </a:cubicBezTo>
                  <a:cubicBezTo>
                    <a:pt x="16" y="5"/>
                    <a:pt x="18" y="7"/>
                    <a:pt x="20" y="10"/>
                  </a:cubicBezTo>
                  <a:cubicBezTo>
                    <a:pt x="22" y="12"/>
                    <a:pt x="23" y="14"/>
                    <a:pt x="24" y="17"/>
                  </a:cubicBezTo>
                  <a:cubicBezTo>
                    <a:pt x="25" y="19"/>
                    <a:pt x="25" y="22"/>
                    <a:pt x="25" y="25"/>
                  </a:cubicBezTo>
                  <a:cubicBezTo>
                    <a:pt x="25" y="25"/>
                    <a:pt x="25" y="25"/>
                    <a:pt x="25" y="25"/>
                  </a:cubicBezTo>
                  <a:cubicBezTo>
                    <a:pt x="25" y="25"/>
                    <a:pt x="25" y="26"/>
                    <a:pt x="24" y="26"/>
                  </a:cubicBezTo>
                  <a:cubicBezTo>
                    <a:pt x="24" y="27"/>
                    <a:pt x="23" y="27"/>
                    <a:pt x="22" y="27"/>
                  </a:cubicBezTo>
                  <a:cubicBezTo>
                    <a:pt x="22" y="27"/>
                    <a:pt x="22" y="27"/>
                    <a:pt x="22" y="27"/>
                  </a:cubicBezTo>
                  <a:cubicBezTo>
                    <a:pt x="21" y="27"/>
                    <a:pt x="20" y="27"/>
                    <a:pt x="19" y="27"/>
                  </a:cubicBezTo>
                  <a:cubicBezTo>
                    <a:pt x="18" y="27"/>
                    <a:pt x="17" y="27"/>
                    <a:pt x="16" y="27"/>
                  </a:cubicBezTo>
                  <a:cubicBezTo>
                    <a:pt x="16" y="27"/>
                    <a:pt x="16" y="27"/>
                    <a:pt x="16" y="27"/>
                  </a:cubicBezTo>
                  <a:cubicBezTo>
                    <a:pt x="15" y="26"/>
                    <a:pt x="14" y="26"/>
                    <a:pt x="13" y="25"/>
                  </a:cubicBezTo>
                  <a:lnTo>
                    <a:pt x="13" y="19"/>
                  </a:lnTo>
                  <a:close/>
                  <a:moveTo>
                    <a:pt x="11" y="18"/>
                  </a:moveTo>
                  <a:cubicBezTo>
                    <a:pt x="11" y="18"/>
                    <a:pt x="12" y="19"/>
                    <a:pt x="13" y="19"/>
                  </a:cubicBezTo>
                  <a:cubicBezTo>
                    <a:pt x="13" y="25"/>
                    <a:pt x="13" y="25"/>
                    <a:pt x="13" y="25"/>
                  </a:cubicBezTo>
                  <a:cubicBezTo>
                    <a:pt x="12" y="25"/>
                    <a:pt x="12" y="25"/>
                    <a:pt x="11" y="24"/>
                  </a:cubicBezTo>
                  <a:cubicBezTo>
                    <a:pt x="10" y="23"/>
                    <a:pt x="8" y="22"/>
                    <a:pt x="7" y="21"/>
                  </a:cubicBezTo>
                  <a:cubicBezTo>
                    <a:pt x="7" y="21"/>
                    <a:pt x="7" y="21"/>
                    <a:pt x="7" y="21"/>
                  </a:cubicBezTo>
                  <a:cubicBezTo>
                    <a:pt x="6" y="19"/>
                    <a:pt x="4" y="17"/>
                    <a:pt x="3" y="15"/>
                  </a:cubicBezTo>
                  <a:cubicBezTo>
                    <a:pt x="2" y="13"/>
                    <a:pt x="1" y="11"/>
                    <a:pt x="1" y="9"/>
                  </a:cubicBezTo>
                  <a:cubicBezTo>
                    <a:pt x="1" y="9"/>
                    <a:pt x="1" y="9"/>
                    <a:pt x="1" y="9"/>
                  </a:cubicBezTo>
                  <a:cubicBezTo>
                    <a:pt x="1" y="8"/>
                    <a:pt x="1" y="7"/>
                    <a:pt x="1" y="5"/>
                  </a:cubicBezTo>
                  <a:cubicBezTo>
                    <a:pt x="0" y="5"/>
                    <a:pt x="1" y="4"/>
                    <a:pt x="1" y="3"/>
                  </a:cubicBezTo>
                  <a:cubicBezTo>
                    <a:pt x="1" y="1"/>
                    <a:pt x="2"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0"/>
                  </a:cubicBezTo>
                  <a:cubicBezTo>
                    <a:pt x="8" y="1"/>
                    <a:pt x="10" y="2"/>
                    <a:pt x="13" y="3"/>
                  </a:cubicBezTo>
                  <a:cubicBezTo>
                    <a:pt x="13" y="9"/>
                    <a:pt x="13" y="9"/>
                    <a:pt x="13" y="9"/>
                  </a:cubicBezTo>
                  <a:cubicBezTo>
                    <a:pt x="12" y="9"/>
                    <a:pt x="12" y="8"/>
                    <a:pt x="11" y="8"/>
                  </a:cubicBezTo>
                  <a:cubicBezTo>
                    <a:pt x="11" y="8"/>
                    <a:pt x="11" y="8"/>
                    <a:pt x="11" y="8"/>
                  </a:cubicBezTo>
                  <a:cubicBezTo>
                    <a:pt x="11" y="8"/>
                    <a:pt x="11" y="8"/>
                    <a:pt x="11" y="8"/>
                  </a:cubicBezTo>
                  <a:cubicBezTo>
                    <a:pt x="9" y="7"/>
                    <a:pt x="7" y="6"/>
                    <a:pt x="5" y="5"/>
                  </a:cubicBezTo>
                  <a:cubicBezTo>
                    <a:pt x="5" y="6"/>
                    <a:pt x="5" y="7"/>
                    <a:pt x="6" y="8"/>
                  </a:cubicBezTo>
                  <a:cubicBezTo>
                    <a:pt x="6" y="8"/>
                    <a:pt x="6" y="8"/>
                    <a:pt x="6" y="8"/>
                  </a:cubicBezTo>
                  <a:cubicBezTo>
                    <a:pt x="6" y="10"/>
                    <a:pt x="7" y="11"/>
                    <a:pt x="7" y="13"/>
                  </a:cubicBezTo>
                  <a:cubicBezTo>
                    <a:pt x="8" y="15"/>
                    <a:pt x="9" y="16"/>
                    <a:pt x="11" y="18"/>
                  </a:cubicBezTo>
                  <a:cubicBezTo>
                    <a:pt x="11" y="18"/>
                    <a:pt x="11" y="18"/>
                    <a:pt x="11" y="1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9" name="Freeform 259"/>
            <p:cNvSpPr>
              <a:spLocks noEditPoints="1"/>
            </p:cNvSpPr>
            <p:nvPr/>
          </p:nvSpPr>
          <p:spPr bwMode="auto">
            <a:xfrm>
              <a:off x="6018256" y="2690580"/>
              <a:ext cx="202389" cy="321654"/>
            </a:xfrm>
            <a:custGeom>
              <a:avLst/>
              <a:gdLst>
                <a:gd name="T0" fmla="*/ 74 w 79"/>
                <a:gd name="T1" fmla="*/ 72 h 125"/>
                <a:gd name="T2" fmla="*/ 74 w 79"/>
                <a:gd name="T3" fmla="*/ 5 h 125"/>
                <a:gd name="T4" fmla="*/ 42 w 79"/>
                <a:gd name="T5" fmla="*/ 5 h 125"/>
                <a:gd name="T6" fmla="*/ 40 w 79"/>
                <a:gd name="T7" fmla="*/ 10 h 125"/>
                <a:gd name="T8" fmla="*/ 40 w 79"/>
                <a:gd name="T9" fmla="*/ 0 h 125"/>
                <a:gd name="T10" fmla="*/ 40 w 79"/>
                <a:gd name="T11" fmla="*/ 0 h 125"/>
                <a:gd name="T12" fmla="*/ 77 w 79"/>
                <a:gd name="T13" fmla="*/ 0 h 125"/>
                <a:gd name="T14" fmla="*/ 79 w 79"/>
                <a:gd name="T15" fmla="*/ 3 h 125"/>
                <a:gd name="T16" fmla="*/ 79 w 79"/>
                <a:gd name="T17" fmla="*/ 72 h 125"/>
                <a:gd name="T18" fmla="*/ 79 w 79"/>
                <a:gd name="T19" fmla="*/ 72 h 125"/>
                <a:gd name="T20" fmla="*/ 79 w 79"/>
                <a:gd name="T21" fmla="*/ 73 h 125"/>
                <a:gd name="T22" fmla="*/ 59 w 79"/>
                <a:gd name="T23" fmla="*/ 123 h 125"/>
                <a:gd name="T24" fmla="*/ 59 w 79"/>
                <a:gd name="T25" fmla="*/ 123 h 125"/>
                <a:gd name="T26" fmla="*/ 56 w 79"/>
                <a:gd name="T27" fmla="*/ 124 h 125"/>
                <a:gd name="T28" fmla="*/ 40 w 79"/>
                <a:gd name="T29" fmla="*/ 117 h 125"/>
                <a:gd name="T30" fmla="*/ 40 w 79"/>
                <a:gd name="T31" fmla="*/ 112 h 125"/>
                <a:gd name="T32" fmla="*/ 55 w 79"/>
                <a:gd name="T33" fmla="*/ 119 h 125"/>
                <a:gd name="T34" fmla="*/ 74 w 79"/>
                <a:gd name="T35" fmla="*/ 72 h 125"/>
                <a:gd name="T36" fmla="*/ 40 w 79"/>
                <a:gd name="T37" fmla="*/ 10 h 125"/>
                <a:gd name="T38" fmla="*/ 6 w 79"/>
                <a:gd name="T39" fmla="*/ 97 h 125"/>
                <a:gd name="T40" fmla="*/ 40 w 79"/>
                <a:gd name="T41" fmla="*/ 112 h 125"/>
                <a:gd name="T42" fmla="*/ 40 w 79"/>
                <a:gd name="T43" fmla="*/ 117 h 125"/>
                <a:gd name="T44" fmla="*/ 2 w 79"/>
                <a:gd name="T45" fmla="*/ 100 h 125"/>
                <a:gd name="T46" fmla="*/ 2 w 79"/>
                <a:gd name="T47" fmla="*/ 100 h 125"/>
                <a:gd name="T48" fmla="*/ 1 w 79"/>
                <a:gd name="T49" fmla="*/ 97 h 125"/>
                <a:gd name="T50" fmla="*/ 38 w 79"/>
                <a:gd name="T51" fmla="*/ 2 h 125"/>
                <a:gd name="T52" fmla="*/ 40 w 79"/>
                <a:gd name="T53" fmla="*/ 0 h 125"/>
                <a:gd name="T54" fmla="*/ 40 w 79"/>
                <a:gd name="T55"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5">
                  <a:moveTo>
                    <a:pt x="74" y="72"/>
                  </a:moveTo>
                  <a:cubicBezTo>
                    <a:pt x="74" y="5"/>
                    <a:pt x="74" y="5"/>
                    <a:pt x="74" y="5"/>
                  </a:cubicBezTo>
                  <a:cubicBezTo>
                    <a:pt x="42" y="5"/>
                    <a:pt x="42" y="5"/>
                    <a:pt x="42" y="5"/>
                  </a:cubicBezTo>
                  <a:cubicBezTo>
                    <a:pt x="40" y="10"/>
                    <a:pt x="40" y="10"/>
                    <a:pt x="40" y="10"/>
                  </a:cubicBezTo>
                  <a:cubicBezTo>
                    <a:pt x="40" y="0"/>
                    <a:pt x="40" y="0"/>
                    <a:pt x="40" y="0"/>
                  </a:cubicBezTo>
                  <a:cubicBezTo>
                    <a:pt x="40" y="0"/>
                    <a:pt x="40" y="0"/>
                    <a:pt x="40" y="0"/>
                  </a:cubicBezTo>
                  <a:cubicBezTo>
                    <a:pt x="77" y="0"/>
                    <a:pt x="77" y="0"/>
                    <a:pt x="77" y="0"/>
                  </a:cubicBezTo>
                  <a:cubicBezTo>
                    <a:pt x="78" y="0"/>
                    <a:pt x="79" y="1"/>
                    <a:pt x="79" y="3"/>
                  </a:cubicBezTo>
                  <a:cubicBezTo>
                    <a:pt x="79" y="72"/>
                    <a:pt x="79" y="72"/>
                    <a:pt x="79" y="72"/>
                  </a:cubicBezTo>
                  <a:cubicBezTo>
                    <a:pt x="79" y="72"/>
                    <a:pt x="79" y="72"/>
                    <a:pt x="79" y="72"/>
                  </a:cubicBezTo>
                  <a:cubicBezTo>
                    <a:pt x="79" y="72"/>
                    <a:pt x="79" y="73"/>
                    <a:pt x="79" y="73"/>
                  </a:cubicBezTo>
                  <a:cubicBezTo>
                    <a:pt x="59" y="123"/>
                    <a:pt x="59" y="123"/>
                    <a:pt x="59" y="123"/>
                  </a:cubicBezTo>
                  <a:cubicBezTo>
                    <a:pt x="59" y="123"/>
                    <a:pt x="59" y="123"/>
                    <a:pt x="59" y="123"/>
                  </a:cubicBezTo>
                  <a:cubicBezTo>
                    <a:pt x="58" y="124"/>
                    <a:pt x="57" y="125"/>
                    <a:pt x="56" y="124"/>
                  </a:cubicBezTo>
                  <a:cubicBezTo>
                    <a:pt x="40" y="117"/>
                    <a:pt x="40" y="117"/>
                    <a:pt x="40" y="117"/>
                  </a:cubicBezTo>
                  <a:cubicBezTo>
                    <a:pt x="40" y="112"/>
                    <a:pt x="40" y="112"/>
                    <a:pt x="40" y="112"/>
                  </a:cubicBezTo>
                  <a:cubicBezTo>
                    <a:pt x="55" y="119"/>
                    <a:pt x="55" y="119"/>
                    <a:pt x="55" y="119"/>
                  </a:cubicBezTo>
                  <a:lnTo>
                    <a:pt x="74" y="72"/>
                  </a:lnTo>
                  <a:close/>
                  <a:moveTo>
                    <a:pt x="40" y="10"/>
                  </a:moveTo>
                  <a:cubicBezTo>
                    <a:pt x="6" y="97"/>
                    <a:pt x="6" y="97"/>
                    <a:pt x="6" y="97"/>
                  </a:cubicBezTo>
                  <a:cubicBezTo>
                    <a:pt x="40" y="112"/>
                    <a:pt x="40" y="112"/>
                    <a:pt x="40" y="112"/>
                  </a:cubicBezTo>
                  <a:cubicBezTo>
                    <a:pt x="40" y="117"/>
                    <a:pt x="40" y="117"/>
                    <a:pt x="40" y="117"/>
                  </a:cubicBezTo>
                  <a:cubicBezTo>
                    <a:pt x="2" y="100"/>
                    <a:pt x="2" y="100"/>
                    <a:pt x="2" y="100"/>
                  </a:cubicBezTo>
                  <a:cubicBezTo>
                    <a:pt x="2" y="100"/>
                    <a:pt x="2" y="100"/>
                    <a:pt x="2" y="100"/>
                  </a:cubicBezTo>
                  <a:cubicBezTo>
                    <a:pt x="1" y="100"/>
                    <a:pt x="0" y="99"/>
                    <a:pt x="1" y="97"/>
                  </a:cubicBezTo>
                  <a:cubicBezTo>
                    <a:pt x="38" y="2"/>
                    <a:pt x="38" y="2"/>
                    <a:pt x="38" y="2"/>
                  </a:cubicBezTo>
                  <a:cubicBezTo>
                    <a:pt x="38" y="1"/>
                    <a:pt x="39" y="0"/>
                    <a:pt x="40" y="0"/>
                  </a:cubicBezTo>
                  <a:lnTo>
                    <a:pt x="40" y="1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0" name="Freeform 260"/>
            <p:cNvSpPr>
              <a:spLocks noEditPoints="1"/>
            </p:cNvSpPr>
            <p:nvPr/>
          </p:nvSpPr>
          <p:spPr bwMode="auto">
            <a:xfrm>
              <a:off x="6220645" y="2690580"/>
              <a:ext cx="48790" cy="108424"/>
            </a:xfrm>
            <a:custGeom>
              <a:avLst/>
              <a:gdLst>
                <a:gd name="T0" fmla="*/ 9 w 19"/>
                <a:gd name="T1" fmla="*/ 29 h 42"/>
                <a:gd name="T2" fmla="*/ 11 w 19"/>
                <a:gd name="T3" fmla="*/ 23 h 42"/>
                <a:gd name="T4" fmla="*/ 13 w 19"/>
                <a:gd name="T5" fmla="*/ 5 h 42"/>
                <a:gd name="T6" fmla="*/ 9 w 19"/>
                <a:gd name="T7" fmla="*/ 5 h 42"/>
                <a:gd name="T8" fmla="*/ 9 w 19"/>
                <a:gd name="T9" fmla="*/ 0 h 42"/>
                <a:gd name="T10" fmla="*/ 16 w 19"/>
                <a:gd name="T11" fmla="*/ 0 h 42"/>
                <a:gd name="T12" fmla="*/ 16 w 19"/>
                <a:gd name="T13" fmla="*/ 0 h 42"/>
                <a:gd name="T14" fmla="*/ 17 w 19"/>
                <a:gd name="T15" fmla="*/ 1 h 42"/>
                <a:gd name="T16" fmla="*/ 18 w 19"/>
                <a:gd name="T17" fmla="*/ 4 h 42"/>
                <a:gd name="T18" fmla="*/ 16 w 19"/>
                <a:gd name="T19" fmla="*/ 25 h 42"/>
                <a:gd name="T20" fmla="*/ 9 w 19"/>
                <a:gd name="T21" fmla="*/ 38 h 42"/>
                <a:gd name="T22" fmla="*/ 9 w 19"/>
                <a:gd name="T23" fmla="*/ 29 h 42"/>
                <a:gd name="T24" fmla="*/ 5 w 19"/>
                <a:gd name="T25" fmla="*/ 35 h 42"/>
                <a:gd name="T26" fmla="*/ 9 w 19"/>
                <a:gd name="T27" fmla="*/ 29 h 42"/>
                <a:gd name="T28" fmla="*/ 9 w 19"/>
                <a:gd name="T29" fmla="*/ 38 h 42"/>
                <a:gd name="T30" fmla="*/ 3 w 19"/>
                <a:gd name="T31" fmla="*/ 42 h 42"/>
                <a:gd name="T32" fmla="*/ 2 w 19"/>
                <a:gd name="T33" fmla="*/ 42 h 42"/>
                <a:gd name="T34" fmla="*/ 0 w 19"/>
                <a:gd name="T35" fmla="*/ 40 h 42"/>
                <a:gd name="T36" fmla="*/ 0 w 19"/>
                <a:gd name="T37" fmla="*/ 3 h 42"/>
                <a:gd name="T38" fmla="*/ 2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8"/>
                    <a:pt x="11" y="26"/>
                    <a:pt x="11" y="23"/>
                  </a:cubicBezTo>
                  <a:cubicBezTo>
                    <a:pt x="13" y="17"/>
                    <a:pt x="13" y="11"/>
                    <a:pt x="13" y="5"/>
                  </a:cubicBezTo>
                  <a:cubicBezTo>
                    <a:pt x="9" y="5"/>
                    <a:pt x="9" y="5"/>
                    <a:pt x="9" y="5"/>
                  </a:cubicBezTo>
                  <a:cubicBezTo>
                    <a:pt x="9" y="0"/>
                    <a:pt x="9" y="0"/>
                    <a:pt x="9" y="0"/>
                  </a:cubicBezTo>
                  <a:cubicBezTo>
                    <a:pt x="16" y="0"/>
                    <a:pt x="16" y="0"/>
                    <a:pt x="16" y="0"/>
                  </a:cubicBezTo>
                  <a:cubicBezTo>
                    <a:pt x="16" y="0"/>
                    <a:pt x="16" y="0"/>
                    <a:pt x="16" y="0"/>
                  </a:cubicBezTo>
                  <a:cubicBezTo>
                    <a:pt x="16" y="0"/>
                    <a:pt x="17" y="0"/>
                    <a:pt x="17" y="1"/>
                  </a:cubicBezTo>
                  <a:cubicBezTo>
                    <a:pt x="18" y="1"/>
                    <a:pt x="19" y="3"/>
                    <a:pt x="18" y="4"/>
                  </a:cubicBezTo>
                  <a:cubicBezTo>
                    <a:pt x="18" y="10"/>
                    <a:pt x="18" y="18"/>
                    <a:pt x="16" y="25"/>
                  </a:cubicBezTo>
                  <a:cubicBezTo>
                    <a:pt x="14" y="30"/>
                    <a:pt x="12" y="34"/>
                    <a:pt x="9" y="38"/>
                  </a:cubicBezTo>
                  <a:lnTo>
                    <a:pt x="9" y="29"/>
                  </a:lnTo>
                  <a:close/>
                  <a:moveTo>
                    <a:pt x="5" y="35"/>
                  </a:moveTo>
                  <a:cubicBezTo>
                    <a:pt x="6" y="34"/>
                    <a:pt x="8" y="32"/>
                    <a:pt x="9" y="29"/>
                  </a:cubicBezTo>
                  <a:cubicBezTo>
                    <a:pt x="9" y="38"/>
                    <a:pt x="9" y="38"/>
                    <a:pt x="9" y="38"/>
                  </a:cubicBezTo>
                  <a:cubicBezTo>
                    <a:pt x="7" y="39"/>
                    <a:pt x="6" y="41"/>
                    <a:pt x="3" y="42"/>
                  </a:cubicBezTo>
                  <a:cubicBezTo>
                    <a:pt x="3" y="42"/>
                    <a:pt x="3" y="42"/>
                    <a:pt x="2" y="42"/>
                  </a:cubicBezTo>
                  <a:cubicBezTo>
                    <a:pt x="1" y="42"/>
                    <a:pt x="0" y="41"/>
                    <a:pt x="0" y="40"/>
                  </a:cubicBezTo>
                  <a:cubicBezTo>
                    <a:pt x="0" y="3"/>
                    <a:pt x="0" y="3"/>
                    <a:pt x="0" y="3"/>
                  </a:cubicBezTo>
                  <a:cubicBezTo>
                    <a:pt x="0" y="1"/>
                    <a:pt x="1" y="0"/>
                    <a:pt x="2" y="0"/>
                  </a:cubicBezTo>
                  <a:cubicBezTo>
                    <a:pt x="9" y="0"/>
                    <a:pt x="9" y="0"/>
                    <a:pt x="9" y="0"/>
                  </a:cubicBezTo>
                  <a:cubicBezTo>
                    <a:pt x="9" y="5"/>
                    <a:pt x="9" y="5"/>
                    <a:pt x="9" y="5"/>
                  </a:cubicBezTo>
                  <a:cubicBezTo>
                    <a:pt x="5" y="5"/>
                    <a:pt x="5" y="5"/>
                    <a:pt x="5" y="5"/>
                  </a:cubicBezTo>
                  <a:lnTo>
                    <a:pt x="5" y="3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1" name="Freeform 261"/>
            <p:cNvSpPr>
              <a:spLocks noEditPoints="1"/>
            </p:cNvSpPr>
            <p:nvPr/>
          </p:nvSpPr>
          <p:spPr bwMode="auto">
            <a:xfrm>
              <a:off x="6220645" y="2690580"/>
              <a:ext cx="204197" cy="321654"/>
            </a:xfrm>
            <a:custGeom>
              <a:avLst/>
              <a:gdLst>
                <a:gd name="T0" fmla="*/ 39 w 79"/>
                <a:gd name="T1" fmla="*/ 112 h 125"/>
                <a:gd name="T2" fmla="*/ 73 w 79"/>
                <a:gd name="T3" fmla="*/ 97 h 125"/>
                <a:gd name="T4" fmla="*/ 39 w 79"/>
                <a:gd name="T5" fmla="*/ 10 h 125"/>
                <a:gd name="T6" fmla="*/ 39 w 79"/>
                <a:gd name="T7" fmla="*/ 0 h 125"/>
                <a:gd name="T8" fmla="*/ 41 w 79"/>
                <a:gd name="T9" fmla="*/ 2 h 125"/>
                <a:gd name="T10" fmla="*/ 78 w 79"/>
                <a:gd name="T11" fmla="*/ 97 h 125"/>
                <a:gd name="T12" fmla="*/ 77 w 79"/>
                <a:gd name="T13" fmla="*/ 100 h 125"/>
                <a:gd name="T14" fmla="*/ 39 w 79"/>
                <a:gd name="T15" fmla="*/ 117 h 125"/>
                <a:gd name="T16" fmla="*/ 39 w 79"/>
                <a:gd name="T17" fmla="*/ 112 h 125"/>
                <a:gd name="T18" fmla="*/ 22 w 79"/>
                <a:gd name="T19" fmla="*/ 5 h 125"/>
                <a:gd name="T20" fmla="*/ 19 w 79"/>
                <a:gd name="T21" fmla="*/ 28 h 125"/>
                <a:gd name="T22" fmla="*/ 5 w 79"/>
                <a:gd name="T23" fmla="*/ 46 h 125"/>
                <a:gd name="T24" fmla="*/ 5 w 79"/>
                <a:gd name="T25" fmla="*/ 72 h 125"/>
                <a:gd name="T26" fmla="*/ 24 w 79"/>
                <a:gd name="T27" fmla="*/ 119 h 125"/>
                <a:gd name="T28" fmla="*/ 39 w 79"/>
                <a:gd name="T29" fmla="*/ 112 h 125"/>
                <a:gd name="T30" fmla="*/ 39 w 79"/>
                <a:gd name="T31" fmla="*/ 117 h 125"/>
                <a:gd name="T32" fmla="*/ 23 w 79"/>
                <a:gd name="T33" fmla="*/ 124 h 125"/>
                <a:gd name="T34" fmla="*/ 23 w 79"/>
                <a:gd name="T35" fmla="*/ 124 h 125"/>
                <a:gd name="T36" fmla="*/ 23 w 79"/>
                <a:gd name="T37" fmla="*/ 124 h 125"/>
                <a:gd name="T38" fmla="*/ 20 w 79"/>
                <a:gd name="T39" fmla="*/ 123 h 125"/>
                <a:gd name="T40" fmla="*/ 0 w 79"/>
                <a:gd name="T41" fmla="*/ 73 h 125"/>
                <a:gd name="T42" fmla="*/ 0 w 79"/>
                <a:gd name="T43" fmla="*/ 72 h 125"/>
                <a:gd name="T44" fmla="*/ 0 w 79"/>
                <a:gd name="T45" fmla="*/ 45 h 125"/>
                <a:gd name="T46" fmla="*/ 0 w 79"/>
                <a:gd name="T47" fmla="*/ 45 h 125"/>
                <a:gd name="T48" fmla="*/ 1 w 79"/>
                <a:gd name="T49" fmla="*/ 43 h 125"/>
                <a:gd name="T50" fmla="*/ 15 w 79"/>
                <a:gd name="T51" fmla="*/ 27 h 125"/>
                <a:gd name="T52" fmla="*/ 18 w 79"/>
                <a:gd name="T53" fmla="*/ 4 h 125"/>
                <a:gd name="T54" fmla="*/ 17 w 79"/>
                <a:gd name="T55" fmla="*/ 3 h 125"/>
                <a:gd name="T56" fmla="*/ 20 w 79"/>
                <a:gd name="T57" fmla="*/ 0 h 125"/>
                <a:gd name="T58" fmla="*/ 39 w 79"/>
                <a:gd name="T59" fmla="*/ 0 h 125"/>
                <a:gd name="T60" fmla="*/ 39 w 79"/>
                <a:gd name="T61" fmla="*/ 0 h 125"/>
                <a:gd name="T62" fmla="*/ 39 w 79"/>
                <a:gd name="T63" fmla="*/ 0 h 125"/>
                <a:gd name="T64" fmla="*/ 39 w 79"/>
                <a:gd name="T65" fmla="*/ 10 h 125"/>
                <a:gd name="T66" fmla="*/ 37 w 79"/>
                <a:gd name="T67" fmla="*/ 5 h 125"/>
                <a:gd name="T68" fmla="*/ 22 w 79"/>
                <a:gd name="T69"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5">
                  <a:moveTo>
                    <a:pt x="39" y="112"/>
                  </a:moveTo>
                  <a:cubicBezTo>
                    <a:pt x="73" y="97"/>
                    <a:pt x="73" y="97"/>
                    <a:pt x="73" y="97"/>
                  </a:cubicBezTo>
                  <a:cubicBezTo>
                    <a:pt x="39" y="10"/>
                    <a:pt x="39" y="10"/>
                    <a:pt x="39" y="10"/>
                  </a:cubicBezTo>
                  <a:cubicBezTo>
                    <a:pt x="39" y="0"/>
                    <a:pt x="39" y="0"/>
                    <a:pt x="39" y="0"/>
                  </a:cubicBezTo>
                  <a:cubicBezTo>
                    <a:pt x="40" y="0"/>
                    <a:pt x="40" y="1"/>
                    <a:pt x="41" y="2"/>
                  </a:cubicBezTo>
                  <a:cubicBezTo>
                    <a:pt x="78" y="97"/>
                    <a:pt x="78" y="97"/>
                    <a:pt x="78" y="97"/>
                  </a:cubicBezTo>
                  <a:cubicBezTo>
                    <a:pt x="79" y="99"/>
                    <a:pt x="78" y="100"/>
                    <a:pt x="77" y="100"/>
                  </a:cubicBezTo>
                  <a:cubicBezTo>
                    <a:pt x="39" y="117"/>
                    <a:pt x="39" y="117"/>
                    <a:pt x="39" y="117"/>
                  </a:cubicBezTo>
                  <a:lnTo>
                    <a:pt x="39" y="112"/>
                  </a:lnTo>
                  <a:close/>
                  <a:moveTo>
                    <a:pt x="22" y="5"/>
                  </a:moveTo>
                  <a:cubicBezTo>
                    <a:pt x="22" y="13"/>
                    <a:pt x="22" y="21"/>
                    <a:pt x="19" y="28"/>
                  </a:cubicBezTo>
                  <a:cubicBezTo>
                    <a:pt x="17" y="36"/>
                    <a:pt x="12" y="42"/>
                    <a:pt x="5" y="46"/>
                  </a:cubicBezTo>
                  <a:cubicBezTo>
                    <a:pt x="5" y="72"/>
                    <a:pt x="5" y="72"/>
                    <a:pt x="5" y="72"/>
                  </a:cubicBezTo>
                  <a:cubicBezTo>
                    <a:pt x="24" y="119"/>
                    <a:pt x="24" y="119"/>
                    <a:pt x="24" y="119"/>
                  </a:cubicBezTo>
                  <a:cubicBezTo>
                    <a:pt x="39" y="112"/>
                    <a:pt x="39" y="112"/>
                    <a:pt x="39" y="112"/>
                  </a:cubicBezTo>
                  <a:cubicBezTo>
                    <a:pt x="39" y="117"/>
                    <a:pt x="39" y="117"/>
                    <a:pt x="39" y="117"/>
                  </a:cubicBezTo>
                  <a:cubicBezTo>
                    <a:pt x="23" y="124"/>
                    <a:pt x="23" y="124"/>
                    <a:pt x="23" y="124"/>
                  </a:cubicBezTo>
                  <a:cubicBezTo>
                    <a:pt x="23" y="124"/>
                    <a:pt x="23" y="124"/>
                    <a:pt x="23" y="124"/>
                  </a:cubicBezTo>
                  <a:cubicBezTo>
                    <a:pt x="23" y="124"/>
                    <a:pt x="23" y="124"/>
                    <a:pt x="23" y="124"/>
                  </a:cubicBezTo>
                  <a:cubicBezTo>
                    <a:pt x="22" y="125"/>
                    <a:pt x="21" y="124"/>
                    <a:pt x="20" y="123"/>
                  </a:cubicBezTo>
                  <a:cubicBezTo>
                    <a:pt x="0" y="73"/>
                    <a:pt x="0" y="73"/>
                    <a:pt x="0" y="73"/>
                  </a:cubicBezTo>
                  <a:cubicBezTo>
                    <a:pt x="0" y="73"/>
                    <a:pt x="0" y="72"/>
                    <a:pt x="0" y="72"/>
                  </a:cubicBezTo>
                  <a:cubicBezTo>
                    <a:pt x="0" y="45"/>
                    <a:pt x="0" y="45"/>
                    <a:pt x="0" y="45"/>
                  </a:cubicBezTo>
                  <a:cubicBezTo>
                    <a:pt x="0" y="45"/>
                    <a:pt x="0" y="45"/>
                    <a:pt x="0" y="45"/>
                  </a:cubicBezTo>
                  <a:cubicBezTo>
                    <a:pt x="0" y="44"/>
                    <a:pt x="0" y="43"/>
                    <a:pt x="1" y="43"/>
                  </a:cubicBezTo>
                  <a:cubicBezTo>
                    <a:pt x="8" y="39"/>
                    <a:pt x="12" y="34"/>
                    <a:pt x="15" y="27"/>
                  </a:cubicBezTo>
                  <a:cubicBezTo>
                    <a:pt x="17" y="19"/>
                    <a:pt x="17" y="11"/>
                    <a:pt x="18" y="4"/>
                  </a:cubicBezTo>
                  <a:cubicBezTo>
                    <a:pt x="17" y="3"/>
                    <a:pt x="17" y="3"/>
                    <a:pt x="17" y="3"/>
                  </a:cubicBezTo>
                  <a:cubicBezTo>
                    <a:pt x="17" y="1"/>
                    <a:pt x="18" y="0"/>
                    <a:pt x="20" y="0"/>
                  </a:cubicBezTo>
                  <a:cubicBezTo>
                    <a:pt x="39" y="0"/>
                    <a:pt x="39" y="0"/>
                    <a:pt x="39" y="0"/>
                  </a:cubicBezTo>
                  <a:cubicBezTo>
                    <a:pt x="39" y="0"/>
                    <a:pt x="39" y="0"/>
                    <a:pt x="39" y="0"/>
                  </a:cubicBezTo>
                  <a:cubicBezTo>
                    <a:pt x="39" y="0"/>
                    <a:pt x="39" y="0"/>
                    <a:pt x="39" y="0"/>
                  </a:cubicBezTo>
                  <a:cubicBezTo>
                    <a:pt x="39" y="10"/>
                    <a:pt x="39" y="10"/>
                    <a:pt x="39" y="10"/>
                  </a:cubicBezTo>
                  <a:cubicBezTo>
                    <a:pt x="37" y="5"/>
                    <a:pt x="37" y="5"/>
                    <a:pt x="37" y="5"/>
                  </a:cubicBezTo>
                  <a:lnTo>
                    <a:pt x="22"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2" name="Freeform 262"/>
            <p:cNvSpPr>
              <a:spLocks noEditPoints="1"/>
            </p:cNvSpPr>
            <p:nvPr/>
          </p:nvSpPr>
          <p:spPr bwMode="auto">
            <a:xfrm>
              <a:off x="6115837" y="2654440"/>
              <a:ext cx="209618" cy="39755"/>
            </a:xfrm>
            <a:custGeom>
              <a:avLst/>
              <a:gdLst>
                <a:gd name="T0" fmla="*/ 77 w 82"/>
                <a:gd name="T1" fmla="*/ 5 h 15"/>
                <a:gd name="T2" fmla="*/ 41 w 82"/>
                <a:gd name="T3" fmla="*/ 5 h 15"/>
                <a:gd name="T4" fmla="*/ 41 w 82"/>
                <a:gd name="T5" fmla="*/ 0 h 15"/>
                <a:gd name="T6" fmla="*/ 80 w 82"/>
                <a:gd name="T7" fmla="*/ 0 h 15"/>
                <a:gd name="T8" fmla="*/ 82 w 82"/>
                <a:gd name="T9" fmla="*/ 3 h 15"/>
                <a:gd name="T10" fmla="*/ 82 w 82"/>
                <a:gd name="T11" fmla="*/ 13 h 15"/>
                <a:gd name="T12" fmla="*/ 80 w 82"/>
                <a:gd name="T13" fmla="*/ 15 h 15"/>
                <a:gd name="T14" fmla="*/ 43 w 82"/>
                <a:gd name="T15" fmla="*/ 15 h 15"/>
                <a:gd name="T16" fmla="*/ 41 w 82"/>
                <a:gd name="T17" fmla="*/ 15 h 15"/>
                <a:gd name="T18" fmla="*/ 41 w 82"/>
                <a:gd name="T19" fmla="*/ 10 h 15"/>
                <a:gd name="T20" fmla="*/ 43 w 82"/>
                <a:gd name="T21" fmla="*/ 10 h 15"/>
                <a:gd name="T22" fmla="*/ 77 w 82"/>
                <a:gd name="T23" fmla="*/ 10 h 15"/>
                <a:gd name="T24" fmla="*/ 77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2 w 82"/>
                <a:gd name="T41" fmla="*/ 15 h 15"/>
                <a:gd name="T42" fmla="*/ 0 w 82"/>
                <a:gd name="T43" fmla="*/ 13 h 15"/>
                <a:gd name="T44" fmla="*/ 0 w 82"/>
                <a:gd name="T45" fmla="*/ 3 h 15"/>
                <a:gd name="T46" fmla="*/ 2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7" y="5"/>
                  </a:moveTo>
                  <a:cubicBezTo>
                    <a:pt x="41" y="5"/>
                    <a:pt x="41" y="5"/>
                    <a:pt x="41" y="5"/>
                  </a:cubicBezTo>
                  <a:cubicBezTo>
                    <a:pt x="41" y="0"/>
                    <a:pt x="41" y="0"/>
                    <a:pt x="41" y="0"/>
                  </a:cubicBezTo>
                  <a:cubicBezTo>
                    <a:pt x="80" y="0"/>
                    <a:pt x="80" y="0"/>
                    <a:pt x="80" y="0"/>
                  </a:cubicBezTo>
                  <a:cubicBezTo>
                    <a:pt x="81" y="0"/>
                    <a:pt x="82" y="1"/>
                    <a:pt x="82" y="3"/>
                  </a:cubicBezTo>
                  <a:cubicBezTo>
                    <a:pt x="82" y="13"/>
                    <a:pt x="82" y="13"/>
                    <a:pt x="82" y="13"/>
                  </a:cubicBezTo>
                  <a:cubicBezTo>
                    <a:pt x="82" y="14"/>
                    <a:pt x="81" y="15"/>
                    <a:pt x="80" y="15"/>
                  </a:cubicBezTo>
                  <a:cubicBezTo>
                    <a:pt x="43" y="15"/>
                    <a:pt x="43" y="15"/>
                    <a:pt x="43" y="15"/>
                  </a:cubicBezTo>
                  <a:cubicBezTo>
                    <a:pt x="41" y="15"/>
                    <a:pt x="41" y="15"/>
                    <a:pt x="41" y="15"/>
                  </a:cubicBezTo>
                  <a:cubicBezTo>
                    <a:pt x="41" y="10"/>
                    <a:pt x="41" y="10"/>
                    <a:pt x="41" y="10"/>
                  </a:cubicBezTo>
                  <a:cubicBezTo>
                    <a:pt x="43" y="10"/>
                    <a:pt x="43" y="10"/>
                    <a:pt x="43" y="10"/>
                  </a:cubicBezTo>
                  <a:cubicBezTo>
                    <a:pt x="77" y="10"/>
                    <a:pt x="77" y="10"/>
                    <a:pt x="77" y="10"/>
                  </a:cubicBezTo>
                  <a:lnTo>
                    <a:pt x="77"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2" y="15"/>
                    <a:pt x="2" y="15"/>
                    <a:pt x="2" y="15"/>
                  </a:cubicBezTo>
                  <a:cubicBezTo>
                    <a:pt x="1" y="15"/>
                    <a:pt x="0" y="14"/>
                    <a:pt x="0" y="13"/>
                  </a:cubicBezTo>
                  <a:cubicBezTo>
                    <a:pt x="0" y="3"/>
                    <a:pt x="0" y="3"/>
                    <a:pt x="0" y="3"/>
                  </a:cubicBezTo>
                  <a:cubicBezTo>
                    <a:pt x="0" y="1"/>
                    <a:pt x="1" y="0"/>
                    <a:pt x="2" y="0"/>
                  </a:cubicBezTo>
                  <a:cubicBezTo>
                    <a:pt x="41" y="0"/>
                    <a:pt x="41" y="0"/>
                    <a:pt x="41" y="0"/>
                  </a:cubicBezTo>
                  <a:lnTo>
                    <a:pt x="41"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3" name="Freeform 263"/>
            <p:cNvSpPr>
              <a:spLocks noEditPoints="1"/>
            </p:cNvSpPr>
            <p:nvPr/>
          </p:nvSpPr>
          <p:spPr bwMode="auto">
            <a:xfrm>
              <a:off x="6161014" y="4007920"/>
              <a:ext cx="435499" cy="368639"/>
            </a:xfrm>
            <a:custGeom>
              <a:avLst/>
              <a:gdLst>
                <a:gd name="T0" fmla="*/ 151 w 169"/>
                <a:gd name="T1" fmla="*/ 70 h 143"/>
                <a:gd name="T2" fmla="*/ 132 w 169"/>
                <a:gd name="T3" fmla="*/ 19 h 143"/>
                <a:gd name="T4" fmla="*/ 169 w 169"/>
                <a:gd name="T5" fmla="*/ 50 h 143"/>
                <a:gd name="T6" fmla="*/ 153 w 169"/>
                <a:gd name="T7" fmla="*/ 75 h 143"/>
                <a:gd name="T8" fmla="*/ 153 w 169"/>
                <a:gd name="T9" fmla="*/ 76 h 143"/>
                <a:gd name="T10" fmla="*/ 132 w 169"/>
                <a:gd name="T11" fmla="*/ 59 h 143"/>
                <a:gd name="T12" fmla="*/ 133 w 169"/>
                <a:gd name="T13" fmla="*/ 140 h 143"/>
                <a:gd name="T14" fmla="*/ 132 w 169"/>
                <a:gd name="T15" fmla="*/ 52 h 143"/>
                <a:gd name="T16" fmla="*/ 132 w 169"/>
                <a:gd name="T17" fmla="*/ 52 h 143"/>
                <a:gd name="T18" fmla="*/ 107 w 169"/>
                <a:gd name="T19" fmla="*/ 11 h 143"/>
                <a:gd name="T20" fmla="*/ 85 w 169"/>
                <a:gd name="T21" fmla="*/ 16 h 143"/>
                <a:gd name="T22" fmla="*/ 86 w 169"/>
                <a:gd name="T23" fmla="*/ 11 h 143"/>
                <a:gd name="T24" fmla="*/ 110 w 169"/>
                <a:gd name="T25" fmla="*/ 1 h 143"/>
                <a:gd name="T26" fmla="*/ 110 w 169"/>
                <a:gd name="T27" fmla="*/ 1 h 143"/>
                <a:gd name="T28" fmla="*/ 132 w 169"/>
                <a:gd name="T29" fmla="*/ 13 h 143"/>
                <a:gd name="T30" fmla="*/ 113 w 169"/>
                <a:gd name="T31" fmla="*/ 6 h 143"/>
                <a:gd name="T32" fmla="*/ 128 w 169"/>
                <a:gd name="T33" fmla="*/ 138 h 143"/>
                <a:gd name="T34" fmla="*/ 130 w 169"/>
                <a:gd name="T35" fmla="*/ 51 h 143"/>
                <a:gd name="T36" fmla="*/ 132 w 169"/>
                <a:gd name="T37" fmla="*/ 52 h 143"/>
                <a:gd name="T38" fmla="*/ 132 w 169"/>
                <a:gd name="T39" fmla="*/ 51 h 143"/>
                <a:gd name="T40" fmla="*/ 132 w 169"/>
                <a:gd name="T41" fmla="*/ 142 h 143"/>
                <a:gd name="T42" fmla="*/ 85 w 169"/>
                <a:gd name="T43" fmla="*/ 143 h 143"/>
                <a:gd name="T44" fmla="*/ 85 w 169"/>
                <a:gd name="T45" fmla="*/ 16 h 143"/>
                <a:gd name="T46" fmla="*/ 60 w 169"/>
                <a:gd name="T47" fmla="*/ 6 h 143"/>
                <a:gd name="T48" fmla="*/ 19 w 169"/>
                <a:gd name="T49" fmla="*/ 70 h 143"/>
                <a:gd name="T50" fmla="*/ 41 w 169"/>
                <a:gd name="T51" fmla="*/ 52 h 143"/>
                <a:gd name="T52" fmla="*/ 42 w 169"/>
                <a:gd name="T53" fmla="*/ 53 h 143"/>
                <a:gd name="T54" fmla="*/ 85 w 169"/>
                <a:gd name="T55" fmla="*/ 138 h 143"/>
                <a:gd name="T56" fmla="*/ 85 w 169"/>
                <a:gd name="T57" fmla="*/ 143 h 143"/>
                <a:gd name="T58" fmla="*/ 39 w 169"/>
                <a:gd name="T59" fmla="*/ 143 h 143"/>
                <a:gd name="T60" fmla="*/ 37 w 169"/>
                <a:gd name="T61" fmla="*/ 140 h 143"/>
                <a:gd name="T62" fmla="*/ 20 w 169"/>
                <a:gd name="T63" fmla="*/ 76 h 143"/>
                <a:gd name="T64" fmla="*/ 16 w 169"/>
                <a:gd name="T65" fmla="*/ 75 h 143"/>
                <a:gd name="T66" fmla="*/ 1 w 169"/>
                <a:gd name="T67" fmla="*/ 52 h 143"/>
                <a:gd name="T68" fmla="*/ 60 w 169"/>
                <a:gd name="T69" fmla="*/ 1 h 143"/>
                <a:gd name="T70" fmla="*/ 63 w 169"/>
                <a:gd name="T71" fmla="*/ 1 h 143"/>
                <a:gd name="T72" fmla="*/ 85 w 169"/>
                <a:gd name="T73" fmla="*/ 1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9" h="143">
                  <a:moveTo>
                    <a:pt x="132" y="52"/>
                  </a:moveTo>
                  <a:cubicBezTo>
                    <a:pt x="137" y="56"/>
                    <a:pt x="147" y="66"/>
                    <a:pt x="151" y="70"/>
                  </a:cubicBezTo>
                  <a:cubicBezTo>
                    <a:pt x="164" y="51"/>
                    <a:pt x="164" y="51"/>
                    <a:pt x="164" y="51"/>
                  </a:cubicBezTo>
                  <a:cubicBezTo>
                    <a:pt x="159" y="40"/>
                    <a:pt x="145" y="28"/>
                    <a:pt x="132" y="19"/>
                  </a:cubicBezTo>
                  <a:cubicBezTo>
                    <a:pt x="132" y="13"/>
                    <a:pt x="132" y="13"/>
                    <a:pt x="132" y="13"/>
                  </a:cubicBezTo>
                  <a:cubicBezTo>
                    <a:pt x="146" y="23"/>
                    <a:pt x="164" y="38"/>
                    <a:pt x="169" y="50"/>
                  </a:cubicBezTo>
                  <a:cubicBezTo>
                    <a:pt x="169" y="51"/>
                    <a:pt x="169" y="52"/>
                    <a:pt x="169" y="52"/>
                  </a:cubicBezTo>
                  <a:cubicBezTo>
                    <a:pt x="153" y="75"/>
                    <a:pt x="153" y="75"/>
                    <a:pt x="153" y="75"/>
                  </a:cubicBezTo>
                  <a:cubicBezTo>
                    <a:pt x="153" y="75"/>
                    <a:pt x="153" y="75"/>
                    <a:pt x="153" y="75"/>
                  </a:cubicBezTo>
                  <a:cubicBezTo>
                    <a:pt x="153" y="76"/>
                    <a:pt x="153" y="76"/>
                    <a:pt x="153" y="76"/>
                  </a:cubicBezTo>
                  <a:cubicBezTo>
                    <a:pt x="152" y="77"/>
                    <a:pt x="150" y="77"/>
                    <a:pt x="149" y="76"/>
                  </a:cubicBezTo>
                  <a:cubicBezTo>
                    <a:pt x="149" y="76"/>
                    <a:pt x="139" y="65"/>
                    <a:pt x="132" y="59"/>
                  </a:cubicBezTo>
                  <a:cubicBezTo>
                    <a:pt x="133" y="140"/>
                    <a:pt x="133" y="140"/>
                    <a:pt x="133" y="140"/>
                  </a:cubicBezTo>
                  <a:cubicBezTo>
                    <a:pt x="133" y="140"/>
                    <a:pt x="133" y="140"/>
                    <a:pt x="133" y="140"/>
                  </a:cubicBezTo>
                  <a:cubicBezTo>
                    <a:pt x="133" y="141"/>
                    <a:pt x="132" y="141"/>
                    <a:pt x="132" y="142"/>
                  </a:cubicBezTo>
                  <a:cubicBezTo>
                    <a:pt x="132" y="52"/>
                    <a:pt x="132" y="52"/>
                    <a:pt x="132" y="52"/>
                  </a:cubicBezTo>
                  <a:cubicBezTo>
                    <a:pt x="132" y="53"/>
                    <a:pt x="132" y="53"/>
                    <a:pt x="132" y="53"/>
                  </a:cubicBezTo>
                  <a:cubicBezTo>
                    <a:pt x="132" y="53"/>
                    <a:pt x="132" y="52"/>
                    <a:pt x="132" y="52"/>
                  </a:cubicBezTo>
                  <a:close/>
                  <a:moveTo>
                    <a:pt x="113" y="6"/>
                  </a:moveTo>
                  <a:cubicBezTo>
                    <a:pt x="111" y="8"/>
                    <a:pt x="109" y="9"/>
                    <a:pt x="107" y="11"/>
                  </a:cubicBezTo>
                  <a:cubicBezTo>
                    <a:pt x="101" y="14"/>
                    <a:pt x="94" y="16"/>
                    <a:pt x="86" y="16"/>
                  </a:cubicBezTo>
                  <a:cubicBezTo>
                    <a:pt x="86" y="16"/>
                    <a:pt x="85" y="16"/>
                    <a:pt x="85" y="16"/>
                  </a:cubicBezTo>
                  <a:cubicBezTo>
                    <a:pt x="85" y="11"/>
                    <a:pt x="85" y="11"/>
                    <a:pt x="85" y="11"/>
                  </a:cubicBezTo>
                  <a:cubicBezTo>
                    <a:pt x="85" y="11"/>
                    <a:pt x="86" y="11"/>
                    <a:pt x="86" y="11"/>
                  </a:cubicBezTo>
                  <a:cubicBezTo>
                    <a:pt x="93" y="11"/>
                    <a:pt x="100" y="10"/>
                    <a:pt x="104" y="7"/>
                  </a:cubicBezTo>
                  <a:cubicBezTo>
                    <a:pt x="107" y="5"/>
                    <a:pt x="109" y="4"/>
                    <a:pt x="110" y="1"/>
                  </a:cubicBezTo>
                  <a:cubicBezTo>
                    <a:pt x="110" y="1"/>
                    <a:pt x="110" y="1"/>
                    <a:pt x="110" y="1"/>
                  </a:cubicBezTo>
                  <a:cubicBezTo>
                    <a:pt x="110" y="1"/>
                    <a:pt x="110" y="1"/>
                    <a:pt x="110" y="1"/>
                  </a:cubicBezTo>
                  <a:cubicBezTo>
                    <a:pt x="111" y="0"/>
                    <a:pt x="112" y="0"/>
                    <a:pt x="113" y="1"/>
                  </a:cubicBezTo>
                  <a:cubicBezTo>
                    <a:pt x="113" y="1"/>
                    <a:pt x="122" y="6"/>
                    <a:pt x="132" y="13"/>
                  </a:cubicBezTo>
                  <a:cubicBezTo>
                    <a:pt x="132" y="19"/>
                    <a:pt x="132" y="19"/>
                    <a:pt x="132" y="19"/>
                  </a:cubicBezTo>
                  <a:cubicBezTo>
                    <a:pt x="124" y="13"/>
                    <a:pt x="116" y="8"/>
                    <a:pt x="113" y="6"/>
                  </a:cubicBezTo>
                  <a:close/>
                  <a:moveTo>
                    <a:pt x="85" y="138"/>
                  </a:moveTo>
                  <a:cubicBezTo>
                    <a:pt x="128" y="138"/>
                    <a:pt x="128" y="138"/>
                    <a:pt x="128" y="138"/>
                  </a:cubicBezTo>
                  <a:cubicBezTo>
                    <a:pt x="128" y="53"/>
                    <a:pt x="128" y="53"/>
                    <a:pt x="128" y="53"/>
                  </a:cubicBezTo>
                  <a:cubicBezTo>
                    <a:pt x="128" y="52"/>
                    <a:pt x="129" y="51"/>
                    <a:pt x="130" y="51"/>
                  </a:cubicBezTo>
                  <a:cubicBezTo>
                    <a:pt x="131" y="51"/>
                    <a:pt x="131" y="51"/>
                    <a:pt x="132" y="51"/>
                  </a:cubicBezTo>
                  <a:cubicBezTo>
                    <a:pt x="132" y="52"/>
                    <a:pt x="132" y="52"/>
                    <a:pt x="132" y="52"/>
                  </a:cubicBezTo>
                  <a:cubicBezTo>
                    <a:pt x="132" y="52"/>
                    <a:pt x="132" y="52"/>
                    <a:pt x="132" y="52"/>
                  </a:cubicBezTo>
                  <a:cubicBezTo>
                    <a:pt x="132" y="52"/>
                    <a:pt x="132" y="52"/>
                    <a:pt x="132" y="51"/>
                  </a:cubicBezTo>
                  <a:cubicBezTo>
                    <a:pt x="132" y="52"/>
                    <a:pt x="132" y="52"/>
                    <a:pt x="132" y="52"/>
                  </a:cubicBezTo>
                  <a:cubicBezTo>
                    <a:pt x="132" y="142"/>
                    <a:pt x="132" y="142"/>
                    <a:pt x="132" y="142"/>
                  </a:cubicBezTo>
                  <a:cubicBezTo>
                    <a:pt x="132" y="142"/>
                    <a:pt x="131" y="143"/>
                    <a:pt x="130" y="143"/>
                  </a:cubicBezTo>
                  <a:cubicBezTo>
                    <a:pt x="85" y="143"/>
                    <a:pt x="85" y="143"/>
                    <a:pt x="85" y="143"/>
                  </a:cubicBezTo>
                  <a:lnTo>
                    <a:pt x="85" y="138"/>
                  </a:lnTo>
                  <a:close/>
                  <a:moveTo>
                    <a:pt x="85" y="16"/>
                  </a:moveTo>
                  <a:cubicBezTo>
                    <a:pt x="78" y="16"/>
                    <a:pt x="71" y="14"/>
                    <a:pt x="66" y="11"/>
                  </a:cubicBezTo>
                  <a:cubicBezTo>
                    <a:pt x="64" y="9"/>
                    <a:pt x="62" y="8"/>
                    <a:pt x="60" y="6"/>
                  </a:cubicBezTo>
                  <a:cubicBezTo>
                    <a:pt x="51" y="11"/>
                    <a:pt x="14" y="34"/>
                    <a:pt x="6" y="51"/>
                  </a:cubicBezTo>
                  <a:cubicBezTo>
                    <a:pt x="19" y="70"/>
                    <a:pt x="19" y="70"/>
                    <a:pt x="19" y="70"/>
                  </a:cubicBezTo>
                  <a:cubicBezTo>
                    <a:pt x="23" y="66"/>
                    <a:pt x="33" y="56"/>
                    <a:pt x="38" y="51"/>
                  </a:cubicBezTo>
                  <a:cubicBezTo>
                    <a:pt x="39" y="50"/>
                    <a:pt x="41" y="51"/>
                    <a:pt x="41" y="52"/>
                  </a:cubicBezTo>
                  <a:cubicBezTo>
                    <a:pt x="42" y="52"/>
                    <a:pt x="42" y="53"/>
                    <a:pt x="42" y="53"/>
                  </a:cubicBezTo>
                  <a:cubicBezTo>
                    <a:pt x="42" y="53"/>
                    <a:pt x="42" y="53"/>
                    <a:pt x="42" y="53"/>
                  </a:cubicBezTo>
                  <a:cubicBezTo>
                    <a:pt x="42" y="138"/>
                    <a:pt x="42" y="138"/>
                    <a:pt x="42" y="138"/>
                  </a:cubicBezTo>
                  <a:cubicBezTo>
                    <a:pt x="85" y="138"/>
                    <a:pt x="85" y="138"/>
                    <a:pt x="85" y="138"/>
                  </a:cubicBezTo>
                  <a:cubicBezTo>
                    <a:pt x="85" y="138"/>
                    <a:pt x="85" y="138"/>
                    <a:pt x="85" y="138"/>
                  </a:cubicBezTo>
                  <a:cubicBezTo>
                    <a:pt x="85" y="143"/>
                    <a:pt x="85" y="143"/>
                    <a:pt x="85" y="143"/>
                  </a:cubicBezTo>
                  <a:cubicBezTo>
                    <a:pt x="85" y="143"/>
                    <a:pt x="85" y="143"/>
                    <a:pt x="85" y="143"/>
                  </a:cubicBezTo>
                  <a:cubicBezTo>
                    <a:pt x="39" y="143"/>
                    <a:pt x="39" y="143"/>
                    <a:pt x="39" y="143"/>
                  </a:cubicBezTo>
                  <a:cubicBezTo>
                    <a:pt x="39" y="143"/>
                    <a:pt x="39" y="143"/>
                    <a:pt x="39" y="143"/>
                  </a:cubicBezTo>
                  <a:cubicBezTo>
                    <a:pt x="38" y="143"/>
                    <a:pt x="37" y="141"/>
                    <a:pt x="37" y="140"/>
                  </a:cubicBezTo>
                  <a:cubicBezTo>
                    <a:pt x="37" y="59"/>
                    <a:pt x="37" y="59"/>
                    <a:pt x="37" y="59"/>
                  </a:cubicBezTo>
                  <a:cubicBezTo>
                    <a:pt x="30" y="65"/>
                    <a:pt x="21" y="75"/>
                    <a:pt x="20" y="76"/>
                  </a:cubicBezTo>
                  <a:cubicBezTo>
                    <a:pt x="20" y="76"/>
                    <a:pt x="20" y="76"/>
                    <a:pt x="20" y="76"/>
                  </a:cubicBezTo>
                  <a:cubicBezTo>
                    <a:pt x="19" y="77"/>
                    <a:pt x="17" y="77"/>
                    <a:pt x="16" y="75"/>
                  </a:cubicBezTo>
                  <a:cubicBezTo>
                    <a:pt x="1" y="52"/>
                    <a:pt x="1" y="52"/>
                    <a:pt x="1" y="52"/>
                  </a:cubicBezTo>
                  <a:cubicBezTo>
                    <a:pt x="1" y="52"/>
                    <a:pt x="1" y="52"/>
                    <a:pt x="1" y="52"/>
                  </a:cubicBezTo>
                  <a:cubicBezTo>
                    <a:pt x="0" y="52"/>
                    <a:pt x="0" y="51"/>
                    <a:pt x="1" y="50"/>
                  </a:cubicBezTo>
                  <a:cubicBezTo>
                    <a:pt x="9" y="29"/>
                    <a:pt x="59" y="1"/>
                    <a:pt x="60" y="1"/>
                  </a:cubicBezTo>
                  <a:cubicBezTo>
                    <a:pt x="60" y="1"/>
                    <a:pt x="60" y="1"/>
                    <a:pt x="60" y="1"/>
                  </a:cubicBezTo>
                  <a:cubicBezTo>
                    <a:pt x="61" y="0"/>
                    <a:pt x="62" y="0"/>
                    <a:pt x="63" y="1"/>
                  </a:cubicBezTo>
                  <a:cubicBezTo>
                    <a:pt x="64" y="4"/>
                    <a:pt x="66" y="5"/>
                    <a:pt x="68" y="7"/>
                  </a:cubicBezTo>
                  <a:cubicBezTo>
                    <a:pt x="73" y="9"/>
                    <a:pt x="79" y="11"/>
                    <a:pt x="85" y="11"/>
                  </a:cubicBezTo>
                  <a:lnTo>
                    <a:pt x="85"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4" name="Freeform 264"/>
            <p:cNvSpPr>
              <a:spLocks noEditPoints="1"/>
            </p:cNvSpPr>
            <p:nvPr/>
          </p:nvSpPr>
          <p:spPr bwMode="auto">
            <a:xfrm>
              <a:off x="6318226" y="3993464"/>
              <a:ext cx="131915" cy="45177"/>
            </a:xfrm>
            <a:custGeom>
              <a:avLst/>
              <a:gdLst>
                <a:gd name="T0" fmla="*/ 25 w 51"/>
                <a:gd name="T1" fmla="*/ 13 h 18"/>
                <a:gd name="T2" fmla="*/ 38 w 51"/>
                <a:gd name="T3" fmla="*/ 11 h 18"/>
                <a:gd name="T4" fmla="*/ 46 w 51"/>
                <a:gd name="T5" fmla="*/ 5 h 18"/>
                <a:gd name="T6" fmla="*/ 46 w 51"/>
                <a:gd name="T7" fmla="*/ 5 h 18"/>
                <a:gd name="T8" fmla="*/ 46 w 51"/>
                <a:gd name="T9" fmla="*/ 5 h 18"/>
                <a:gd name="T10" fmla="*/ 46 w 51"/>
                <a:gd name="T11" fmla="*/ 5 h 18"/>
                <a:gd name="T12" fmla="*/ 46 w 51"/>
                <a:gd name="T13" fmla="*/ 5 h 18"/>
                <a:gd name="T14" fmla="*/ 46 w 51"/>
                <a:gd name="T15" fmla="*/ 5 h 18"/>
                <a:gd name="T16" fmla="*/ 46 w 51"/>
                <a:gd name="T17" fmla="*/ 5 h 18"/>
                <a:gd name="T18" fmla="*/ 46 w 51"/>
                <a:gd name="T19" fmla="*/ 5 h 18"/>
                <a:gd name="T20" fmla="*/ 46 w 51"/>
                <a:gd name="T21" fmla="*/ 5 h 18"/>
                <a:gd name="T22" fmla="*/ 46 w 51"/>
                <a:gd name="T23" fmla="*/ 5 h 18"/>
                <a:gd name="T24" fmla="*/ 38 w 51"/>
                <a:gd name="T25" fmla="*/ 11 h 18"/>
                <a:gd name="T26" fmla="*/ 25 w 51"/>
                <a:gd name="T27" fmla="*/ 13 h 18"/>
                <a:gd name="T28" fmla="*/ 25 w 51"/>
                <a:gd name="T29" fmla="*/ 13 h 18"/>
                <a:gd name="T30" fmla="*/ 25 w 51"/>
                <a:gd name="T31" fmla="*/ 8 h 18"/>
                <a:gd name="T32" fmla="*/ 25 w 51"/>
                <a:gd name="T33" fmla="*/ 8 h 18"/>
                <a:gd name="T34" fmla="*/ 36 w 51"/>
                <a:gd name="T35" fmla="*/ 7 h 18"/>
                <a:gd name="T36" fmla="*/ 41 w 51"/>
                <a:gd name="T37" fmla="*/ 3 h 18"/>
                <a:gd name="T38" fmla="*/ 42 w 51"/>
                <a:gd name="T39" fmla="*/ 3 h 18"/>
                <a:gd name="T40" fmla="*/ 42 w 51"/>
                <a:gd name="T41" fmla="*/ 3 h 18"/>
                <a:gd name="T42" fmla="*/ 42 w 51"/>
                <a:gd name="T43" fmla="*/ 3 h 18"/>
                <a:gd name="T44" fmla="*/ 44 w 51"/>
                <a:gd name="T45" fmla="*/ 0 h 18"/>
                <a:gd name="T46" fmla="*/ 48 w 51"/>
                <a:gd name="T47" fmla="*/ 1 h 18"/>
                <a:gd name="T48" fmla="*/ 48 w 51"/>
                <a:gd name="T49" fmla="*/ 1 h 18"/>
                <a:gd name="T50" fmla="*/ 48 w 51"/>
                <a:gd name="T51" fmla="*/ 1 h 18"/>
                <a:gd name="T52" fmla="*/ 48 w 51"/>
                <a:gd name="T53" fmla="*/ 1 h 18"/>
                <a:gd name="T54" fmla="*/ 50 w 51"/>
                <a:gd name="T55" fmla="*/ 4 h 18"/>
                <a:gd name="T56" fmla="*/ 50 w 51"/>
                <a:gd name="T57" fmla="*/ 7 h 18"/>
                <a:gd name="T58" fmla="*/ 50 w 51"/>
                <a:gd name="T59" fmla="*/ 7 h 18"/>
                <a:gd name="T60" fmla="*/ 40 w 51"/>
                <a:gd name="T61" fmla="*/ 15 h 18"/>
                <a:gd name="T62" fmla="*/ 25 w 51"/>
                <a:gd name="T63" fmla="*/ 18 h 18"/>
                <a:gd name="T64" fmla="*/ 25 w 51"/>
                <a:gd name="T65" fmla="*/ 18 h 18"/>
                <a:gd name="T66" fmla="*/ 25 w 51"/>
                <a:gd name="T67" fmla="*/ 13 h 18"/>
                <a:gd name="T68" fmla="*/ 25 w 51"/>
                <a:gd name="T69" fmla="*/ 13 h 18"/>
                <a:gd name="T70" fmla="*/ 13 w 51"/>
                <a:gd name="T71" fmla="*/ 11 h 18"/>
                <a:gd name="T72" fmla="*/ 5 w 51"/>
                <a:gd name="T73" fmla="*/ 5 h 18"/>
                <a:gd name="T74" fmla="*/ 5 w 51"/>
                <a:gd name="T75" fmla="*/ 5 h 18"/>
                <a:gd name="T76" fmla="*/ 5 w 51"/>
                <a:gd name="T77" fmla="*/ 5 h 18"/>
                <a:gd name="T78" fmla="*/ 5 w 51"/>
                <a:gd name="T79" fmla="*/ 5 h 18"/>
                <a:gd name="T80" fmla="*/ 5 w 51"/>
                <a:gd name="T81" fmla="*/ 5 h 18"/>
                <a:gd name="T82" fmla="*/ 5 w 51"/>
                <a:gd name="T83" fmla="*/ 5 h 18"/>
                <a:gd name="T84" fmla="*/ 12 w 51"/>
                <a:gd name="T85" fmla="*/ 11 h 18"/>
                <a:gd name="T86" fmla="*/ 25 w 51"/>
                <a:gd name="T87" fmla="*/ 13 h 18"/>
                <a:gd name="T88" fmla="*/ 25 w 51"/>
                <a:gd name="T89" fmla="*/ 18 h 18"/>
                <a:gd name="T90" fmla="*/ 11 w 51"/>
                <a:gd name="T91" fmla="*/ 15 h 18"/>
                <a:gd name="T92" fmla="*/ 1 w 51"/>
                <a:gd name="T93" fmla="*/ 7 h 18"/>
                <a:gd name="T94" fmla="*/ 0 w 51"/>
                <a:gd name="T95" fmla="*/ 4 h 18"/>
                <a:gd name="T96" fmla="*/ 3 w 51"/>
                <a:gd name="T97" fmla="*/ 1 h 18"/>
                <a:gd name="T98" fmla="*/ 3 w 51"/>
                <a:gd name="T99" fmla="*/ 1 h 18"/>
                <a:gd name="T100" fmla="*/ 3 w 51"/>
                <a:gd name="T101" fmla="*/ 1 h 18"/>
                <a:gd name="T102" fmla="*/ 6 w 51"/>
                <a:gd name="T103" fmla="*/ 0 h 18"/>
                <a:gd name="T104" fmla="*/ 9 w 51"/>
                <a:gd name="T105" fmla="*/ 3 h 18"/>
                <a:gd name="T106" fmla="*/ 9 w 51"/>
                <a:gd name="T107" fmla="*/ 3 h 18"/>
                <a:gd name="T108" fmla="*/ 9 w 51"/>
                <a:gd name="T109" fmla="*/ 3 h 18"/>
                <a:gd name="T110" fmla="*/ 15 w 51"/>
                <a:gd name="T111" fmla="*/ 7 h 18"/>
                <a:gd name="T112" fmla="*/ 25 w 51"/>
                <a:gd name="T113" fmla="*/ 8 h 18"/>
                <a:gd name="T114" fmla="*/ 25 w 51"/>
                <a:gd name="T115"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18">
                  <a:moveTo>
                    <a:pt x="25" y="13"/>
                  </a:moveTo>
                  <a:cubicBezTo>
                    <a:pt x="30" y="13"/>
                    <a:pt x="35" y="12"/>
                    <a:pt x="38" y="11"/>
                  </a:cubicBezTo>
                  <a:cubicBezTo>
                    <a:pt x="42" y="9"/>
                    <a:pt x="44" y="7"/>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4" y="7"/>
                    <a:pt x="41" y="10"/>
                    <a:pt x="38" y="11"/>
                  </a:cubicBezTo>
                  <a:cubicBezTo>
                    <a:pt x="34" y="12"/>
                    <a:pt x="30" y="13"/>
                    <a:pt x="25" y="13"/>
                  </a:cubicBezTo>
                  <a:cubicBezTo>
                    <a:pt x="25" y="13"/>
                    <a:pt x="25" y="13"/>
                    <a:pt x="25" y="13"/>
                  </a:cubicBezTo>
                  <a:cubicBezTo>
                    <a:pt x="25" y="8"/>
                    <a:pt x="25" y="8"/>
                    <a:pt x="25" y="8"/>
                  </a:cubicBezTo>
                  <a:cubicBezTo>
                    <a:pt x="25" y="8"/>
                    <a:pt x="25" y="8"/>
                    <a:pt x="25" y="8"/>
                  </a:cubicBezTo>
                  <a:cubicBezTo>
                    <a:pt x="30" y="8"/>
                    <a:pt x="33" y="8"/>
                    <a:pt x="36" y="7"/>
                  </a:cubicBezTo>
                  <a:cubicBezTo>
                    <a:pt x="39" y="5"/>
                    <a:pt x="41" y="4"/>
                    <a:pt x="41" y="3"/>
                  </a:cubicBezTo>
                  <a:cubicBezTo>
                    <a:pt x="42" y="3"/>
                    <a:pt x="42" y="3"/>
                    <a:pt x="42" y="3"/>
                  </a:cubicBezTo>
                  <a:cubicBezTo>
                    <a:pt x="42" y="3"/>
                    <a:pt x="42" y="3"/>
                    <a:pt x="42" y="3"/>
                  </a:cubicBezTo>
                  <a:cubicBezTo>
                    <a:pt x="42" y="3"/>
                    <a:pt x="42" y="3"/>
                    <a:pt x="42" y="3"/>
                  </a:cubicBezTo>
                  <a:cubicBezTo>
                    <a:pt x="42" y="1"/>
                    <a:pt x="43" y="1"/>
                    <a:pt x="44" y="0"/>
                  </a:cubicBezTo>
                  <a:cubicBezTo>
                    <a:pt x="46" y="0"/>
                    <a:pt x="47" y="0"/>
                    <a:pt x="48" y="1"/>
                  </a:cubicBezTo>
                  <a:cubicBezTo>
                    <a:pt x="48" y="1"/>
                    <a:pt x="48" y="1"/>
                    <a:pt x="48" y="1"/>
                  </a:cubicBezTo>
                  <a:cubicBezTo>
                    <a:pt x="48" y="1"/>
                    <a:pt x="48" y="1"/>
                    <a:pt x="48" y="1"/>
                  </a:cubicBezTo>
                  <a:cubicBezTo>
                    <a:pt x="48" y="1"/>
                    <a:pt x="48" y="1"/>
                    <a:pt x="48" y="1"/>
                  </a:cubicBezTo>
                  <a:cubicBezTo>
                    <a:pt x="49" y="1"/>
                    <a:pt x="50" y="3"/>
                    <a:pt x="50" y="4"/>
                  </a:cubicBezTo>
                  <a:cubicBezTo>
                    <a:pt x="51" y="5"/>
                    <a:pt x="51" y="6"/>
                    <a:pt x="50" y="7"/>
                  </a:cubicBezTo>
                  <a:cubicBezTo>
                    <a:pt x="50" y="7"/>
                    <a:pt x="50" y="7"/>
                    <a:pt x="50" y="7"/>
                  </a:cubicBezTo>
                  <a:cubicBezTo>
                    <a:pt x="48" y="11"/>
                    <a:pt x="45" y="13"/>
                    <a:pt x="40" y="15"/>
                  </a:cubicBezTo>
                  <a:cubicBezTo>
                    <a:pt x="36" y="17"/>
                    <a:pt x="31" y="18"/>
                    <a:pt x="25" y="18"/>
                  </a:cubicBezTo>
                  <a:cubicBezTo>
                    <a:pt x="25" y="18"/>
                    <a:pt x="25" y="18"/>
                    <a:pt x="25" y="18"/>
                  </a:cubicBezTo>
                  <a:cubicBezTo>
                    <a:pt x="25" y="13"/>
                    <a:pt x="25" y="13"/>
                    <a:pt x="25" y="13"/>
                  </a:cubicBezTo>
                  <a:close/>
                  <a:moveTo>
                    <a:pt x="25" y="13"/>
                  </a:moveTo>
                  <a:cubicBezTo>
                    <a:pt x="21" y="13"/>
                    <a:pt x="17" y="12"/>
                    <a:pt x="13" y="11"/>
                  </a:cubicBezTo>
                  <a:cubicBezTo>
                    <a:pt x="9" y="10"/>
                    <a:pt x="6" y="7"/>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7"/>
                    <a:pt x="9" y="9"/>
                    <a:pt x="12" y="11"/>
                  </a:cubicBezTo>
                  <a:cubicBezTo>
                    <a:pt x="16" y="12"/>
                    <a:pt x="21" y="13"/>
                    <a:pt x="25" y="13"/>
                  </a:cubicBezTo>
                  <a:cubicBezTo>
                    <a:pt x="25" y="18"/>
                    <a:pt x="25" y="18"/>
                    <a:pt x="25" y="18"/>
                  </a:cubicBezTo>
                  <a:cubicBezTo>
                    <a:pt x="20" y="18"/>
                    <a:pt x="15" y="17"/>
                    <a:pt x="11" y="15"/>
                  </a:cubicBezTo>
                  <a:cubicBezTo>
                    <a:pt x="6" y="13"/>
                    <a:pt x="3" y="11"/>
                    <a:pt x="1" y="7"/>
                  </a:cubicBezTo>
                  <a:cubicBezTo>
                    <a:pt x="0" y="6"/>
                    <a:pt x="0" y="5"/>
                    <a:pt x="0" y="4"/>
                  </a:cubicBezTo>
                  <a:cubicBezTo>
                    <a:pt x="1" y="3"/>
                    <a:pt x="2" y="1"/>
                    <a:pt x="3" y="1"/>
                  </a:cubicBezTo>
                  <a:cubicBezTo>
                    <a:pt x="3" y="1"/>
                    <a:pt x="3" y="1"/>
                    <a:pt x="3" y="1"/>
                  </a:cubicBezTo>
                  <a:cubicBezTo>
                    <a:pt x="3" y="1"/>
                    <a:pt x="3" y="1"/>
                    <a:pt x="3" y="1"/>
                  </a:cubicBezTo>
                  <a:cubicBezTo>
                    <a:pt x="4" y="0"/>
                    <a:pt x="5" y="0"/>
                    <a:pt x="6" y="0"/>
                  </a:cubicBezTo>
                  <a:cubicBezTo>
                    <a:pt x="8" y="1"/>
                    <a:pt x="9" y="1"/>
                    <a:pt x="9" y="3"/>
                  </a:cubicBezTo>
                  <a:cubicBezTo>
                    <a:pt x="9" y="3"/>
                    <a:pt x="9" y="3"/>
                    <a:pt x="9" y="3"/>
                  </a:cubicBezTo>
                  <a:cubicBezTo>
                    <a:pt x="9" y="3"/>
                    <a:pt x="9" y="3"/>
                    <a:pt x="9" y="3"/>
                  </a:cubicBezTo>
                  <a:cubicBezTo>
                    <a:pt x="10" y="4"/>
                    <a:pt x="12" y="5"/>
                    <a:pt x="15" y="7"/>
                  </a:cubicBezTo>
                  <a:cubicBezTo>
                    <a:pt x="18" y="8"/>
                    <a:pt x="21" y="8"/>
                    <a:pt x="25" y="8"/>
                  </a:cubicBezTo>
                  <a:lnTo>
                    <a:pt x="25" y="1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5" name="Freeform 265"/>
            <p:cNvSpPr>
              <a:spLocks noEditPoints="1"/>
            </p:cNvSpPr>
            <p:nvPr/>
          </p:nvSpPr>
          <p:spPr bwMode="auto">
            <a:xfrm>
              <a:off x="6862148" y="3277871"/>
              <a:ext cx="336111" cy="171671"/>
            </a:xfrm>
            <a:custGeom>
              <a:avLst/>
              <a:gdLst>
                <a:gd name="T0" fmla="*/ 121 w 131"/>
                <a:gd name="T1" fmla="*/ 39 h 67"/>
                <a:gd name="T2" fmla="*/ 121 w 131"/>
                <a:gd name="T3" fmla="*/ 39 h 67"/>
                <a:gd name="T4" fmla="*/ 121 w 131"/>
                <a:gd name="T5" fmla="*/ 11 h 67"/>
                <a:gd name="T6" fmla="*/ 111 w 131"/>
                <a:gd name="T7" fmla="*/ 0 h 67"/>
                <a:gd name="T8" fmla="*/ 131 w 131"/>
                <a:gd name="T9" fmla="*/ 24 h 67"/>
                <a:gd name="T10" fmla="*/ 124 w 131"/>
                <a:gd name="T11" fmla="*/ 42 h 67"/>
                <a:gd name="T12" fmla="*/ 111 w 131"/>
                <a:gd name="T13" fmla="*/ 44 h 67"/>
                <a:gd name="T14" fmla="*/ 117 w 131"/>
                <a:gd name="T15" fmla="*/ 35 h 67"/>
                <a:gd name="T16" fmla="*/ 122 w 131"/>
                <a:gd name="T17" fmla="*/ 24 h 67"/>
                <a:gd name="T18" fmla="*/ 111 w 131"/>
                <a:gd name="T19" fmla="*/ 10 h 67"/>
                <a:gd name="T20" fmla="*/ 114 w 131"/>
                <a:gd name="T21" fmla="*/ 18 h 67"/>
                <a:gd name="T22" fmla="*/ 114 w 131"/>
                <a:gd name="T23" fmla="*/ 32 h 67"/>
                <a:gd name="T24" fmla="*/ 111 w 131"/>
                <a:gd name="T25" fmla="*/ 34 h 67"/>
                <a:gd name="T26" fmla="*/ 66 w 131"/>
                <a:gd name="T27" fmla="*/ 62 h 67"/>
                <a:gd name="T28" fmla="*/ 95 w 131"/>
                <a:gd name="T29" fmla="*/ 43 h 67"/>
                <a:gd name="T30" fmla="*/ 98 w 131"/>
                <a:gd name="T31" fmla="*/ 43 h 67"/>
                <a:gd name="T32" fmla="*/ 106 w 131"/>
                <a:gd name="T33" fmla="*/ 44 h 67"/>
                <a:gd name="T34" fmla="*/ 111 w 131"/>
                <a:gd name="T35" fmla="*/ 49 h 67"/>
                <a:gd name="T36" fmla="*/ 101 w 131"/>
                <a:gd name="T37" fmla="*/ 49 h 67"/>
                <a:gd name="T38" fmla="*/ 80 w 131"/>
                <a:gd name="T39" fmla="*/ 62 h 67"/>
                <a:gd name="T40" fmla="*/ 66 w 131"/>
                <a:gd name="T41" fmla="*/ 62 h 67"/>
                <a:gd name="T42" fmla="*/ 107 w 131"/>
                <a:gd name="T43" fmla="*/ 4 h 67"/>
                <a:gd name="T44" fmla="*/ 66 w 131"/>
                <a:gd name="T45" fmla="*/ 4 h 67"/>
                <a:gd name="T46" fmla="*/ 107 w 131"/>
                <a:gd name="T47" fmla="*/ 0 h 67"/>
                <a:gd name="T48" fmla="*/ 108 w 131"/>
                <a:gd name="T49" fmla="*/ 0 h 67"/>
                <a:gd name="T50" fmla="*/ 111 w 131"/>
                <a:gd name="T51" fmla="*/ 5 h 67"/>
                <a:gd name="T52" fmla="*/ 111 w 131"/>
                <a:gd name="T53" fmla="*/ 15 h 67"/>
                <a:gd name="T54" fmla="*/ 109 w 131"/>
                <a:gd name="T55" fmla="*/ 25 h 67"/>
                <a:gd name="T56" fmla="*/ 106 w 131"/>
                <a:gd name="T57" fmla="*/ 35 h 67"/>
                <a:gd name="T58" fmla="*/ 111 w 131"/>
                <a:gd name="T59" fmla="*/ 39 h 67"/>
                <a:gd name="T60" fmla="*/ 104 w 131"/>
                <a:gd name="T61" fmla="*/ 39 h 67"/>
                <a:gd name="T62" fmla="*/ 100 w 131"/>
                <a:gd name="T63" fmla="*/ 36 h 67"/>
                <a:gd name="T64" fmla="*/ 100 w 131"/>
                <a:gd name="T65" fmla="*/ 35 h 67"/>
                <a:gd name="T66" fmla="*/ 106 w 131"/>
                <a:gd name="T67" fmla="*/ 12 h 67"/>
                <a:gd name="T68" fmla="*/ 108 w 131"/>
                <a:gd name="T69" fmla="*/ 10 h 67"/>
                <a:gd name="T70" fmla="*/ 109 w 131"/>
                <a:gd name="T71" fmla="*/ 10 h 67"/>
                <a:gd name="T72" fmla="*/ 55 w 131"/>
                <a:gd name="T73" fmla="*/ 63 h 67"/>
                <a:gd name="T74" fmla="*/ 66 w 131"/>
                <a:gd name="T75" fmla="*/ 67 h 67"/>
                <a:gd name="T76" fmla="*/ 16 w 131"/>
                <a:gd name="T77" fmla="*/ 51 h 67"/>
                <a:gd name="T78" fmla="*/ 0 w 131"/>
                <a:gd name="T79" fmla="*/ 7 h 67"/>
                <a:gd name="T80" fmla="*/ 3 w 131"/>
                <a:gd name="T81" fmla="*/ 0 h 67"/>
                <a:gd name="T82" fmla="*/ 66 w 131"/>
                <a:gd name="T83" fmla="*/ 4 h 67"/>
                <a:gd name="T84" fmla="*/ 5 w 131"/>
                <a:gd name="T85" fmla="*/ 7 h 67"/>
                <a:gd name="T86" fmla="*/ 20 w 131"/>
                <a:gd name="T87"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 h="67">
                  <a:moveTo>
                    <a:pt x="111" y="44"/>
                  </a:moveTo>
                  <a:cubicBezTo>
                    <a:pt x="115" y="43"/>
                    <a:pt x="118" y="41"/>
                    <a:pt x="121" y="39"/>
                  </a:cubicBezTo>
                  <a:cubicBezTo>
                    <a:pt x="121" y="39"/>
                    <a:pt x="121" y="39"/>
                    <a:pt x="121" y="39"/>
                  </a:cubicBezTo>
                  <a:cubicBezTo>
                    <a:pt x="121" y="39"/>
                    <a:pt x="121" y="39"/>
                    <a:pt x="121" y="39"/>
                  </a:cubicBezTo>
                  <a:cubicBezTo>
                    <a:pt x="124" y="35"/>
                    <a:pt x="126" y="30"/>
                    <a:pt x="126" y="24"/>
                  </a:cubicBezTo>
                  <a:cubicBezTo>
                    <a:pt x="126" y="19"/>
                    <a:pt x="124" y="14"/>
                    <a:pt x="121" y="11"/>
                  </a:cubicBezTo>
                  <a:cubicBezTo>
                    <a:pt x="118" y="8"/>
                    <a:pt x="115" y="6"/>
                    <a:pt x="111" y="5"/>
                  </a:cubicBezTo>
                  <a:cubicBezTo>
                    <a:pt x="111" y="0"/>
                    <a:pt x="111" y="0"/>
                    <a:pt x="111" y="0"/>
                  </a:cubicBezTo>
                  <a:cubicBezTo>
                    <a:pt x="116" y="1"/>
                    <a:pt x="121" y="4"/>
                    <a:pt x="124" y="7"/>
                  </a:cubicBezTo>
                  <a:cubicBezTo>
                    <a:pt x="129" y="12"/>
                    <a:pt x="131" y="18"/>
                    <a:pt x="131" y="24"/>
                  </a:cubicBezTo>
                  <a:cubicBezTo>
                    <a:pt x="131" y="31"/>
                    <a:pt x="129" y="38"/>
                    <a:pt x="124" y="42"/>
                  </a:cubicBezTo>
                  <a:cubicBezTo>
                    <a:pt x="124" y="42"/>
                    <a:pt x="124" y="42"/>
                    <a:pt x="124" y="42"/>
                  </a:cubicBezTo>
                  <a:cubicBezTo>
                    <a:pt x="120" y="46"/>
                    <a:pt x="116" y="48"/>
                    <a:pt x="111" y="49"/>
                  </a:cubicBezTo>
                  <a:cubicBezTo>
                    <a:pt x="111" y="44"/>
                    <a:pt x="111" y="44"/>
                    <a:pt x="111" y="44"/>
                  </a:cubicBezTo>
                  <a:close/>
                  <a:moveTo>
                    <a:pt x="111" y="39"/>
                  </a:moveTo>
                  <a:cubicBezTo>
                    <a:pt x="113" y="38"/>
                    <a:pt x="115" y="37"/>
                    <a:pt x="117" y="35"/>
                  </a:cubicBezTo>
                  <a:cubicBezTo>
                    <a:pt x="117" y="35"/>
                    <a:pt x="117" y="35"/>
                    <a:pt x="117" y="35"/>
                  </a:cubicBezTo>
                  <a:cubicBezTo>
                    <a:pt x="120" y="32"/>
                    <a:pt x="122" y="29"/>
                    <a:pt x="122" y="24"/>
                  </a:cubicBezTo>
                  <a:cubicBezTo>
                    <a:pt x="122" y="21"/>
                    <a:pt x="120" y="17"/>
                    <a:pt x="118" y="15"/>
                  </a:cubicBezTo>
                  <a:cubicBezTo>
                    <a:pt x="116" y="13"/>
                    <a:pt x="114" y="11"/>
                    <a:pt x="111" y="10"/>
                  </a:cubicBezTo>
                  <a:cubicBezTo>
                    <a:pt x="111" y="15"/>
                    <a:pt x="111" y="15"/>
                    <a:pt x="111" y="15"/>
                  </a:cubicBezTo>
                  <a:cubicBezTo>
                    <a:pt x="112" y="16"/>
                    <a:pt x="113" y="17"/>
                    <a:pt x="114" y="18"/>
                  </a:cubicBezTo>
                  <a:cubicBezTo>
                    <a:pt x="116" y="20"/>
                    <a:pt x="117" y="22"/>
                    <a:pt x="117" y="24"/>
                  </a:cubicBezTo>
                  <a:cubicBezTo>
                    <a:pt x="117" y="27"/>
                    <a:pt x="116" y="30"/>
                    <a:pt x="114" y="32"/>
                  </a:cubicBezTo>
                  <a:cubicBezTo>
                    <a:pt x="114" y="32"/>
                    <a:pt x="114" y="32"/>
                    <a:pt x="114" y="32"/>
                  </a:cubicBezTo>
                  <a:cubicBezTo>
                    <a:pt x="113" y="33"/>
                    <a:pt x="112" y="33"/>
                    <a:pt x="111" y="34"/>
                  </a:cubicBezTo>
                  <a:lnTo>
                    <a:pt x="111" y="39"/>
                  </a:lnTo>
                  <a:close/>
                  <a:moveTo>
                    <a:pt x="66" y="62"/>
                  </a:moveTo>
                  <a:cubicBezTo>
                    <a:pt x="70" y="61"/>
                    <a:pt x="74" y="59"/>
                    <a:pt x="77" y="58"/>
                  </a:cubicBezTo>
                  <a:cubicBezTo>
                    <a:pt x="84" y="54"/>
                    <a:pt x="90" y="49"/>
                    <a:pt x="95" y="43"/>
                  </a:cubicBezTo>
                  <a:cubicBezTo>
                    <a:pt x="96" y="42"/>
                    <a:pt x="97" y="42"/>
                    <a:pt x="98" y="43"/>
                  </a:cubicBezTo>
                  <a:cubicBezTo>
                    <a:pt x="98" y="43"/>
                    <a:pt x="98" y="43"/>
                    <a:pt x="98" y="43"/>
                  </a:cubicBezTo>
                  <a:cubicBezTo>
                    <a:pt x="99" y="43"/>
                    <a:pt x="101" y="44"/>
                    <a:pt x="102" y="44"/>
                  </a:cubicBezTo>
                  <a:cubicBezTo>
                    <a:pt x="104" y="44"/>
                    <a:pt x="105" y="44"/>
                    <a:pt x="106" y="44"/>
                  </a:cubicBezTo>
                  <a:cubicBezTo>
                    <a:pt x="108" y="44"/>
                    <a:pt x="109" y="44"/>
                    <a:pt x="111" y="44"/>
                  </a:cubicBezTo>
                  <a:cubicBezTo>
                    <a:pt x="111" y="49"/>
                    <a:pt x="111" y="49"/>
                    <a:pt x="111" y="49"/>
                  </a:cubicBezTo>
                  <a:cubicBezTo>
                    <a:pt x="109" y="49"/>
                    <a:pt x="108" y="49"/>
                    <a:pt x="106" y="49"/>
                  </a:cubicBezTo>
                  <a:cubicBezTo>
                    <a:pt x="105" y="49"/>
                    <a:pt x="103" y="49"/>
                    <a:pt x="101" y="49"/>
                  </a:cubicBezTo>
                  <a:cubicBezTo>
                    <a:pt x="100" y="48"/>
                    <a:pt x="99" y="48"/>
                    <a:pt x="98" y="48"/>
                  </a:cubicBezTo>
                  <a:cubicBezTo>
                    <a:pt x="93" y="54"/>
                    <a:pt x="87" y="58"/>
                    <a:pt x="80" y="62"/>
                  </a:cubicBezTo>
                  <a:cubicBezTo>
                    <a:pt x="75" y="64"/>
                    <a:pt x="70" y="66"/>
                    <a:pt x="66" y="67"/>
                  </a:cubicBezTo>
                  <a:cubicBezTo>
                    <a:pt x="66" y="62"/>
                    <a:pt x="66" y="62"/>
                    <a:pt x="66" y="62"/>
                  </a:cubicBezTo>
                  <a:close/>
                  <a:moveTo>
                    <a:pt x="111" y="5"/>
                  </a:moveTo>
                  <a:cubicBezTo>
                    <a:pt x="110" y="5"/>
                    <a:pt x="109" y="5"/>
                    <a:pt x="107" y="4"/>
                  </a:cubicBezTo>
                  <a:cubicBezTo>
                    <a:pt x="107" y="4"/>
                    <a:pt x="107" y="4"/>
                    <a:pt x="107" y="4"/>
                  </a:cubicBezTo>
                  <a:cubicBezTo>
                    <a:pt x="66" y="4"/>
                    <a:pt x="66" y="4"/>
                    <a:pt x="66" y="4"/>
                  </a:cubicBezTo>
                  <a:cubicBezTo>
                    <a:pt x="66" y="0"/>
                    <a:pt x="66" y="0"/>
                    <a:pt x="66" y="0"/>
                  </a:cubicBezTo>
                  <a:cubicBezTo>
                    <a:pt x="107" y="0"/>
                    <a:pt x="107" y="0"/>
                    <a:pt x="107" y="0"/>
                  </a:cubicBezTo>
                  <a:cubicBezTo>
                    <a:pt x="107" y="0"/>
                    <a:pt x="107" y="0"/>
                    <a:pt x="107" y="0"/>
                  </a:cubicBezTo>
                  <a:cubicBezTo>
                    <a:pt x="108" y="0"/>
                    <a:pt x="108" y="0"/>
                    <a:pt x="108" y="0"/>
                  </a:cubicBezTo>
                  <a:cubicBezTo>
                    <a:pt x="109" y="0"/>
                    <a:pt x="110" y="0"/>
                    <a:pt x="111" y="0"/>
                  </a:cubicBezTo>
                  <a:cubicBezTo>
                    <a:pt x="111" y="5"/>
                    <a:pt x="111" y="5"/>
                    <a:pt x="111" y="5"/>
                  </a:cubicBezTo>
                  <a:close/>
                  <a:moveTo>
                    <a:pt x="111" y="10"/>
                  </a:moveTo>
                  <a:cubicBezTo>
                    <a:pt x="111" y="15"/>
                    <a:pt x="111" y="15"/>
                    <a:pt x="111" y="15"/>
                  </a:cubicBezTo>
                  <a:cubicBezTo>
                    <a:pt x="111" y="15"/>
                    <a:pt x="111" y="15"/>
                    <a:pt x="111" y="15"/>
                  </a:cubicBezTo>
                  <a:cubicBezTo>
                    <a:pt x="111" y="19"/>
                    <a:pt x="110" y="22"/>
                    <a:pt x="109" y="25"/>
                  </a:cubicBezTo>
                  <a:cubicBezTo>
                    <a:pt x="108" y="28"/>
                    <a:pt x="107" y="32"/>
                    <a:pt x="106" y="35"/>
                  </a:cubicBezTo>
                  <a:cubicBezTo>
                    <a:pt x="106" y="35"/>
                    <a:pt x="106" y="35"/>
                    <a:pt x="106" y="35"/>
                  </a:cubicBezTo>
                  <a:cubicBezTo>
                    <a:pt x="108" y="35"/>
                    <a:pt x="109" y="34"/>
                    <a:pt x="111" y="34"/>
                  </a:cubicBezTo>
                  <a:cubicBezTo>
                    <a:pt x="111" y="39"/>
                    <a:pt x="111" y="39"/>
                    <a:pt x="111" y="39"/>
                  </a:cubicBezTo>
                  <a:cubicBezTo>
                    <a:pt x="109" y="39"/>
                    <a:pt x="108" y="40"/>
                    <a:pt x="106" y="40"/>
                  </a:cubicBezTo>
                  <a:cubicBezTo>
                    <a:pt x="106" y="40"/>
                    <a:pt x="105" y="39"/>
                    <a:pt x="104" y="39"/>
                  </a:cubicBezTo>
                  <a:cubicBezTo>
                    <a:pt x="103" y="39"/>
                    <a:pt x="102" y="39"/>
                    <a:pt x="102" y="39"/>
                  </a:cubicBezTo>
                  <a:cubicBezTo>
                    <a:pt x="100" y="38"/>
                    <a:pt x="100" y="37"/>
                    <a:pt x="100" y="36"/>
                  </a:cubicBezTo>
                  <a:cubicBezTo>
                    <a:pt x="100" y="36"/>
                    <a:pt x="100" y="35"/>
                    <a:pt x="100" y="35"/>
                  </a:cubicBezTo>
                  <a:cubicBezTo>
                    <a:pt x="100" y="35"/>
                    <a:pt x="100" y="35"/>
                    <a:pt x="100" y="35"/>
                  </a:cubicBezTo>
                  <a:cubicBezTo>
                    <a:pt x="102" y="32"/>
                    <a:pt x="104" y="28"/>
                    <a:pt x="105" y="24"/>
                  </a:cubicBezTo>
                  <a:cubicBezTo>
                    <a:pt x="105" y="20"/>
                    <a:pt x="106" y="16"/>
                    <a:pt x="106" y="12"/>
                  </a:cubicBezTo>
                  <a:cubicBezTo>
                    <a:pt x="106" y="12"/>
                    <a:pt x="106" y="12"/>
                    <a:pt x="106" y="12"/>
                  </a:cubicBezTo>
                  <a:cubicBezTo>
                    <a:pt x="106" y="10"/>
                    <a:pt x="107" y="10"/>
                    <a:pt x="108" y="10"/>
                  </a:cubicBezTo>
                  <a:cubicBezTo>
                    <a:pt x="108" y="10"/>
                    <a:pt x="109" y="10"/>
                    <a:pt x="109" y="10"/>
                  </a:cubicBezTo>
                  <a:cubicBezTo>
                    <a:pt x="109" y="10"/>
                    <a:pt x="109" y="10"/>
                    <a:pt x="109" y="10"/>
                  </a:cubicBezTo>
                  <a:cubicBezTo>
                    <a:pt x="109" y="10"/>
                    <a:pt x="110" y="10"/>
                    <a:pt x="111" y="10"/>
                  </a:cubicBezTo>
                  <a:close/>
                  <a:moveTo>
                    <a:pt x="55" y="63"/>
                  </a:moveTo>
                  <a:cubicBezTo>
                    <a:pt x="59" y="63"/>
                    <a:pt x="62" y="62"/>
                    <a:pt x="66" y="62"/>
                  </a:cubicBezTo>
                  <a:cubicBezTo>
                    <a:pt x="66" y="67"/>
                    <a:pt x="66" y="67"/>
                    <a:pt x="66" y="67"/>
                  </a:cubicBezTo>
                  <a:cubicBezTo>
                    <a:pt x="62" y="67"/>
                    <a:pt x="59" y="67"/>
                    <a:pt x="55" y="67"/>
                  </a:cubicBezTo>
                  <a:cubicBezTo>
                    <a:pt x="40" y="67"/>
                    <a:pt x="26" y="61"/>
                    <a:pt x="16" y="51"/>
                  </a:cubicBezTo>
                  <a:cubicBezTo>
                    <a:pt x="6" y="41"/>
                    <a:pt x="0" y="27"/>
                    <a:pt x="0" y="12"/>
                  </a:cubicBezTo>
                  <a:cubicBezTo>
                    <a:pt x="0" y="10"/>
                    <a:pt x="0" y="9"/>
                    <a:pt x="0" y="7"/>
                  </a:cubicBezTo>
                  <a:cubicBezTo>
                    <a:pt x="0" y="5"/>
                    <a:pt x="1" y="3"/>
                    <a:pt x="1" y="2"/>
                  </a:cubicBezTo>
                  <a:cubicBezTo>
                    <a:pt x="1" y="1"/>
                    <a:pt x="2" y="0"/>
                    <a:pt x="3" y="0"/>
                  </a:cubicBezTo>
                  <a:cubicBezTo>
                    <a:pt x="66" y="0"/>
                    <a:pt x="66" y="0"/>
                    <a:pt x="66" y="0"/>
                  </a:cubicBezTo>
                  <a:cubicBezTo>
                    <a:pt x="66" y="4"/>
                    <a:pt x="66" y="4"/>
                    <a:pt x="66" y="4"/>
                  </a:cubicBezTo>
                  <a:cubicBezTo>
                    <a:pt x="5" y="4"/>
                    <a:pt x="5" y="4"/>
                    <a:pt x="5" y="4"/>
                  </a:cubicBezTo>
                  <a:cubicBezTo>
                    <a:pt x="5" y="5"/>
                    <a:pt x="5" y="6"/>
                    <a:pt x="5" y="7"/>
                  </a:cubicBezTo>
                  <a:cubicBezTo>
                    <a:pt x="5" y="9"/>
                    <a:pt x="5" y="10"/>
                    <a:pt x="5" y="12"/>
                  </a:cubicBezTo>
                  <a:cubicBezTo>
                    <a:pt x="5" y="26"/>
                    <a:pt x="10" y="39"/>
                    <a:pt x="20" y="48"/>
                  </a:cubicBezTo>
                  <a:cubicBezTo>
                    <a:pt x="29" y="57"/>
                    <a:pt x="41" y="63"/>
                    <a:pt x="55" y="6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6" name="Freeform 266"/>
            <p:cNvSpPr>
              <a:spLocks noEditPoints="1"/>
            </p:cNvSpPr>
            <p:nvPr/>
          </p:nvSpPr>
          <p:spPr bwMode="auto">
            <a:xfrm>
              <a:off x="6862148" y="3453156"/>
              <a:ext cx="305392" cy="37949"/>
            </a:xfrm>
            <a:custGeom>
              <a:avLst/>
              <a:gdLst>
                <a:gd name="T0" fmla="*/ 59 w 119"/>
                <a:gd name="T1" fmla="*/ 0 h 15"/>
                <a:gd name="T2" fmla="*/ 117 w 119"/>
                <a:gd name="T3" fmla="*/ 0 h 15"/>
                <a:gd name="T4" fmla="*/ 119 w 119"/>
                <a:gd name="T5" fmla="*/ 3 h 15"/>
                <a:gd name="T6" fmla="*/ 119 w 119"/>
                <a:gd name="T7" fmla="*/ 12 h 15"/>
                <a:gd name="T8" fmla="*/ 117 w 119"/>
                <a:gd name="T9" fmla="*/ 15 h 15"/>
                <a:gd name="T10" fmla="*/ 59 w 119"/>
                <a:gd name="T11" fmla="*/ 15 h 15"/>
                <a:gd name="T12" fmla="*/ 59 w 119"/>
                <a:gd name="T13" fmla="*/ 10 h 15"/>
                <a:gd name="T14" fmla="*/ 114 w 119"/>
                <a:gd name="T15" fmla="*/ 10 h 15"/>
                <a:gd name="T16" fmla="*/ 114 w 119"/>
                <a:gd name="T17" fmla="*/ 5 h 15"/>
                <a:gd name="T18" fmla="*/ 59 w 119"/>
                <a:gd name="T19" fmla="*/ 5 h 15"/>
                <a:gd name="T20" fmla="*/ 59 w 119"/>
                <a:gd name="T21" fmla="*/ 0 h 15"/>
                <a:gd name="T22" fmla="*/ 2 w 119"/>
                <a:gd name="T23" fmla="*/ 0 h 15"/>
                <a:gd name="T24" fmla="*/ 59 w 119"/>
                <a:gd name="T25" fmla="*/ 0 h 15"/>
                <a:gd name="T26" fmla="*/ 59 w 119"/>
                <a:gd name="T27" fmla="*/ 5 h 15"/>
                <a:gd name="T28" fmla="*/ 5 w 119"/>
                <a:gd name="T29" fmla="*/ 5 h 15"/>
                <a:gd name="T30" fmla="*/ 5 w 119"/>
                <a:gd name="T31" fmla="*/ 10 h 15"/>
                <a:gd name="T32" fmla="*/ 59 w 119"/>
                <a:gd name="T33" fmla="*/ 10 h 15"/>
                <a:gd name="T34" fmla="*/ 59 w 119"/>
                <a:gd name="T35" fmla="*/ 15 h 15"/>
                <a:gd name="T36" fmla="*/ 2 w 119"/>
                <a:gd name="T37" fmla="*/ 15 h 15"/>
                <a:gd name="T38" fmla="*/ 0 w 119"/>
                <a:gd name="T39" fmla="*/ 12 h 15"/>
                <a:gd name="T40" fmla="*/ 0 w 119"/>
                <a:gd name="T41" fmla="*/ 3 h 15"/>
                <a:gd name="T42" fmla="*/ 2 w 1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5">
                  <a:moveTo>
                    <a:pt x="59" y="0"/>
                  </a:moveTo>
                  <a:cubicBezTo>
                    <a:pt x="117" y="0"/>
                    <a:pt x="117" y="0"/>
                    <a:pt x="117" y="0"/>
                  </a:cubicBezTo>
                  <a:cubicBezTo>
                    <a:pt x="118" y="0"/>
                    <a:pt x="119" y="1"/>
                    <a:pt x="119" y="3"/>
                  </a:cubicBezTo>
                  <a:cubicBezTo>
                    <a:pt x="119" y="12"/>
                    <a:pt x="119" y="12"/>
                    <a:pt x="119" y="12"/>
                  </a:cubicBezTo>
                  <a:cubicBezTo>
                    <a:pt x="119" y="13"/>
                    <a:pt x="118" y="15"/>
                    <a:pt x="117" y="15"/>
                  </a:cubicBezTo>
                  <a:cubicBezTo>
                    <a:pt x="59" y="15"/>
                    <a:pt x="59" y="15"/>
                    <a:pt x="59" y="15"/>
                  </a:cubicBezTo>
                  <a:cubicBezTo>
                    <a:pt x="59" y="10"/>
                    <a:pt x="59" y="10"/>
                    <a:pt x="59" y="10"/>
                  </a:cubicBezTo>
                  <a:cubicBezTo>
                    <a:pt x="114" y="10"/>
                    <a:pt x="114" y="10"/>
                    <a:pt x="114" y="10"/>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5" y="5"/>
                    <a:pt x="5" y="5"/>
                    <a:pt x="5" y="5"/>
                  </a:cubicBezTo>
                  <a:cubicBezTo>
                    <a:pt x="5" y="10"/>
                    <a:pt x="5" y="10"/>
                    <a:pt x="5" y="10"/>
                  </a:cubicBezTo>
                  <a:cubicBezTo>
                    <a:pt x="59" y="10"/>
                    <a:pt x="59" y="10"/>
                    <a:pt x="59" y="10"/>
                  </a:cubicBezTo>
                  <a:cubicBezTo>
                    <a:pt x="59" y="15"/>
                    <a:pt x="59" y="15"/>
                    <a:pt x="59" y="15"/>
                  </a:cubicBezTo>
                  <a:cubicBezTo>
                    <a:pt x="2" y="15"/>
                    <a:pt x="2" y="15"/>
                    <a:pt x="2" y="15"/>
                  </a:cubicBezTo>
                  <a:cubicBezTo>
                    <a:pt x="1" y="15"/>
                    <a:pt x="0" y="13"/>
                    <a:pt x="0" y="12"/>
                  </a:cubicBezTo>
                  <a:cubicBezTo>
                    <a:pt x="0" y="3"/>
                    <a:pt x="0" y="3"/>
                    <a:pt x="0" y="3"/>
                  </a:cubicBezTo>
                  <a:cubicBezTo>
                    <a:pt x="0" y="1"/>
                    <a:pt x="1" y="0"/>
                    <a:pt x="2"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7" name="Freeform 268"/>
            <p:cNvSpPr>
              <a:spLocks noEditPoints="1"/>
            </p:cNvSpPr>
            <p:nvPr/>
          </p:nvSpPr>
          <p:spPr bwMode="auto">
            <a:xfrm>
              <a:off x="7008519" y="3140536"/>
              <a:ext cx="57826" cy="137336"/>
            </a:xfrm>
            <a:custGeom>
              <a:avLst/>
              <a:gdLst>
                <a:gd name="T0" fmla="*/ 12 w 23"/>
                <a:gd name="T1" fmla="*/ 47 h 53"/>
                <a:gd name="T2" fmla="*/ 17 w 23"/>
                <a:gd name="T3" fmla="*/ 42 h 53"/>
                <a:gd name="T4" fmla="*/ 18 w 23"/>
                <a:gd name="T5" fmla="*/ 32 h 53"/>
                <a:gd name="T6" fmla="*/ 14 w 23"/>
                <a:gd name="T7" fmla="*/ 24 h 53"/>
                <a:gd name="T8" fmla="*/ 13 w 23"/>
                <a:gd name="T9" fmla="*/ 22 h 53"/>
                <a:gd name="T10" fmla="*/ 12 w 23"/>
                <a:gd name="T11" fmla="*/ 19 h 53"/>
                <a:gd name="T12" fmla="*/ 12 w 23"/>
                <a:gd name="T13" fmla="*/ 12 h 53"/>
                <a:gd name="T14" fmla="*/ 13 w 23"/>
                <a:gd name="T15" fmla="*/ 10 h 53"/>
                <a:gd name="T16" fmla="*/ 15 w 23"/>
                <a:gd name="T17" fmla="*/ 7 h 53"/>
                <a:gd name="T18" fmla="*/ 14 w 23"/>
                <a:gd name="T19" fmla="*/ 6 h 53"/>
                <a:gd name="T20" fmla="*/ 14 w 23"/>
                <a:gd name="T21" fmla="*/ 6 h 53"/>
                <a:gd name="T22" fmla="*/ 13 w 23"/>
                <a:gd name="T23" fmla="*/ 5 h 53"/>
                <a:gd name="T24" fmla="*/ 12 w 23"/>
                <a:gd name="T25" fmla="*/ 5 h 53"/>
                <a:gd name="T26" fmla="*/ 12 w 23"/>
                <a:gd name="T27" fmla="*/ 0 h 53"/>
                <a:gd name="T28" fmla="*/ 16 w 23"/>
                <a:gd name="T29" fmla="*/ 1 h 53"/>
                <a:gd name="T30" fmla="*/ 18 w 23"/>
                <a:gd name="T31" fmla="*/ 3 h 53"/>
                <a:gd name="T32" fmla="*/ 18 w 23"/>
                <a:gd name="T33" fmla="*/ 4 h 53"/>
                <a:gd name="T34" fmla="*/ 19 w 23"/>
                <a:gd name="T35" fmla="*/ 6 h 53"/>
                <a:gd name="T36" fmla="*/ 16 w 23"/>
                <a:gd name="T37" fmla="*/ 14 h 53"/>
                <a:gd name="T38" fmla="*/ 16 w 23"/>
                <a:gd name="T39" fmla="*/ 16 h 53"/>
                <a:gd name="T40" fmla="*/ 17 w 23"/>
                <a:gd name="T41" fmla="*/ 19 h 53"/>
                <a:gd name="T42" fmla="*/ 18 w 23"/>
                <a:gd name="T43" fmla="*/ 22 h 53"/>
                <a:gd name="T44" fmla="*/ 22 w 23"/>
                <a:gd name="T45" fmla="*/ 31 h 53"/>
                <a:gd name="T46" fmla="*/ 21 w 23"/>
                <a:gd name="T47" fmla="*/ 44 h 53"/>
                <a:gd name="T48" fmla="*/ 12 w 23"/>
                <a:gd name="T49" fmla="*/ 52 h 53"/>
                <a:gd name="T50" fmla="*/ 12 w 23"/>
                <a:gd name="T51" fmla="*/ 52 h 53"/>
                <a:gd name="T52" fmla="*/ 12 w 23"/>
                <a:gd name="T53" fmla="*/ 47 h 53"/>
                <a:gd name="T54" fmla="*/ 12 w 23"/>
                <a:gd name="T55" fmla="*/ 32 h 53"/>
                <a:gd name="T56" fmla="*/ 12 w 23"/>
                <a:gd name="T57" fmla="*/ 40 h 53"/>
                <a:gd name="T58" fmla="*/ 12 w 23"/>
                <a:gd name="T59" fmla="*/ 32 h 53"/>
                <a:gd name="T60" fmla="*/ 9 w 23"/>
                <a:gd name="T61" fmla="*/ 41 h 53"/>
                <a:gd name="T62" fmla="*/ 7 w 23"/>
                <a:gd name="T63" fmla="*/ 44 h 53"/>
                <a:gd name="T64" fmla="*/ 7 w 23"/>
                <a:gd name="T65" fmla="*/ 45 h 53"/>
                <a:gd name="T66" fmla="*/ 8 w 23"/>
                <a:gd name="T67" fmla="*/ 46 h 53"/>
                <a:gd name="T68" fmla="*/ 11 w 23"/>
                <a:gd name="T69" fmla="*/ 47 h 53"/>
                <a:gd name="T70" fmla="*/ 12 w 23"/>
                <a:gd name="T71" fmla="*/ 47 h 53"/>
                <a:gd name="T72" fmla="*/ 12 w 23"/>
                <a:gd name="T73" fmla="*/ 52 h 53"/>
                <a:gd name="T74" fmla="*/ 4 w 23"/>
                <a:gd name="T75" fmla="*/ 50 h 53"/>
                <a:gd name="T76" fmla="*/ 3 w 23"/>
                <a:gd name="T77" fmla="*/ 47 h 53"/>
                <a:gd name="T78" fmla="*/ 2 w 23"/>
                <a:gd name="T79" fmla="*/ 44 h 53"/>
                <a:gd name="T80" fmla="*/ 8 w 23"/>
                <a:gd name="T81" fmla="*/ 37 h 53"/>
                <a:gd name="T82" fmla="*/ 7 w 23"/>
                <a:gd name="T83" fmla="*/ 34 h 53"/>
                <a:gd name="T84" fmla="*/ 3 w 23"/>
                <a:gd name="T85" fmla="*/ 26 h 53"/>
                <a:gd name="T86" fmla="*/ 1 w 23"/>
                <a:gd name="T87" fmla="*/ 22 h 53"/>
                <a:gd name="T88" fmla="*/ 1 w 23"/>
                <a:gd name="T89" fmla="*/ 22 h 53"/>
                <a:gd name="T90" fmla="*/ 1 w 23"/>
                <a:gd name="T91" fmla="*/ 22 h 53"/>
                <a:gd name="T92" fmla="*/ 1 w 23"/>
                <a:gd name="T93" fmla="*/ 10 h 53"/>
                <a:gd name="T94" fmla="*/ 8 w 23"/>
                <a:gd name="T95" fmla="*/ 1 h 53"/>
                <a:gd name="T96" fmla="*/ 12 w 23"/>
                <a:gd name="T97" fmla="*/ 0 h 53"/>
                <a:gd name="T98" fmla="*/ 12 w 23"/>
                <a:gd name="T99" fmla="*/ 5 h 53"/>
                <a:gd name="T100" fmla="*/ 10 w 23"/>
                <a:gd name="T101" fmla="*/ 5 h 53"/>
                <a:gd name="T102" fmla="*/ 5 w 23"/>
                <a:gd name="T103" fmla="*/ 11 h 53"/>
                <a:gd name="T104" fmla="*/ 6 w 23"/>
                <a:gd name="T105" fmla="*/ 21 h 53"/>
                <a:gd name="T106" fmla="*/ 6 w 23"/>
                <a:gd name="T107" fmla="*/ 21 h 53"/>
                <a:gd name="T108" fmla="*/ 7 w 23"/>
                <a:gd name="T109" fmla="*/ 23 h 53"/>
                <a:gd name="T110" fmla="*/ 12 w 23"/>
                <a:gd name="T111" fmla="*/ 32 h 53"/>
                <a:gd name="T112" fmla="*/ 12 w 23"/>
                <a:gd name="T113" fmla="*/ 40 h 53"/>
                <a:gd name="T114" fmla="*/ 9 w 23"/>
                <a:gd name="T115" fmla="*/ 41 h 53"/>
                <a:gd name="T116" fmla="*/ 12 w 23"/>
                <a:gd name="T117" fmla="*/ 19 h 53"/>
                <a:gd name="T118" fmla="*/ 12 w 23"/>
                <a:gd name="T119" fmla="*/ 12 h 53"/>
                <a:gd name="T120" fmla="*/ 11 w 23"/>
                <a:gd name="T121" fmla="*/ 17 h 53"/>
                <a:gd name="T122" fmla="*/ 12 w 23"/>
                <a:gd name="T12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53">
                  <a:moveTo>
                    <a:pt x="12" y="47"/>
                  </a:moveTo>
                  <a:cubicBezTo>
                    <a:pt x="14" y="46"/>
                    <a:pt x="16" y="44"/>
                    <a:pt x="17" y="42"/>
                  </a:cubicBezTo>
                  <a:cubicBezTo>
                    <a:pt x="18" y="39"/>
                    <a:pt x="18" y="35"/>
                    <a:pt x="18" y="32"/>
                  </a:cubicBezTo>
                  <a:cubicBezTo>
                    <a:pt x="17" y="29"/>
                    <a:pt x="16" y="27"/>
                    <a:pt x="14" y="24"/>
                  </a:cubicBezTo>
                  <a:cubicBezTo>
                    <a:pt x="14" y="23"/>
                    <a:pt x="13" y="22"/>
                    <a:pt x="13" y="22"/>
                  </a:cubicBezTo>
                  <a:cubicBezTo>
                    <a:pt x="12" y="21"/>
                    <a:pt x="12" y="20"/>
                    <a:pt x="12" y="19"/>
                  </a:cubicBezTo>
                  <a:cubicBezTo>
                    <a:pt x="12" y="12"/>
                    <a:pt x="12" y="12"/>
                    <a:pt x="12" y="12"/>
                  </a:cubicBezTo>
                  <a:cubicBezTo>
                    <a:pt x="12" y="11"/>
                    <a:pt x="12" y="11"/>
                    <a:pt x="13" y="10"/>
                  </a:cubicBezTo>
                  <a:cubicBezTo>
                    <a:pt x="14" y="10"/>
                    <a:pt x="15" y="8"/>
                    <a:pt x="15" y="7"/>
                  </a:cubicBezTo>
                  <a:cubicBezTo>
                    <a:pt x="15" y="7"/>
                    <a:pt x="14"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19" y="6"/>
                  </a:cubicBezTo>
                  <a:cubicBezTo>
                    <a:pt x="20" y="9"/>
                    <a:pt x="19" y="12"/>
                    <a:pt x="16" y="14"/>
                  </a:cubicBezTo>
                  <a:cubicBezTo>
                    <a:pt x="16" y="15"/>
                    <a:pt x="16" y="15"/>
                    <a:pt x="16" y="16"/>
                  </a:cubicBezTo>
                  <a:cubicBezTo>
                    <a:pt x="16" y="17"/>
                    <a:pt x="17" y="18"/>
                    <a:pt x="17" y="19"/>
                  </a:cubicBezTo>
                  <a:cubicBezTo>
                    <a:pt x="17" y="20"/>
                    <a:pt x="18" y="21"/>
                    <a:pt x="18" y="22"/>
                  </a:cubicBezTo>
                  <a:cubicBezTo>
                    <a:pt x="20" y="24"/>
                    <a:pt x="21" y="27"/>
                    <a:pt x="22" y="31"/>
                  </a:cubicBezTo>
                  <a:cubicBezTo>
                    <a:pt x="23" y="35"/>
                    <a:pt x="23" y="40"/>
                    <a:pt x="21" y="44"/>
                  </a:cubicBezTo>
                  <a:cubicBezTo>
                    <a:pt x="20" y="47"/>
                    <a:pt x="17" y="50"/>
                    <a:pt x="12" y="52"/>
                  </a:cubicBezTo>
                  <a:cubicBezTo>
                    <a:pt x="12" y="52"/>
                    <a:pt x="12" y="52"/>
                    <a:pt x="12" y="52"/>
                  </a:cubicBezTo>
                  <a:cubicBezTo>
                    <a:pt x="12" y="47"/>
                    <a:pt x="12" y="47"/>
                    <a:pt x="12" y="47"/>
                  </a:cubicBezTo>
                  <a:close/>
                  <a:moveTo>
                    <a:pt x="12" y="32"/>
                  </a:moveTo>
                  <a:cubicBezTo>
                    <a:pt x="12" y="40"/>
                    <a:pt x="12" y="40"/>
                    <a:pt x="12" y="40"/>
                  </a:cubicBezTo>
                  <a:cubicBezTo>
                    <a:pt x="13" y="38"/>
                    <a:pt x="12" y="35"/>
                    <a:pt x="12" y="32"/>
                  </a:cubicBezTo>
                  <a:close/>
                  <a:moveTo>
                    <a:pt x="9" y="41"/>
                  </a:moveTo>
                  <a:cubicBezTo>
                    <a:pt x="8" y="42"/>
                    <a:pt x="7" y="43"/>
                    <a:pt x="7" y="44"/>
                  </a:cubicBezTo>
                  <a:cubicBezTo>
                    <a:pt x="7" y="44"/>
                    <a:pt x="7" y="45"/>
                    <a:pt x="7" y="45"/>
                  </a:cubicBezTo>
                  <a:cubicBezTo>
                    <a:pt x="7" y="46"/>
                    <a:pt x="8" y="46"/>
                    <a:pt x="8" y="46"/>
                  </a:cubicBezTo>
                  <a:cubicBezTo>
                    <a:pt x="9" y="47"/>
                    <a:pt x="9" y="47"/>
                    <a:pt x="11" y="47"/>
                  </a:cubicBezTo>
                  <a:cubicBezTo>
                    <a:pt x="11" y="47"/>
                    <a:pt x="11" y="47"/>
                    <a:pt x="12" y="47"/>
                  </a:cubicBezTo>
                  <a:cubicBezTo>
                    <a:pt x="12" y="52"/>
                    <a:pt x="12" y="52"/>
                    <a:pt x="12" y="52"/>
                  </a:cubicBezTo>
                  <a:cubicBezTo>
                    <a:pt x="8" y="53"/>
                    <a:pt x="6" y="51"/>
                    <a:pt x="4" y="50"/>
                  </a:cubicBezTo>
                  <a:cubicBezTo>
                    <a:pt x="4" y="49"/>
                    <a:pt x="3" y="48"/>
                    <a:pt x="3" y="47"/>
                  </a:cubicBezTo>
                  <a:cubicBezTo>
                    <a:pt x="2" y="46"/>
                    <a:pt x="2" y="45"/>
                    <a:pt x="2" y="44"/>
                  </a:cubicBezTo>
                  <a:cubicBezTo>
                    <a:pt x="3" y="41"/>
                    <a:pt x="4" y="38"/>
                    <a:pt x="8" y="37"/>
                  </a:cubicBezTo>
                  <a:cubicBezTo>
                    <a:pt x="8" y="37"/>
                    <a:pt x="7" y="35"/>
                    <a:pt x="7" y="34"/>
                  </a:cubicBezTo>
                  <a:cubicBezTo>
                    <a:pt x="6" y="31"/>
                    <a:pt x="4" y="28"/>
                    <a:pt x="3" y="26"/>
                  </a:cubicBezTo>
                  <a:cubicBezTo>
                    <a:pt x="2" y="24"/>
                    <a:pt x="2" y="23"/>
                    <a:pt x="1" y="22"/>
                  </a:cubicBezTo>
                  <a:cubicBezTo>
                    <a:pt x="1" y="22"/>
                    <a:pt x="1" y="22"/>
                    <a:pt x="1"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5" y="11"/>
                  </a:cubicBezTo>
                  <a:cubicBezTo>
                    <a:pt x="5" y="14"/>
                    <a:pt x="5" y="18"/>
                    <a:pt x="6" y="21"/>
                  </a:cubicBezTo>
                  <a:cubicBezTo>
                    <a:pt x="6" y="21"/>
                    <a:pt x="6" y="21"/>
                    <a:pt x="6" y="21"/>
                  </a:cubicBezTo>
                  <a:cubicBezTo>
                    <a:pt x="6" y="21"/>
                    <a:pt x="7" y="22"/>
                    <a:pt x="7" y="23"/>
                  </a:cubicBezTo>
                  <a:cubicBezTo>
                    <a:pt x="9" y="26"/>
                    <a:pt x="10" y="29"/>
                    <a:pt x="12" y="32"/>
                  </a:cubicBezTo>
                  <a:cubicBezTo>
                    <a:pt x="12" y="40"/>
                    <a:pt x="12" y="40"/>
                    <a:pt x="12" y="40"/>
                  </a:cubicBezTo>
                  <a:cubicBezTo>
                    <a:pt x="11" y="40"/>
                    <a:pt x="10" y="41"/>
                    <a:pt x="9" y="41"/>
                  </a:cubicBezTo>
                  <a:close/>
                  <a:moveTo>
                    <a:pt x="12" y="19"/>
                  </a:moveTo>
                  <a:cubicBezTo>
                    <a:pt x="12" y="12"/>
                    <a:pt x="12" y="12"/>
                    <a:pt x="12" y="12"/>
                  </a:cubicBezTo>
                  <a:cubicBezTo>
                    <a:pt x="11" y="13"/>
                    <a:pt x="11" y="15"/>
                    <a:pt x="11" y="17"/>
                  </a:cubicBezTo>
                  <a:cubicBezTo>
                    <a:pt x="11" y="17"/>
                    <a:pt x="11" y="18"/>
                    <a:pt x="12" y="1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8" name="Freeform 269"/>
            <p:cNvSpPr>
              <a:spLocks noEditPoints="1"/>
            </p:cNvSpPr>
            <p:nvPr/>
          </p:nvSpPr>
          <p:spPr bwMode="auto">
            <a:xfrm>
              <a:off x="6968764" y="2385188"/>
              <a:ext cx="124688" cy="122880"/>
            </a:xfrm>
            <a:custGeom>
              <a:avLst/>
              <a:gdLst>
                <a:gd name="T0" fmla="*/ 24 w 48"/>
                <a:gd name="T1" fmla="*/ 0 h 48"/>
                <a:gd name="T2" fmla="*/ 41 w 48"/>
                <a:gd name="T3" fmla="*/ 7 h 48"/>
                <a:gd name="T4" fmla="*/ 41 w 48"/>
                <a:gd name="T5" fmla="*/ 7 h 48"/>
                <a:gd name="T6" fmla="*/ 48 w 48"/>
                <a:gd name="T7" fmla="*/ 24 h 48"/>
                <a:gd name="T8" fmla="*/ 41 w 48"/>
                <a:gd name="T9" fmla="*/ 41 h 48"/>
                <a:gd name="T10" fmla="*/ 41 w 48"/>
                <a:gd name="T11" fmla="*/ 41 h 48"/>
                <a:gd name="T12" fmla="*/ 24 w 48"/>
                <a:gd name="T13" fmla="*/ 48 h 48"/>
                <a:gd name="T14" fmla="*/ 24 w 48"/>
                <a:gd name="T15" fmla="*/ 43 h 48"/>
                <a:gd name="T16" fmla="*/ 37 w 48"/>
                <a:gd name="T17" fmla="*/ 37 h 48"/>
                <a:gd name="T18" fmla="*/ 37 w 48"/>
                <a:gd name="T19" fmla="*/ 37 h 48"/>
                <a:gd name="T20" fmla="*/ 37 w 48"/>
                <a:gd name="T21" fmla="*/ 37 h 48"/>
                <a:gd name="T22" fmla="*/ 43 w 48"/>
                <a:gd name="T23" fmla="*/ 24 h 48"/>
                <a:gd name="T24" fmla="*/ 37 w 48"/>
                <a:gd name="T25" fmla="*/ 11 h 48"/>
                <a:gd name="T26" fmla="*/ 37 w 48"/>
                <a:gd name="T27" fmla="*/ 11 h 48"/>
                <a:gd name="T28" fmla="*/ 24 w 48"/>
                <a:gd name="T29" fmla="*/ 5 h 48"/>
                <a:gd name="T30" fmla="*/ 24 w 48"/>
                <a:gd name="T31" fmla="*/ 0 h 48"/>
                <a:gd name="T32" fmla="*/ 24 w 48"/>
                <a:gd name="T33" fmla="*/ 0 h 48"/>
                <a:gd name="T34" fmla="*/ 24 w 48"/>
                <a:gd name="T35" fmla="*/ 0 h 48"/>
                <a:gd name="T36" fmla="*/ 24 w 48"/>
                <a:gd name="T37" fmla="*/ 5 h 48"/>
                <a:gd name="T38" fmla="*/ 24 w 48"/>
                <a:gd name="T39" fmla="*/ 5 h 48"/>
                <a:gd name="T40" fmla="*/ 11 w 48"/>
                <a:gd name="T41" fmla="*/ 11 h 48"/>
                <a:gd name="T42" fmla="*/ 5 w 48"/>
                <a:gd name="T43" fmla="*/ 24 h 48"/>
                <a:gd name="T44" fmla="*/ 11 w 48"/>
                <a:gd name="T45" fmla="*/ 37 h 48"/>
                <a:gd name="T46" fmla="*/ 24 w 48"/>
                <a:gd name="T47" fmla="*/ 43 h 48"/>
                <a:gd name="T48" fmla="*/ 24 w 48"/>
                <a:gd name="T49" fmla="*/ 43 h 48"/>
                <a:gd name="T50" fmla="*/ 24 w 48"/>
                <a:gd name="T51" fmla="*/ 48 h 48"/>
                <a:gd name="T52" fmla="*/ 24 w 48"/>
                <a:gd name="T53" fmla="*/ 48 h 48"/>
                <a:gd name="T54" fmla="*/ 7 w 48"/>
                <a:gd name="T55" fmla="*/ 41 h 48"/>
                <a:gd name="T56" fmla="*/ 0 w 48"/>
                <a:gd name="T57" fmla="*/ 24 h 48"/>
                <a:gd name="T58" fmla="*/ 7 w 48"/>
                <a:gd name="T59" fmla="*/ 7 h 48"/>
                <a:gd name="T60" fmla="*/ 24 w 48"/>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8">
                  <a:moveTo>
                    <a:pt x="24" y="0"/>
                  </a:moveTo>
                  <a:cubicBezTo>
                    <a:pt x="30" y="0"/>
                    <a:pt x="36" y="3"/>
                    <a:pt x="41" y="7"/>
                  </a:cubicBezTo>
                  <a:cubicBezTo>
                    <a:pt x="41" y="7"/>
                    <a:pt x="41" y="7"/>
                    <a:pt x="41" y="7"/>
                  </a:cubicBezTo>
                  <a:cubicBezTo>
                    <a:pt x="45" y="12"/>
                    <a:pt x="48" y="18"/>
                    <a:pt x="48" y="24"/>
                  </a:cubicBezTo>
                  <a:cubicBezTo>
                    <a:pt x="48" y="31"/>
                    <a:pt x="45" y="36"/>
                    <a:pt x="41" y="41"/>
                  </a:cubicBezTo>
                  <a:cubicBezTo>
                    <a:pt x="41" y="41"/>
                    <a:pt x="41" y="41"/>
                    <a:pt x="41" y="41"/>
                  </a:cubicBezTo>
                  <a:cubicBezTo>
                    <a:pt x="36" y="45"/>
                    <a:pt x="30" y="48"/>
                    <a:pt x="24" y="48"/>
                  </a:cubicBezTo>
                  <a:cubicBezTo>
                    <a:pt x="24" y="43"/>
                    <a:pt x="24" y="43"/>
                    <a:pt x="24" y="43"/>
                  </a:cubicBezTo>
                  <a:cubicBezTo>
                    <a:pt x="29" y="43"/>
                    <a:pt x="34" y="41"/>
                    <a:pt x="37" y="37"/>
                  </a:cubicBezTo>
                  <a:cubicBezTo>
                    <a:pt x="37" y="37"/>
                    <a:pt x="37" y="37"/>
                    <a:pt x="37" y="37"/>
                  </a:cubicBezTo>
                  <a:cubicBezTo>
                    <a:pt x="37" y="37"/>
                    <a:pt x="37" y="37"/>
                    <a:pt x="37" y="37"/>
                  </a:cubicBezTo>
                  <a:cubicBezTo>
                    <a:pt x="41" y="34"/>
                    <a:pt x="43" y="29"/>
                    <a:pt x="43" y="24"/>
                  </a:cubicBezTo>
                  <a:cubicBezTo>
                    <a:pt x="43" y="19"/>
                    <a:pt x="41" y="14"/>
                    <a:pt x="37" y="11"/>
                  </a:cubicBezTo>
                  <a:cubicBezTo>
                    <a:pt x="37" y="11"/>
                    <a:pt x="37" y="11"/>
                    <a:pt x="37" y="11"/>
                  </a:cubicBezTo>
                  <a:cubicBezTo>
                    <a:pt x="34" y="7"/>
                    <a:pt x="29" y="5"/>
                    <a:pt x="24" y="5"/>
                  </a:cubicBezTo>
                  <a:lnTo>
                    <a:pt x="24" y="0"/>
                  </a:lnTo>
                  <a:close/>
                  <a:moveTo>
                    <a:pt x="24" y="0"/>
                  </a:moveTo>
                  <a:cubicBezTo>
                    <a:pt x="24" y="0"/>
                    <a:pt x="24" y="0"/>
                    <a:pt x="24" y="0"/>
                  </a:cubicBezTo>
                  <a:cubicBezTo>
                    <a:pt x="24" y="5"/>
                    <a:pt x="24" y="5"/>
                    <a:pt x="24" y="5"/>
                  </a:cubicBezTo>
                  <a:cubicBezTo>
                    <a:pt x="24" y="5"/>
                    <a:pt x="24" y="5"/>
                    <a:pt x="24" y="5"/>
                  </a:cubicBezTo>
                  <a:cubicBezTo>
                    <a:pt x="19" y="5"/>
                    <a:pt x="14" y="7"/>
                    <a:pt x="11" y="11"/>
                  </a:cubicBezTo>
                  <a:cubicBezTo>
                    <a:pt x="7" y="14"/>
                    <a:pt x="5" y="19"/>
                    <a:pt x="5" y="24"/>
                  </a:cubicBezTo>
                  <a:cubicBezTo>
                    <a:pt x="5" y="29"/>
                    <a:pt x="7" y="34"/>
                    <a:pt x="11" y="37"/>
                  </a:cubicBezTo>
                  <a:cubicBezTo>
                    <a:pt x="14" y="41"/>
                    <a:pt x="19" y="43"/>
                    <a:pt x="24" y="43"/>
                  </a:cubicBezTo>
                  <a:cubicBezTo>
                    <a:pt x="24" y="43"/>
                    <a:pt x="24" y="43"/>
                    <a:pt x="24" y="43"/>
                  </a:cubicBezTo>
                  <a:cubicBezTo>
                    <a:pt x="24" y="48"/>
                    <a:pt x="24" y="48"/>
                    <a:pt x="24" y="48"/>
                  </a:cubicBezTo>
                  <a:cubicBezTo>
                    <a:pt x="24" y="48"/>
                    <a:pt x="24" y="48"/>
                    <a:pt x="24" y="48"/>
                  </a:cubicBezTo>
                  <a:cubicBezTo>
                    <a:pt x="17" y="48"/>
                    <a:pt x="12" y="45"/>
                    <a:pt x="7" y="41"/>
                  </a:cubicBezTo>
                  <a:cubicBezTo>
                    <a:pt x="3" y="36"/>
                    <a:pt x="0" y="31"/>
                    <a:pt x="0" y="24"/>
                  </a:cubicBezTo>
                  <a:cubicBezTo>
                    <a:pt x="0" y="18"/>
                    <a:pt x="3" y="12"/>
                    <a:pt x="7" y="7"/>
                  </a:cubicBezTo>
                  <a:cubicBezTo>
                    <a:pt x="12" y="3"/>
                    <a:pt x="17" y="0"/>
                    <a:pt x="24"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9" name="Freeform 270"/>
            <p:cNvSpPr>
              <a:spLocks noEditPoints="1"/>
            </p:cNvSpPr>
            <p:nvPr/>
          </p:nvSpPr>
          <p:spPr bwMode="auto">
            <a:xfrm>
              <a:off x="6683250" y="2488191"/>
              <a:ext cx="533080" cy="413815"/>
            </a:xfrm>
            <a:custGeom>
              <a:avLst/>
              <a:gdLst>
                <a:gd name="T0" fmla="*/ 137 w 207"/>
                <a:gd name="T1" fmla="*/ 18 h 161"/>
                <a:gd name="T2" fmla="*/ 144 w 207"/>
                <a:gd name="T3" fmla="*/ 15 h 161"/>
                <a:gd name="T4" fmla="*/ 196 w 207"/>
                <a:gd name="T5" fmla="*/ 7 h 161"/>
                <a:gd name="T6" fmla="*/ 167 w 207"/>
                <a:gd name="T7" fmla="*/ 56 h 161"/>
                <a:gd name="T8" fmla="*/ 137 w 207"/>
                <a:gd name="T9" fmla="*/ 32 h 161"/>
                <a:gd name="T10" fmla="*/ 137 w 207"/>
                <a:gd name="T11" fmla="*/ 30 h 161"/>
                <a:gd name="T12" fmla="*/ 194 w 207"/>
                <a:gd name="T13" fmla="*/ 12 h 161"/>
                <a:gd name="T14" fmla="*/ 163 w 207"/>
                <a:gd name="T15" fmla="*/ 36 h 161"/>
                <a:gd name="T16" fmla="*/ 142 w 207"/>
                <a:gd name="T17" fmla="*/ 100 h 161"/>
                <a:gd name="T18" fmla="*/ 146 w 207"/>
                <a:gd name="T19" fmla="*/ 97 h 161"/>
                <a:gd name="T20" fmla="*/ 147 w 207"/>
                <a:gd name="T21" fmla="*/ 160 h 161"/>
                <a:gd name="T22" fmla="*/ 137 w 207"/>
                <a:gd name="T23" fmla="*/ 18 h 161"/>
                <a:gd name="T24" fmla="*/ 104 w 207"/>
                <a:gd name="T25" fmla="*/ 0 h 161"/>
                <a:gd name="T26" fmla="*/ 106 w 207"/>
                <a:gd name="T27" fmla="*/ 0 h 161"/>
                <a:gd name="T28" fmla="*/ 104 w 207"/>
                <a:gd name="T29" fmla="*/ 92 h 161"/>
                <a:gd name="T30" fmla="*/ 126 w 207"/>
                <a:gd name="T31" fmla="*/ 109 h 161"/>
                <a:gd name="T32" fmla="*/ 137 w 207"/>
                <a:gd name="T33" fmla="*/ 161 h 161"/>
                <a:gd name="T34" fmla="*/ 121 w 207"/>
                <a:gd name="T35" fmla="*/ 111 h 161"/>
                <a:gd name="T36" fmla="*/ 137 w 207"/>
                <a:gd name="T37" fmla="*/ 97 h 161"/>
                <a:gd name="T38" fmla="*/ 136 w 207"/>
                <a:gd name="T39" fmla="*/ 35 h 161"/>
                <a:gd name="T40" fmla="*/ 137 w 207"/>
                <a:gd name="T41" fmla="*/ 30 h 161"/>
                <a:gd name="T42" fmla="*/ 137 w 207"/>
                <a:gd name="T43" fmla="*/ 30 h 161"/>
                <a:gd name="T44" fmla="*/ 112 w 207"/>
                <a:gd name="T45" fmla="*/ 75 h 161"/>
                <a:gd name="T46" fmla="*/ 137 w 207"/>
                <a:gd name="T47" fmla="*/ 97 h 161"/>
                <a:gd name="T48" fmla="*/ 70 w 207"/>
                <a:gd name="T49" fmla="*/ 0 h 161"/>
                <a:gd name="T50" fmla="*/ 70 w 207"/>
                <a:gd name="T51" fmla="*/ 16 h 161"/>
                <a:gd name="T52" fmla="*/ 101 w 207"/>
                <a:gd name="T53" fmla="*/ 19 h 161"/>
                <a:gd name="T54" fmla="*/ 73 w 207"/>
                <a:gd name="T55" fmla="*/ 111 h 161"/>
                <a:gd name="T56" fmla="*/ 70 w 207"/>
                <a:gd name="T57" fmla="*/ 106 h 161"/>
                <a:gd name="T58" fmla="*/ 76 w 207"/>
                <a:gd name="T59" fmla="*/ 76 h 161"/>
                <a:gd name="T60" fmla="*/ 70 w 207"/>
                <a:gd name="T61" fmla="*/ 22 h 161"/>
                <a:gd name="T62" fmla="*/ 70 w 207"/>
                <a:gd name="T63" fmla="*/ 132 h 161"/>
                <a:gd name="T64" fmla="*/ 99 w 207"/>
                <a:gd name="T65" fmla="*/ 94 h 161"/>
                <a:gd name="T66" fmla="*/ 100 w 207"/>
                <a:gd name="T67" fmla="*/ 89 h 161"/>
                <a:gd name="T68" fmla="*/ 98 w 207"/>
                <a:gd name="T69" fmla="*/ 88 h 161"/>
                <a:gd name="T70" fmla="*/ 70 w 207"/>
                <a:gd name="T71" fmla="*/ 127 h 161"/>
                <a:gd name="T72" fmla="*/ 38 w 207"/>
                <a:gd name="T73" fmla="*/ 54 h 161"/>
                <a:gd name="T74" fmla="*/ 31 w 207"/>
                <a:gd name="T75" fmla="*/ 53 h 161"/>
                <a:gd name="T76" fmla="*/ 28 w 207"/>
                <a:gd name="T77" fmla="*/ 61 h 161"/>
                <a:gd name="T78" fmla="*/ 6 w 207"/>
                <a:gd name="T79" fmla="*/ 94 h 161"/>
                <a:gd name="T80" fmla="*/ 56 w 207"/>
                <a:gd name="T81" fmla="*/ 75 h 161"/>
                <a:gd name="T82" fmla="*/ 51 w 207"/>
                <a:gd name="T83" fmla="*/ 68 h 161"/>
                <a:gd name="T84" fmla="*/ 50 w 207"/>
                <a:gd name="T85" fmla="*/ 61 h 161"/>
                <a:gd name="T86" fmla="*/ 48 w 207"/>
                <a:gd name="T87" fmla="*/ 58 h 161"/>
                <a:gd name="T88" fmla="*/ 69 w 207"/>
                <a:gd name="T89" fmla="*/ 16 h 161"/>
                <a:gd name="T90" fmla="*/ 54 w 207"/>
                <a:gd name="T91" fmla="*/ 57 h 161"/>
                <a:gd name="T92" fmla="*/ 57 w 207"/>
                <a:gd name="T93" fmla="*/ 68 h 161"/>
                <a:gd name="T94" fmla="*/ 62 w 207"/>
                <a:gd name="T95" fmla="*/ 75 h 161"/>
                <a:gd name="T96" fmla="*/ 43 w 207"/>
                <a:gd name="T97" fmla="*/ 115 h 161"/>
                <a:gd name="T98" fmla="*/ 57 w 207"/>
                <a:gd name="T99" fmla="*/ 118 h 161"/>
                <a:gd name="T100" fmla="*/ 70 w 207"/>
                <a:gd name="T101" fmla="*/ 106 h 161"/>
                <a:gd name="T102" fmla="*/ 62 w 207"/>
                <a:gd name="T103" fmla="*/ 120 h 161"/>
                <a:gd name="T104" fmla="*/ 53 w 207"/>
                <a:gd name="T105" fmla="*/ 124 h 161"/>
                <a:gd name="T106" fmla="*/ 30 w 207"/>
                <a:gd name="T107" fmla="*/ 130 h 161"/>
                <a:gd name="T108" fmla="*/ 28 w 207"/>
                <a:gd name="T109" fmla="*/ 135 h 161"/>
                <a:gd name="T110" fmla="*/ 26 w 207"/>
                <a:gd name="T111" fmla="*/ 110 h 161"/>
                <a:gd name="T112" fmla="*/ 30 w 207"/>
                <a:gd name="T113" fmla="*/ 109 h 161"/>
                <a:gd name="T114" fmla="*/ 17 w 207"/>
                <a:gd name="T115" fmla="*/ 56 h 161"/>
                <a:gd name="T116" fmla="*/ 26 w 207"/>
                <a:gd name="T117" fmla="*/ 55 h 161"/>
                <a:gd name="T118" fmla="*/ 35 w 207"/>
                <a:gd name="T119" fmla="*/ 49 h 161"/>
                <a:gd name="T120" fmla="*/ 70 w 207"/>
                <a:gd name="T12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61">
                  <a:moveTo>
                    <a:pt x="163" y="36"/>
                  </a:moveTo>
                  <a:cubicBezTo>
                    <a:pt x="141" y="19"/>
                    <a:pt x="141" y="19"/>
                    <a:pt x="141" y="19"/>
                  </a:cubicBezTo>
                  <a:cubicBezTo>
                    <a:pt x="137" y="18"/>
                    <a:pt x="137" y="18"/>
                    <a:pt x="137" y="18"/>
                  </a:cubicBezTo>
                  <a:cubicBezTo>
                    <a:pt x="137" y="12"/>
                    <a:pt x="137" y="12"/>
                    <a:pt x="137" y="12"/>
                  </a:cubicBezTo>
                  <a:cubicBezTo>
                    <a:pt x="143" y="15"/>
                    <a:pt x="143" y="15"/>
                    <a:pt x="143" y="15"/>
                  </a:cubicBezTo>
                  <a:cubicBezTo>
                    <a:pt x="144" y="15"/>
                    <a:pt x="144" y="15"/>
                    <a:pt x="144" y="15"/>
                  </a:cubicBezTo>
                  <a:cubicBezTo>
                    <a:pt x="165" y="31"/>
                    <a:pt x="165" y="31"/>
                    <a:pt x="165" y="31"/>
                  </a:cubicBezTo>
                  <a:cubicBezTo>
                    <a:pt x="193" y="7"/>
                    <a:pt x="193" y="7"/>
                    <a:pt x="193" y="7"/>
                  </a:cubicBezTo>
                  <a:cubicBezTo>
                    <a:pt x="194" y="6"/>
                    <a:pt x="195" y="6"/>
                    <a:pt x="196" y="7"/>
                  </a:cubicBezTo>
                  <a:cubicBezTo>
                    <a:pt x="207" y="19"/>
                    <a:pt x="207" y="19"/>
                    <a:pt x="207" y="19"/>
                  </a:cubicBezTo>
                  <a:cubicBezTo>
                    <a:pt x="207" y="20"/>
                    <a:pt x="207" y="21"/>
                    <a:pt x="206" y="22"/>
                  </a:cubicBezTo>
                  <a:cubicBezTo>
                    <a:pt x="167" y="56"/>
                    <a:pt x="167" y="56"/>
                    <a:pt x="167" y="56"/>
                  </a:cubicBezTo>
                  <a:cubicBezTo>
                    <a:pt x="166" y="57"/>
                    <a:pt x="165" y="57"/>
                    <a:pt x="164" y="56"/>
                  </a:cubicBezTo>
                  <a:cubicBezTo>
                    <a:pt x="137" y="36"/>
                    <a:pt x="137" y="36"/>
                    <a:pt x="137" y="36"/>
                  </a:cubicBezTo>
                  <a:cubicBezTo>
                    <a:pt x="137" y="32"/>
                    <a:pt x="137" y="32"/>
                    <a:pt x="137" y="32"/>
                  </a:cubicBezTo>
                  <a:cubicBezTo>
                    <a:pt x="138" y="33"/>
                    <a:pt x="138" y="33"/>
                    <a:pt x="138" y="33"/>
                  </a:cubicBezTo>
                  <a:cubicBezTo>
                    <a:pt x="138" y="32"/>
                    <a:pt x="138" y="31"/>
                    <a:pt x="137" y="30"/>
                  </a:cubicBezTo>
                  <a:cubicBezTo>
                    <a:pt x="137" y="30"/>
                    <a:pt x="137" y="30"/>
                    <a:pt x="137" y="30"/>
                  </a:cubicBezTo>
                  <a:cubicBezTo>
                    <a:pt x="165" y="51"/>
                    <a:pt x="165" y="51"/>
                    <a:pt x="165" y="51"/>
                  </a:cubicBezTo>
                  <a:cubicBezTo>
                    <a:pt x="201" y="20"/>
                    <a:pt x="201" y="20"/>
                    <a:pt x="201" y="20"/>
                  </a:cubicBezTo>
                  <a:cubicBezTo>
                    <a:pt x="194" y="12"/>
                    <a:pt x="194" y="12"/>
                    <a:pt x="194" y="12"/>
                  </a:cubicBezTo>
                  <a:cubicBezTo>
                    <a:pt x="166" y="36"/>
                    <a:pt x="166" y="36"/>
                    <a:pt x="166" y="36"/>
                  </a:cubicBezTo>
                  <a:cubicBezTo>
                    <a:pt x="165" y="37"/>
                    <a:pt x="164" y="37"/>
                    <a:pt x="163" y="36"/>
                  </a:cubicBezTo>
                  <a:cubicBezTo>
                    <a:pt x="163" y="36"/>
                    <a:pt x="163" y="36"/>
                    <a:pt x="163" y="36"/>
                  </a:cubicBezTo>
                  <a:close/>
                  <a:moveTo>
                    <a:pt x="137" y="156"/>
                  </a:moveTo>
                  <a:cubicBezTo>
                    <a:pt x="145" y="155"/>
                    <a:pt x="145" y="155"/>
                    <a:pt x="145" y="155"/>
                  </a:cubicBezTo>
                  <a:cubicBezTo>
                    <a:pt x="142" y="100"/>
                    <a:pt x="142" y="100"/>
                    <a:pt x="142" y="100"/>
                  </a:cubicBezTo>
                  <a:cubicBezTo>
                    <a:pt x="137" y="97"/>
                    <a:pt x="137" y="97"/>
                    <a:pt x="137" y="97"/>
                  </a:cubicBezTo>
                  <a:cubicBezTo>
                    <a:pt x="137" y="91"/>
                    <a:pt x="137" y="91"/>
                    <a:pt x="137" y="91"/>
                  </a:cubicBezTo>
                  <a:cubicBezTo>
                    <a:pt x="146" y="97"/>
                    <a:pt x="146" y="97"/>
                    <a:pt x="146" y="97"/>
                  </a:cubicBezTo>
                  <a:cubicBezTo>
                    <a:pt x="146" y="97"/>
                    <a:pt x="146" y="98"/>
                    <a:pt x="147" y="98"/>
                  </a:cubicBezTo>
                  <a:cubicBezTo>
                    <a:pt x="149" y="158"/>
                    <a:pt x="149" y="158"/>
                    <a:pt x="149" y="158"/>
                  </a:cubicBezTo>
                  <a:cubicBezTo>
                    <a:pt x="150" y="159"/>
                    <a:pt x="149" y="160"/>
                    <a:pt x="147" y="160"/>
                  </a:cubicBezTo>
                  <a:cubicBezTo>
                    <a:pt x="137" y="161"/>
                    <a:pt x="137" y="161"/>
                    <a:pt x="137" y="161"/>
                  </a:cubicBezTo>
                  <a:lnTo>
                    <a:pt x="137" y="156"/>
                  </a:lnTo>
                  <a:close/>
                  <a:moveTo>
                    <a:pt x="137" y="18"/>
                  </a:moveTo>
                  <a:cubicBezTo>
                    <a:pt x="105" y="5"/>
                    <a:pt x="105" y="5"/>
                    <a:pt x="105" y="5"/>
                  </a:cubicBezTo>
                  <a:cubicBezTo>
                    <a:pt x="104" y="5"/>
                    <a:pt x="104" y="5"/>
                    <a:pt x="104" y="5"/>
                  </a:cubicBezTo>
                  <a:cubicBezTo>
                    <a:pt x="104" y="0"/>
                    <a:pt x="104" y="0"/>
                    <a:pt x="104" y="0"/>
                  </a:cubicBezTo>
                  <a:cubicBezTo>
                    <a:pt x="105" y="0"/>
                    <a:pt x="105" y="0"/>
                    <a:pt x="105" y="0"/>
                  </a:cubicBezTo>
                  <a:cubicBezTo>
                    <a:pt x="105" y="0"/>
                    <a:pt x="105" y="0"/>
                    <a:pt x="105" y="0"/>
                  </a:cubicBezTo>
                  <a:cubicBezTo>
                    <a:pt x="105" y="0"/>
                    <a:pt x="106" y="0"/>
                    <a:pt x="106" y="0"/>
                  </a:cubicBezTo>
                  <a:cubicBezTo>
                    <a:pt x="137" y="12"/>
                    <a:pt x="137" y="12"/>
                    <a:pt x="137" y="12"/>
                  </a:cubicBezTo>
                  <a:cubicBezTo>
                    <a:pt x="137" y="18"/>
                    <a:pt x="137" y="18"/>
                    <a:pt x="137" y="18"/>
                  </a:cubicBezTo>
                  <a:close/>
                  <a:moveTo>
                    <a:pt x="104" y="92"/>
                  </a:moveTo>
                  <a:cubicBezTo>
                    <a:pt x="125" y="108"/>
                    <a:pt x="125" y="108"/>
                    <a:pt x="125" y="108"/>
                  </a:cubicBezTo>
                  <a:cubicBezTo>
                    <a:pt x="126" y="108"/>
                    <a:pt x="126" y="109"/>
                    <a:pt x="126" y="109"/>
                  </a:cubicBezTo>
                  <a:cubicBezTo>
                    <a:pt x="126" y="109"/>
                    <a:pt x="126" y="109"/>
                    <a:pt x="126" y="109"/>
                  </a:cubicBezTo>
                  <a:cubicBezTo>
                    <a:pt x="128" y="156"/>
                    <a:pt x="128" y="156"/>
                    <a:pt x="128" y="156"/>
                  </a:cubicBezTo>
                  <a:cubicBezTo>
                    <a:pt x="137" y="156"/>
                    <a:pt x="137" y="156"/>
                    <a:pt x="137" y="156"/>
                  </a:cubicBezTo>
                  <a:cubicBezTo>
                    <a:pt x="137" y="161"/>
                    <a:pt x="137" y="161"/>
                    <a:pt x="137" y="161"/>
                  </a:cubicBezTo>
                  <a:cubicBezTo>
                    <a:pt x="126" y="161"/>
                    <a:pt x="126" y="161"/>
                    <a:pt x="126" y="161"/>
                  </a:cubicBezTo>
                  <a:cubicBezTo>
                    <a:pt x="125" y="161"/>
                    <a:pt x="124" y="160"/>
                    <a:pt x="124" y="159"/>
                  </a:cubicBezTo>
                  <a:cubicBezTo>
                    <a:pt x="121" y="111"/>
                    <a:pt x="121" y="111"/>
                    <a:pt x="121" y="111"/>
                  </a:cubicBezTo>
                  <a:cubicBezTo>
                    <a:pt x="104" y="98"/>
                    <a:pt x="104" y="98"/>
                    <a:pt x="104" y="98"/>
                  </a:cubicBezTo>
                  <a:cubicBezTo>
                    <a:pt x="104" y="92"/>
                    <a:pt x="104" y="92"/>
                    <a:pt x="104" y="92"/>
                  </a:cubicBezTo>
                  <a:close/>
                  <a:moveTo>
                    <a:pt x="137" y="97"/>
                  </a:moveTo>
                  <a:cubicBezTo>
                    <a:pt x="137" y="91"/>
                    <a:pt x="137" y="91"/>
                    <a:pt x="137" y="91"/>
                  </a:cubicBezTo>
                  <a:cubicBezTo>
                    <a:pt x="117" y="75"/>
                    <a:pt x="117" y="75"/>
                    <a:pt x="117" y="75"/>
                  </a:cubicBezTo>
                  <a:cubicBezTo>
                    <a:pt x="136" y="35"/>
                    <a:pt x="136" y="35"/>
                    <a:pt x="136" y="35"/>
                  </a:cubicBezTo>
                  <a:cubicBezTo>
                    <a:pt x="137" y="36"/>
                    <a:pt x="137" y="36"/>
                    <a:pt x="137" y="36"/>
                  </a:cubicBezTo>
                  <a:cubicBezTo>
                    <a:pt x="137" y="32"/>
                    <a:pt x="137" y="32"/>
                    <a:pt x="137" y="32"/>
                  </a:cubicBezTo>
                  <a:cubicBezTo>
                    <a:pt x="137" y="30"/>
                    <a:pt x="137" y="30"/>
                    <a:pt x="137" y="30"/>
                  </a:cubicBezTo>
                  <a:cubicBezTo>
                    <a:pt x="137" y="30"/>
                    <a:pt x="137" y="30"/>
                    <a:pt x="137" y="30"/>
                  </a:cubicBezTo>
                  <a:cubicBezTo>
                    <a:pt x="137" y="30"/>
                    <a:pt x="137" y="30"/>
                    <a:pt x="137" y="30"/>
                  </a:cubicBezTo>
                  <a:cubicBezTo>
                    <a:pt x="137" y="30"/>
                    <a:pt x="137" y="30"/>
                    <a:pt x="137" y="30"/>
                  </a:cubicBezTo>
                  <a:cubicBezTo>
                    <a:pt x="137" y="30"/>
                    <a:pt x="137" y="29"/>
                    <a:pt x="136" y="29"/>
                  </a:cubicBezTo>
                  <a:cubicBezTo>
                    <a:pt x="135" y="29"/>
                    <a:pt x="134" y="29"/>
                    <a:pt x="133" y="30"/>
                  </a:cubicBezTo>
                  <a:cubicBezTo>
                    <a:pt x="112" y="75"/>
                    <a:pt x="112" y="75"/>
                    <a:pt x="112" y="75"/>
                  </a:cubicBezTo>
                  <a:cubicBezTo>
                    <a:pt x="112" y="75"/>
                    <a:pt x="112" y="75"/>
                    <a:pt x="112" y="75"/>
                  </a:cubicBezTo>
                  <a:cubicBezTo>
                    <a:pt x="111" y="76"/>
                    <a:pt x="111" y="77"/>
                    <a:pt x="112" y="78"/>
                  </a:cubicBezTo>
                  <a:lnTo>
                    <a:pt x="137" y="97"/>
                  </a:lnTo>
                  <a:close/>
                  <a:moveTo>
                    <a:pt x="104" y="5"/>
                  </a:moveTo>
                  <a:cubicBezTo>
                    <a:pt x="70" y="5"/>
                    <a:pt x="70" y="5"/>
                    <a:pt x="70" y="5"/>
                  </a:cubicBezTo>
                  <a:cubicBezTo>
                    <a:pt x="70" y="0"/>
                    <a:pt x="70" y="0"/>
                    <a:pt x="70" y="0"/>
                  </a:cubicBezTo>
                  <a:cubicBezTo>
                    <a:pt x="104" y="0"/>
                    <a:pt x="104" y="0"/>
                    <a:pt x="104" y="0"/>
                  </a:cubicBezTo>
                  <a:cubicBezTo>
                    <a:pt x="104" y="5"/>
                    <a:pt x="104" y="5"/>
                    <a:pt x="104" y="5"/>
                  </a:cubicBezTo>
                  <a:close/>
                  <a:moveTo>
                    <a:pt x="70" y="16"/>
                  </a:moveTo>
                  <a:cubicBezTo>
                    <a:pt x="99" y="16"/>
                    <a:pt x="99" y="16"/>
                    <a:pt x="99" y="16"/>
                  </a:cubicBezTo>
                  <a:cubicBezTo>
                    <a:pt x="101" y="16"/>
                    <a:pt x="102" y="17"/>
                    <a:pt x="102" y="18"/>
                  </a:cubicBezTo>
                  <a:cubicBezTo>
                    <a:pt x="102" y="18"/>
                    <a:pt x="102" y="19"/>
                    <a:pt x="101" y="19"/>
                  </a:cubicBezTo>
                  <a:cubicBezTo>
                    <a:pt x="80" y="77"/>
                    <a:pt x="80" y="77"/>
                    <a:pt x="80" y="77"/>
                  </a:cubicBezTo>
                  <a:cubicBezTo>
                    <a:pt x="75" y="109"/>
                    <a:pt x="75" y="109"/>
                    <a:pt x="75" y="109"/>
                  </a:cubicBezTo>
                  <a:cubicBezTo>
                    <a:pt x="75" y="110"/>
                    <a:pt x="74" y="111"/>
                    <a:pt x="73" y="111"/>
                  </a:cubicBezTo>
                  <a:cubicBezTo>
                    <a:pt x="73" y="111"/>
                    <a:pt x="73" y="111"/>
                    <a:pt x="73" y="111"/>
                  </a:cubicBezTo>
                  <a:cubicBezTo>
                    <a:pt x="70" y="111"/>
                    <a:pt x="70" y="111"/>
                    <a:pt x="70" y="111"/>
                  </a:cubicBezTo>
                  <a:cubicBezTo>
                    <a:pt x="70" y="106"/>
                    <a:pt x="70" y="106"/>
                    <a:pt x="70" y="106"/>
                  </a:cubicBezTo>
                  <a:cubicBezTo>
                    <a:pt x="71" y="106"/>
                    <a:pt x="71" y="106"/>
                    <a:pt x="71" y="106"/>
                  </a:cubicBezTo>
                  <a:cubicBezTo>
                    <a:pt x="76" y="76"/>
                    <a:pt x="76" y="76"/>
                    <a:pt x="76" y="76"/>
                  </a:cubicBezTo>
                  <a:cubicBezTo>
                    <a:pt x="76" y="76"/>
                    <a:pt x="76" y="76"/>
                    <a:pt x="76" y="76"/>
                  </a:cubicBezTo>
                  <a:cubicBezTo>
                    <a:pt x="96" y="20"/>
                    <a:pt x="96" y="20"/>
                    <a:pt x="96" y="20"/>
                  </a:cubicBezTo>
                  <a:cubicBezTo>
                    <a:pt x="70" y="20"/>
                    <a:pt x="70" y="20"/>
                    <a:pt x="70" y="20"/>
                  </a:cubicBezTo>
                  <a:cubicBezTo>
                    <a:pt x="70" y="22"/>
                    <a:pt x="70" y="22"/>
                    <a:pt x="70" y="22"/>
                  </a:cubicBezTo>
                  <a:cubicBezTo>
                    <a:pt x="70" y="16"/>
                    <a:pt x="70" y="16"/>
                    <a:pt x="70" y="16"/>
                  </a:cubicBezTo>
                  <a:close/>
                  <a:moveTo>
                    <a:pt x="70" y="127"/>
                  </a:moveTo>
                  <a:cubicBezTo>
                    <a:pt x="70" y="132"/>
                    <a:pt x="70" y="132"/>
                    <a:pt x="70" y="132"/>
                  </a:cubicBezTo>
                  <a:cubicBezTo>
                    <a:pt x="91" y="131"/>
                    <a:pt x="91" y="131"/>
                    <a:pt x="91" y="131"/>
                  </a:cubicBezTo>
                  <a:cubicBezTo>
                    <a:pt x="92" y="130"/>
                    <a:pt x="93" y="130"/>
                    <a:pt x="93" y="128"/>
                  </a:cubicBezTo>
                  <a:cubicBezTo>
                    <a:pt x="99" y="94"/>
                    <a:pt x="99" y="94"/>
                    <a:pt x="99" y="94"/>
                  </a:cubicBezTo>
                  <a:cubicBezTo>
                    <a:pt x="104" y="98"/>
                    <a:pt x="104" y="98"/>
                    <a:pt x="104" y="98"/>
                  </a:cubicBezTo>
                  <a:cubicBezTo>
                    <a:pt x="104" y="92"/>
                    <a:pt x="104" y="92"/>
                    <a:pt x="104" y="92"/>
                  </a:cubicBezTo>
                  <a:cubicBezTo>
                    <a:pt x="100" y="89"/>
                    <a:pt x="100" y="89"/>
                    <a:pt x="100" y="89"/>
                  </a:cubicBezTo>
                  <a:cubicBezTo>
                    <a:pt x="100" y="89"/>
                    <a:pt x="100" y="89"/>
                    <a:pt x="100" y="89"/>
                  </a:cubicBezTo>
                  <a:cubicBezTo>
                    <a:pt x="99" y="88"/>
                    <a:pt x="99" y="88"/>
                    <a:pt x="99" y="88"/>
                  </a:cubicBezTo>
                  <a:cubicBezTo>
                    <a:pt x="98" y="88"/>
                    <a:pt x="98" y="88"/>
                    <a:pt x="98" y="88"/>
                  </a:cubicBezTo>
                  <a:cubicBezTo>
                    <a:pt x="96" y="87"/>
                    <a:pt x="95" y="88"/>
                    <a:pt x="95" y="90"/>
                  </a:cubicBezTo>
                  <a:cubicBezTo>
                    <a:pt x="89" y="126"/>
                    <a:pt x="89" y="126"/>
                    <a:pt x="89" y="126"/>
                  </a:cubicBezTo>
                  <a:lnTo>
                    <a:pt x="70" y="127"/>
                  </a:lnTo>
                  <a:close/>
                  <a:moveTo>
                    <a:pt x="70" y="5"/>
                  </a:moveTo>
                  <a:cubicBezTo>
                    <a:pt x="60" y="5"/>
                    <a:pt x="60" y="5"/>
                    <a:pt x="60" y="5"/>
                  </a:cubicBezTo>
                  <a:cubicBezTo>
                    <a:pt x="38" y="54"/>
                    <a:pt x="38" y="54"/>
                    <a:pt x="38" y="54"/>
                  </a:cubicBezTo>
                  <a:cubicBezTo>
                    <a:pt x="38" y="55"/>
                    <a:pt x="36" y="55"/>
                    <a:pt x="35" y="55"/>
                  </a:cubicBezTo>
                  <a:cubicBezTo>
                    <a:pt x="35" y="55"/>
                    <a:pt x="35" y="55"/>
                    <a:pt x="35" y="55"/>
                  </a:cubicBezTo>
                  <a:cubicBezTo>
                    <a:pt x="31" y="53"/>
                    <a:pt x="31" y="53"/>
                    <a:pt x="31" y="53"/>
                  </a:cubicBezTo>
                  <a:cubicBezTo>
                    <a:pt x="30" y="57"/>
                    <a:pt x="30" y="57"/>
                    <a:pt x="30" y="57"/>
                  </a:cubicBezTo>
                  <a:cubicBezTo>
                    <a:pt x="29" y="59"/>
                    <a:pt x="29" y="59"/>
                    <a:pt x="29" y="59"/>
                  </a:cubicBezTo>
                  <a:cubicBezTo>
                    <a:pt x="28" y="61"/>
                    <a:pt x="28" y="61"/>
                    <a:pt x="28" y="61"/>
                  </a:cubicBezTo>
                  <a:cubicBezTo>
                    <a:pt x="28" y="62"/>
                    <a:pt x="26" y="63"/>
                    <a:pt x="25" y="62"/>
                  </a:cubicBezTo>
                  <a:cubicBezTo>
                    <a:pt x="20" y="60"/>
                    <a:pt x="20" y="60"/>
                    <a:pt x="20" y="60"/>
                  </a:cubicBezTo>
                  <a:cubicBezTo>
                    <a:pt x="6" y="94"/>
                    <a:pt x="6" y="94"/>
                    <a:pt x="6" y="94"/>
                  </a:cubicBezTo>
                  <a:cubicBezTo>
                    <a:pt x="41" y="109"/>
                    <a:pt x="41" y="109"/>
                    <a:pt x="41" y="109"/>
                  </a:cubicBezTo>
                  <a:cubicBezTo>
                    <a:pt x="42" y="109"/>
                    <a:pt x="42" y="109"/>
                    <a:pt x="42" y="109"/>
                  </a:cubicBezTo>
                  <a:cubicBezTo>
                    <a:pt x="56" y="75"/>
                    <a:pt x="56" y="75"/>
                    <a:pt x="56" y="75"/>
                  </a:cubicBezTo>
                  <a:cubicBezTo>
                    <a:pt x="52" y="73"/>
                    <a:pt x="52" y="73"/>
                    <a:pt x="52" y="73"/>
                  </a:cubicBezTo>
                  <a:cubicBezTo>
                    <a:pt x="50" y="73"/>
                    <a:pt x="50" y="71"/>
                    <a:pt x="50" y="70"/>
                  </a:cubicBezTo>
                  <a:cubicBezTo>
                    <a:pt x="51" y="68"/>
                    <a:pt x="51" y="68"/>
                    <a:pt x="51" y="68"/>
                  </a:cubicBezTo>
                  <a:cubicBezTo>
                    <a:pt x="52" y="66"/>
                    <a:pt x="52" y="66"/>
                    <a:pt x="52" y="66"/>
                  </a:cubicBezTo>
                  <a:cubicBezTo>
                    <a:pt x="54" y="62"/>
                    <a:pt x="54" y="62"/>
                    <a:pt x="54" y="62"/>
                  </a:cubicBezTo>
                  <a:cubicBezTo>
                    <a:pt x="50" y="61"/>
                    <a:pt x="50" y="61"/>
                    <a:pt x="50" y="61"/>
                  </a:cubicBezTo>
                  <a:cubicBezTo>
                    <a:pt x="49" y="60"/>
                    <a:pt x="48" y="59"/>
                    <a:pt x="48" y="58"/>
                  </a:cubicBezTo>
                  <a:cubicBezTo>
                    <a:pt x="48" y="58"/>
                    <a:pt x="48" y="58"/>
                    <a:pt x="48" y="58"/>
                  </a:cubicBezTo>
                  <a:cubicBezTo>
                    <a:pt x="48" y="58"/>
                    <a:pt x="48" y="58"/>
                    <a:pt x="48" y="58"/>
                  </a:cubicBezTo>
                  <a:cubicBezTo>
                    <a:pt x="66" y="17"/>
                    <a:pt x="66" y="17"/>
                    <a:pt x="66" y="17"/>
                  </a:cubicBezTo>
                  <a:cubicBezTo>
                    <a:pt x="67" y="16"/>
                    <a:pt x="68" y="16"/>
                    <a:pt x="69" y="16"/>
                  </a:cubicBezTo>
                  <a:cubicBezTo>
                    <a:pt x="69" y="16"/>
                    <a:pt x="69" y="16"/>
                    <a:pt x="69" y="16"/>
                  </a:cubicBezTo>
                  <a:cubicBezTo>
                    <a:pt x="70" y="16"/>
                    <a:pt x="70" y="16"/>
                    <a:pt x="70" y="16"/>
                  </a:cubicBezTo>
                  <a:cubicBezTo>
                    <a:pt x="70" y="22"/>
                    <a:pt x="70" y="22"/>
                    <a:pt x="70" y="22"/>
                  </a:cubicBezTo>
                  <a:cubicBezTo>
                    <a:pt x="54" y="57"/>
                    <a:pt x="54" y="57"/>
                    <a:pt x="54" y="57"/>
                  </a:cubicBezTo>
                  <a:cubicBezTo>
                    <a:pt x="58" y="59"/>
                    <a:pt x="58" y="59"/>
                    <a:pt x="58" y="59"/>
                  </a:cubicBezTo>
                  <a:cubicBezTo>
                    <a:pt x="59" y="59"/>
                    <a:pt x="59" y="61"/>
                    <a:pt x="59" y="62"/>
                  </a:cubicBezTo>
                  <a:cubicBezTo>
                    <a:pt x="57" y="68"/>
                    <a:pt x="57" y="68"/>
                    <a:pt x="57" y="68"/>
                  </a:cubicBezTo>
                  <a:cubicBezTo>
                    <a:pt x="56" y="70"/>
                    <a:pt x="56" y="70"/>
                    <a:pt x="56" y="70"/>
                  </a:cubicBezTo>
                  <a:cubicBezTo>
                    <a:pt x="60" y="72"/>
                    <a:pt x="60" y="72"/>
                    <a:pt x="60" y="72"/>
                  </a:cubicBezTo>
                  <a:cubicBezTo>
                    <a:pt x="61" y="72"/>
                    <a:pt x="62" y="74"/>
                    <a:pt x="62" y="75"/>
                  </a:cubicBezTo>
                  <a:cubicBezTo>
                    <a:pt x="46" y="112"/>
                    <a:pt x="46" y="112"/>
                    <a:pt x="46" y="112"/>
                  </a:cubicBezTo>
                  <a:cubicBezTo>
                    <a:pt x="46" y="113"/>
                    <a:pt x="46" y="113"/>
                    <a:pt x="46" y="113"/>
                  </a:cubicBezTo>
                  <a:cubicBezTo>
                    <a:pt x="45" y="114"/>
                    <a:pt x="44" y="115"/>
                    <a:pt x="43" y="115"/>
                  </a:cubicBezTo>
                  <a:cubicBezTo>
                    <a:pt x="54" y="119"/>
                    <a:pt x="54" y="119"/>
                    <a:pt x="54" y="119"/>
                  </a:cubicBezTo>
                  <a:cubicBezTo>
                    <a:pt x="56" y="120"/>
                    <a:pt x="56" y="120"/>
                    <a:pt x="56" y="120"/>
                  </a:cubicBezTo>
                  <a:cubicBezTo>
                    <a:pt x="57" y="118"/>
                    <a:pt x="57" y="118"/>
                    <a:pt x="57" y="118"/>
                  </a:cubicBezTo>
                  <a:cubicBezTo>
                    <a:pt x="61" y="108"/>
                    <a:pt x="61" y="108"/>
                    <a:pt x="61" y="108"/>
                  </a:cubicBezTo>
                  <a:cubicBezTo>
                    <a:pt x="62" y="107"/>
                    <a:pt x="62" y="107"/>
                    <a:pt x="63" y="107"/>
                  </a:cubicBezTo>
                  <a:cubicBezTo>
                    <a:pt x="70" y="106"/>
                    <a:pt x="70" y="106"/>
                    <a:pt x="70" y="106"/>
                  </a:cubicBezTo>
                  <a:cubicBezTo>
                    <a:pt x="70" y="111"/>
                    <a:pt x="70" y="111"/>
                    <a:pt x="70" y="111"/>
                  </a:cubicBezTo>
                  <a:cubicBezTo>
                    <a:pt x="65" y="111"/>
                    <a:pt x="65" y="111"/>
                    <a:pt x="65" y="111"/>
                  </a:cubicBezTo>
                  <a:cubicBezTo>
                    <a:pt x="62" y="120"/>
                    <a:pt x="62" y="120"/>
                    <a:pt x="62" y="120"/>
                  </a:cubicBezTo>
                  <a:cubicBezTo>
                    <a:pt x="60" y="124"/>
                    <a:pt x="60" y="124"/>
                    <a:pt x="60" y="124"/>
                  </a:cubicBezTo>
                  <a:cubicBezTo>
                    <a:pt x="59" y="125"/>
                    <a:pt x="58" y="126"/>
                    <a:pt x="57" y="125"/>
                  </a:cubicBezTo>
                  <a:cubicBezTo>
                    <a:pt x="53" y="124"/>
                    <a:pt x="53" y="124"/>
                    <a:pt x="53" y="124"/>
                  </a:cubicBezTo>
                  <a:cubicBezTo>
                    <a:pt x="30" y="114"/>
                    <a:pt x="30" y="114"/>
                    <a:pt x="30" y="114"/>
                  </a:cubicBezTo>
                  <a:cubicBezTo>
                    <a:pt x="29" y="114"/>
                    <a:pt x="29" y="114"/>
                    <a:pt x="29" y="114"/>
                  </a:cubicBezTo>
                  <a:cubicBezTo>
                    <a:pt x="30" y="130"/>
                    <a:pt x="30" y="130"/>
                    <a:pt x="30" y="130"/>
                  </a:cubicBezTo>
                  <a:cubicBezTo>
                    <a:pt x="70" y="127"/>
                    <a:pt x="70" y="127"/>
                    <a:pt x="70" y="127"/>
                  </a:cubicBezTo>
                  <a:cubicBezTo>
                    <a:pt x="70" y="132"/>
                    <a:pt x="70" y="132"/>
                    <a:pt x="70" y="132"/>
                  </a:cubicBezTo>
                  <a:cubicBezTo>
                    <a:pt x="28" y="135"/>
                    <a:pt x="28" y="135"/>
                    <a:pt x="28" y="135"/>
                  </a:cubicBezTo>
                  <a:cubicBezTo>
                    <a:pt x="27" y="135"/>
                    <a:pt x="26" y="134"/>
                    <a:pt x="26" y="133"/>
                  </a:cubicBezTo>
                  <a:cubicBezTo>
                    <a:pt x="24" y="112"/>
                    <a:pt x="24" y="112"/>
                    <a:pt x="24" y="112"/>
                  </a:cubicBezTo>
                  <a:cubicBezTo>
                    <a:pt x="24" y="111"/>
                    <a:pt x="25" y="110"/>
                    <a:pt x="26" y="110"/>
                  </a:cubicBezTo>
                  <a:cubicBezTo>
                    <a:pt x="30" y="109"/>
                    <a:pt x="30" y="109"/>
                    <a:pt x="30" y="109"/>
                  </a:cubicBezTo>
                  <a:cubicBezTo>
                    <a:pt x="30" y="109"/>
                    <a:pt x="30" y="109"/>
                    <a:pt x="30" y="109"/>
                  </a:cubicBezTo>
                  <a:cubicBezTo>
                    <a:pt x="30" y="109"/>
                    <a:pt x="30" y="109"/>
                    <a:pt x="30" y="109"/>
                  </a:cubicBezTo>
                  <a:cubicBezTo>
                    <a:pt x="2" y="98"/>
                    <a:pt x="2" y="98"/>
                    <a:pt x="2" y="98"/>
                  </a:cubicBezTo>
                  <a:cubicBezTo>
                    <a:pt x="1" y="97"/>
                    <a:pt x="0" y="96"/>
                    <a:pt x="1" y="95"/>
                  </a:cubicBezTo>
                  <a:cubicBezTo>
                    <a:pt x="17" y="56"/>
                    <a:pt x="17" y="56"/>
                    <a:pt x="17" y="56"/>
                  </a:cubicBezTo>
                  <a:cubicBezTo>
                    <a:pt x="17" y="55"/>
                    <a:pt x="19" y="54"/>
                    <a:pt x="20" y="55"/>
                  </a:cubicBezTo>
                  <a:cubicBezTo>
                    <a:pt x="25" y="57"/>
                    <a:pt x="25" y="57"/>
                    <a:pt x="25" y="57"/>
                  </a:cubicBezTo>
                  <a:cubicBezTo>
                    <a:pt x="26" y="55"/>
                    <a:pt x="26" y="55"/>
                    <a:pt x="26" y="55"/>
                  </a:cubicBezTo>
                  <a:cubicBezTo>
                    <a:pt x="28" y="49"/>
                    <a:pt x="28" y="49"/>
                    <a:pt x="28" y="49"/>
                  </a:cubicBezTo>
                  <a:cubicBezTo>
                    <a:pt x="28" y="48"/>
                    <a:pt x="30" y="47"/>
                    <a:pt x="31" y="48"/>
                  </a:cubicBezTo>
                  <a:cubicBezTo>
                    <a:pt x="35" y="49"/>
                    <a:pt x="35" y="49"/>
                    <a:pt x="35" y="49"/>
                  </a:cubicBezTo>
                  <a:cubicBezTo>
                    <a:pt x="56" y="1"/>
                    <a:pt x="56" y="1"/>
                    <a:pt x="56" y="1"/>
                  </a:cubicBezTo>
                  <a:cubicBezTo>
                    <a:pt x="56" y="1"/>
                    <a:pt x="57" y="0"/>
                    <a:pt x="58" y="0"/>
                  </a:cubicBezTo>
                  <a:cubicBezTo>
                    <a:pt x="70" y="0"/>
                    <a:pt x="70" y="0"/>
                    <a:pt x="70" y="0"/>
                  </a:cubicBezTo>
                  <a:lnTo>
                    <a:pt x="70"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0" name="Freeform 271"/>
            <p:cNvSpPr>
              <a:spLocks noEditPoints="1"/>
            </p:cNvSpPr>
            <p:nvPr/>
          </p:nvSpPr>
          <p:spPr bwMode="auto">
            <a:xfrm>
              <a:off x="6656144" y="2616491"/>
              <a:ext cx="70476" cy="117459"/>
            </a:xfrm>
            <a:custGeom>
              <a:avLst/>
              <a:gdLst>
                <a:gd name="T0" fmla="*/ 14 w 28"/>
                <a:gd name="T1" fmla="*/ 8 h 46"/>
                <a:gd name="T2" fmla="*/ 16 w 28"/>
                <a:gd name="T3" fmla="*/ 1 h 46"/>
                <a:gd name="T4" fmla="*/ 19 w 28"/>
                <a:gd name="T5" fmla="*/ 0 h 46"/>
                <a:gd name="T6" fmla="*/ 26 w 28"/>
                <a:gd name="T7" fmla="*/ 3 h 46"/>
                <a:gd name="T8" fmla="*/ 27 w 28"/>
                <a:gd name="T9" fmla="*/ 6 h 46"/>
                <a:gd name="T10" fmla="*/ 14 w 28"/>
                <a:gd name="T11" fmla="*/ 38 h 46"/>
                <a:gd name="T12" fmla="*/ 14 w 28"/>
                <a:gd name="T13" fmla="*/ 26 h 46"/>
                <a:gd name="T14" fmla="*/ 22 w 28"/>
                <a:gd name="T15" fmla="*/ 6 h 46"/>
                <a:gd name="T16" fmla="*/ 20 w 28"/>
                <a:gd name="T17" fmla="*/ 5 h 46"/>
                <a:gd name="T18" fmla="*/ 14 w 28"/>
                <a:gd name="T19" fmla="*/ 20 h 46"/>
                <a:gd name="T20" fmla="*/ 14 w 28"/>
                <a:gd name="T21" fmla="*/ 8 h 46"/>
                <a:gd name="T22" fmla="*/ 0 w 28"/>
                <a:gd name="T23" fmla="*/ 40 h 46"/>
                <a:gd name="T24" fmla="*/ 14 w 28"/>
                <a:gd name="T25" fmla="*/ 8 h 46"/>
                <a:gd name="T26" fmla="*/ 14 w 28"/>
                <a:gd name="T27" fmla="*/ 20 h 46"/>
                <a:gd name="T28" fmla="*/ 6 w 28"/>
                <a:gd name="T29" fmla="*/ 39 h 46"/>
                <a:gd name="T30" fmla="*/ 8 w 28"/>
                <a:gd name="T31" fmla="*/ 40 h 46"/>
                <a:gd name="T32" fmla="*/ 14 w 28"/>
                <a:gd name="T33" fmla="*/ 26 h 46"/>
                <a:gd name="T34" fmla="*/ 14 w 28"/>
                <a:gd name="T35" fmla="*/ 38 h 46"/>
                <a:gd name="T36" fmla="*/ 11 w 28"/>
                <a:gd name="T37" fmla="*/ 44 h 46"/>
                <a:gd name="T38" fmla="*/ 8 w 28"/>
                <a:gd name="T39" fmla="*/ 45 h 46"/>
                <a:gd name="T40" fmla="*/ 2 w 28"/>
                <a:gd name="T41" fmla="*/ 43 h 46"/>
                <a:gd name="T42" fmla="*/ 0 w 28"/>
                <a:gd name="T4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6">
                  <a:moveTo>
                    <a:pt x="14" y="8"/>
                  </a:moveTo>
                  <a:cubicBezTo>
                    <a:pt x="16" y="1"/>
                    <a:pt x="16" y="1"/>
                    <a:pt x="16" y="1"/>
                  </a:cubicBezTo>
                  <a:cubicBezTo>
                    <a:pt x="17" y="0"/>
                    <a:pt x="18" y="0"/>
                    <a:pt x="19" y="0"/>
                  </a:cubicBezTo>
                  <a:cubicBezTo>
                    <a:pt x="26" y="3"/>
                    <a:pt x="26" y="3"/>
                    <a:pt x="26" y="3"/>
                  </a:cubicBezTo>
                  <a:cubicBezTo>
                    <a:pt x="27" y="3"/>
                    <a:pt x="28" y="5"/>
                    <a:pt x="27" y="6"/>
                  </a:cubicBezTo>
                  <a:cubicBezTo>
                    <a:pt x="14" y="38"/>
                    <a:pt x="14" y="38"/>
                    <a:pt x="14" y="38"/>
                  </a:cubicBezTo>
                  <a:cubicBezTo>
                    <a:pt x="14" y="26"/>
                    <a:pt x="14" y="26"/>
                    <a:pt x="14" y="26"/>
                  </a:cubicBezTo>
                  <a:cubicBezTo>
                    <a:pt x="22" y="6"/>
                    <a:pt x="22" y="6"/>
                    <a:pt x="22" y="6"/>
                  </a:cubicBezTo>
                  <a:cubicBezTo>
                    <a:pt x="20" y="5"/>
                    <a:pt x="20" y="5"/>
                    <a:pt x="20" y="5"/>
                  </a:cubicBezTo>
                  <a:cubicBezTo>
                    <a:pt x="14" y="20"/>
                    <a:pt x="14" y="20"/>
                    <a:pt x="14" y="20"/>
                  </a:cubicBezTo>
                  <a:lnTo>
                    <a:pt x="14" y="8"/>
                  </a:lnTo>
                  <a:close/>
                  <a:moveTo>
                    <a:pt x="0" y="40"/>
                  </a:moveTo>
                  <a:cubicBezTo>
                    <a:pt x="14" y="8"/>
                    <a:pt x="14" y="8"/>
                    <a:pt x="14" y="8"/>
                  </a:cubicBezTo>
                  <a:cubicBezTo>
                    <a:pt x="14" y="20"/>
                    <a:pt x="14" y="20"/>
                    <a:pt x="14" y="20"/>
                  </a:cubicBezTo>
                  <a:cubicBezTo>
                    <a:pt x="6" y="39"/>
                    <a:pt x="6" y="39"/>
                    <a:pt x="6" y="39"/>
                  </a:cubicBezTo>
                  <a:cubicBezTo>
                    <a:pt x="8" y="40"/>
                    <a:pt x="8" y="40"/>
                    <a:pt x="8" y="40"/>
                  </a:cubicBezTo>
                  <a:cubicBezTo>
                    <a:pt x="14" y="26"/>
                    <a:pt x="14" y="26"/>
                    <a:pt x="14" y="26"/>
                  </a:cubicBezTo>
                  <a:cubicBezTo>
                    <a:pt x="14" y="38"/>
                    <a:pt x="14" y="38"/>
                    <a:pt x="14" y="38"/>
                  </a:cubicBezTo>
                  <a:cubicBezTo>
                    <a:pt x="11" y="44"/>
                    <a:pt x="11" y="44"/>
                    <a:pt x="11" y="44"/>
                  </a:cubicBezTo>
                  <a:cubicBezTo>
                    <a:pt x="11" y="45"/>
                    <a:pt x="9" y="46"/>
                    <a:pt x="8" y="45"/>
                  </a:cubicBezTo>
                  <a:cubicBezTo>
                    <a:pt x="2" y="43"/>
                    <a:pt x="2" y="43"/>
                    <a:pt x="2" y="43"/>
                  </a:cubicBezTo>
                  <a:cubicBezTo>
                    <a:pt x="0" y="42"/>
                    <a:pt x="0" y="41"/>
                    <a:pt x="0"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1" name="Freeform 272"/>
            <p:cNvSpPr>
              <a:spLocks noEditPoints="1"/>
            </p:cNvSpPr>
            <p:nvPr/>
          </p:nvSpPr>
          <p:spPr bwMode="auto">
            <a:xfrm>
              <a:off x="6802514" y="2676124"/>
              <a:ext cx="72282" cy="121072"/>
            </a:xfrm>
            <a:custGeom>
              <a:avLst/>
              <a:gdLst>
                <a:gd name="T0" fmla="*/ 14 w 28"/>
                <a:gd name="T1" fmla="*/ 27 h 47"/>
                <a:gd name="T2" fmla="*/ 22 w 28"/>
                <a:gd name="T3" fmla="*/ 7 h 47"/>
                <a:gd name="T4" fmla="*/ 20 w 28"/>
                <a:gd name="T5" fmla="*/ 6 h 47"/>
                <a:gd name="T6" fmla="*/ 14 w 28"/>
                <a:gd name="T7" fmla="*/ 21 h 47"/>
                <a:gd name="T8" fmla="*/ 14 w 28"/>
                <a:gd name="T9" fmla="*/ 8 h 47"/>
                <a:gd name="T10" fmla="*/ 16 w 28"/>
                <a:gd name="T11" fmla="*/ 2 h 47"/>
                <a:gd name="T12" fmla="*/ 20 w 28"/>
                <a:gd name="T13" fmla="*/ 1 h 47"/>
                <a:gd name="T14" fmla="*/ 26 w 28"/>
                <a:gd name="T15" fmla="*/ 4 h 47"/>
                <a:gd name="T16" fmla="*/ 27 w 28"/>
                <a:gd name="T17" fmla="*/ 7 h 47"/>
                <a:gd name="T18" fmla="*/ 15 w 28"/>
                <a:gd name="T19" fmla="*/ 37 h 47"/>
                <a:gd name="T20" fmla="*/ 14 w 28"/>
                <a:gd name="T21" fmla="*/ 39 h 47"/>
                <a:gd name="T22" fmla="*/ 14 w 28"/>
                <a:gd name="T23" fmla="*/ 27 h 47"/>
                <a:gd name="T24" fmla="*/ 10 w 28"/>
                <a:gd name="T25" fmla="*/ 36 h 47"/>
                <a:gd name="T26" fmla="*/ 14 w 28"/>
                <a:gd name="T27" fmla="*/ 27 h 47"/>
                <a:gd name="T28" fmla="*/ 14 w 28"/>
                <a:gd name="T29" fmla="*/ 39 h 47"/>
                <a:gd name="T30" fmla="*/ 11 w 28"/>
                <a:gd name="T31" fmla="*/ 45 h 47"/>
                <a:gd name="T32" fmla="*/ 8 w 28"/>
                <a:gd name="T33" fmla="*/ 46 h 47"/>
                <a:gd name="T34" fmla="*/ 2 w 28"/>
                <a:gd name="T35" fmla="*/ 44 h 47"/>
                <a:gd name="T36" fmla="*/ 0 w 28"/>
                <a:gd name="T37" fmla="*/ 40 h 47"/>
                <a:gd name="T38" fmla="*/ 2 w 28"/>
                <a:gd name="T39" fmla="*/ 36 h 47"/>
                <a:gd name="T40" fmla="*/ 14 w 28"/>
                <a:gd name="T41" fmla="*/ 8 h 47"/>
                <a:gd name="T42" fmla="*/ 14 w 28"/>
                <a:gd name="T43" fmla="*/ 21 h 47"/>
                <a:gd name="T44" fmla="*/ 7 w 28"/>
                <a:gd name="T45" fmla="*/ 38 h 47"/>
                <a:gd name="T46" fmla="*/ 6 w 28"/>
                <a:gd name="T47" fmla="*/ 40 h 47"/>
                <a:gd name="T48" fmla="*/ 8 w 28"/>
                <a:gd name="T49" fmla="*/ 41 h 47"/>
                <a:gd name="T50" fmla="*/ 10 w 28"/>
                <a:gd name="T5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47">
                  <a:moveTo>
                    <a:pt x="14" y="27"/>
                  </a:moveTo>
                  <a:cubicBezTo>
                    <a:pt x="22" y="7"/>
                    <a:pt x="22" y="7"/>
                    <a:pt x="22" y="7"/>
                  </a:cubicBezTo>
                  <a:cubicBezTo>
                    <a:pt x="20" y="6"/>
                    <a:pt x="20" y="6"/>
                    <a:pt x="20" y="6"/>
                  </a:cubicBezTo>
                  <a:cubicBezTo>
                    <a:pt x="14" y="21"/>
                    <a:pt x="14" y="21"/>
                    <a:pt x="14" y="21"/>
                  </a:cubicBezTo>
                  <a:cubicBezTo>
                    <a:pt x="14" y="8"/>
                    <a:pt x="14" y="8"/>
                    <a:pt x="14" y="8"/>
                  </a:cubicBezTo>
                  <a:cubicBezTo>
                    <a:pt x="16" y="2"/>
                    <a:pt x="16" y="2"/>
                    <a:pt x="16" y="2"/>
                  </a:cubicBezTo>
                  <a:cubicBezTo>
                    <a:pt x="17" y="1"/>
                    <a:pt x="18" y="0"/>
                    <a:pt x="20" y="1"/>
                  </a:cubicBezTo>
                  <a:cubicBezTo>
                    <a:pt x="26" y="4"/>
                    <a:pt x="26" y="4"/>
                    <a:pt x="26" y="4"/>
                  </a:cubicBezTo>
                  <a:cubicBezTo>
                    <a:pt x="27" y="4"/>
                    <a:pt x="28" y="6"/>
                    <a:pt x="27" y="7"/>
                  </a:cubicBezTo>
                  <a:cubicBezTo>
                    <a:pt x="15" y="37"/>
                    <a:pt x="15" y="37"/>
                    <a:pt x="15" y="37"/>
                  </a:cubicBezTo>
                  <a:cubicBezTo>
                    <a:pt x="14" y="39"/>
                    <a:pt x="14" y="39"/>
                    <a:pt x="14" y="39"/>
                  </a:cubicBezTo>
                  <a:lnTo>
                    <a:pt x="14" y="27"/>
                  </a:lnTo>
                  <a:close/>
                  <a:moveTo>
                    <a:pt x="10" y="36"/>
                  </a:moveTo>
                  <a:cubicBezTo>
                    <a:pt x="14" y="27"/>
                    <a:pt x="14" y="27"/>
                    <a:pt x="14" y="27"/>
                  </a:cubicBezTo>
                  <a:cubicBezTo>
                    <a:pt x="14" y="39"/>
                    <a:pt x="14" y="39"/>
                    <a:pt x="14" y="39"/>
                  </a:cubicBezTo>
                  <a:cubicBezTo>
                    <a:pt x="11" y="45"/>
                    <a:pt x="11" y="45"/>
                    <a:pt x="11" y="45"/>
                  </a:cubicBezTo>
                  <a:cubicBezTo>
                    <a:pt x="11" y="46"/>
                    <a:pt x="10" y="47"/>
                    <a:pt x="8" y="46"/>
                  </a:cubicBezTo>
                  <a:cubicBezTo>
                    <a:pt x="2" y="44"/>
                    <a:pt x="2" y="44"/>
                    <a:pt x="2" y="44"/>
                  </a:cubicBezTo>
                  <a:cubicBezTo>
                    <a:pt x="1" y="43"/>
                    <a:pt x="0" y="42"/>
                    <a:pt x="0" y="40"/>
                  </a:cubicBezTo>
                  <a:cubicBezTo>
                    <a:pt x="2" y="36"/>
                    <a:pt x="2" y="36"/>
                    <a:pt x="2" y="36"/>
                  </a:cubicBezTo>
                  <a:cubicBezTo>
                    <a:pt x="14" y="8"/>
                    <a:pt x="14" y="8"/>
                    <a:pt x="14" y="8"/>
                  </a:cubicBezTo>
                  <a:cubicBezTo>
                    <a:pt x="14" y="21"/>
                    <a:pt x="14" y="21"/>
                    <a:pt x="14" y="21"/>
                  </a:cubicBezTo>
                  <a:cubicBezTo>
                    <a:pt x="7" y="38"/>
                    <a:pt x="7" y="38"/>
                    <a:pt x="7" y="38"/>
                  </a:cubicBezTo>
                  <a:cubicBezTo>
                    <a:pt x="6" y="40"/>
                    <a:pt x="6" y="40"/>
                    <a:pt x="6" y="40"/>
                  </a:cubicBezTo>
                  <a:cubicBezTo>
                    <a:pt x="8" y="41"/>
                    <a:pt x="8" y="41"/>
                    <a:pt x="8" y="41"/>
                  </a:cubicBezTo>
                  <a:lnTo>
                    <a:pt x="10" y="3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2" name="Freeform 278"/>
            <p:cNvSpPr>
              <a:spLocks noEditPoints="1"/>
            </p:cNvSpPr>
            <p:nvPr/>
          </p:nvSpPr>
          <p:spPr bwMode="auto">
            <a:xfrm>
              <a:off x="4540090" y="1890058"/>
              <a:ext cx="204197" cy="164442"/>
            </a:xfrm>
            <a:custGeom>
              <a:avLst/>
              <a:gdLst>
                <a:gd name="T0" fmla="*/ 67 w 79"/>
                <a:gd name="T1" fmla="*/ 17 h 64"/>
                <a:gd name="T2" fmla="*/ 64 w 79"/>
                <a:gd name="T3" fmla="*/ 2 h 64"/>
                <a:gd name="T4" fmla="*/ 79 w 79"/>
                <a:gd name="T5" fmla="*/ 24 h 64"/>
                <a:gd name="T6" fmla="*/ 77 w 79"/>
                <a:gd name="T7" fmla="*/ 62 h 64"/>
                <a:gd name="T8" fmla="*/ 62 w 79"/>
                <a:gd name="T9" fmla="*/ 64 h 64"/>
                <a:gd name="T10" fmla="*/ 74 w 79"/>
                <a:gd name="T11" fmla="*/ 59 h 64"/>
                <a:gd name="T12" fmla="*/ 74 w 79"/>
                <a:gd name="T13" fmla="*/ 50 h 64"/>
                <a:gd name="T14" fmla="*/ 62 w 79"/>
                <a:gd name="T15" fmla="*/ 22 h 64"/>
                <a:gd name="T16" fmla="*/ 65 w 79"/>
                <a:gd name="T17" fmla="*/ 22 h 64"/>
                <a:gd name="T18" fmla="*/ 62 w 79"/>
                <a:gd name="T19" fmla="*/ 46 h 64"/>
                <a:gd name="T20" fmla="*/ 72 w 79"/>
                <a:gd name="T21" fmla="*/ 36 h 64"/>
                <a:gd name="T22" fmla="*/ 62 w 79"/>
                <a:gd name="T23" fmla="*/ 38 h 64"/>
                <a:gd name="T24" fmla="*/ 62 w 79"/>
                <a:gd name="T25" fmla="*/ 41 h 64"/>
                <a:gd name="T26" fmla="*/ 61 w 79"/>
                <a:gd name="T27" fmla="*/ 5 h 64"/>
                <a:gd name="T28" fmla="*/ 62 w 79"/>
                <a:gd name="T29" fmla="*/ 11 h 64"/>
                <a:gd name="T30" fmla="*/ 39 w 79"/>
                <a:gd name="T31" fmla="*/ 17 h 64"/>
                <a:gd name="T32" fmla="*/ 39 w 79"/>
                <a:gd name="T33" fmla="*/ 10 h 64"/>
                <a:gd name="T34" fmla="*/ 62 w 79"/>
                <a:gd name="T35" fmla="*/ 0 h 64"/>
                <a:gd name="T36" fmla="*/ 39 w 79"/>
                <a:gd name="T37" fmla="*/ 47 h 64"/>
                <a:gd name="T38" fmla="*/ 61 w 79"/>
                <a:gd name="T39" fmla="*/ 58 h 64"/>
                <a:gd name="T40" fmla="*/ 62 w 79"/>
                <a:gd name="T41" fmla="*/ 59 h 64"/>
                <a:gd name="T42" fmla="*/ 58 w 79"/>
                <a:gd name="T43" fmla="*/ 62 h 64"/>
                <a:gd name="T44" fmla="*/ 39 w 79"/>
                <a:gd name="T45" fmla="*/ 52 h 64"/>
                <a:gd name="T46" fmla="*/ 62 w 79"/>
                <a:gd name="T47" fmla="*/ 38 h 64"/>
                <a:gd name="T48" fmla="*/ 62 w 79"/>
                <a:gd name="T49" fmla="*/ 41 h 64"/>
                <a:gd name="T50" fmla="*/ 53 w 79"/>
                <a:gd name="T51" fmla="*/ 44 h 64"/>
                <a:gd name="T52" fmla="*/ 62 w 79"/>
                <a:gd name="T53" fmla="*/ 34 h 64"/>
                <a:gd name="T54" fmla="*/ 16 w 79"/>
                <a:gd name="T55" fmla="*/ 11 h 64"/>
                <a:gd name="T56" fmla="*/ 21 w 79"/>
                <a:gd name="T57" fmla="*/ 5 h 64"/>
                <a:gd name="T58" fmla="*/ 16 w 79"/>
                <a:gd name="T59" fmla="*/ 0 h 64"/>
                <a:gd name="T60" fmla="*/ 39 w 79"/>
                <a:gd name="T61" fmla="*/ 10 h 64"/>
                <a:gd name="T62" fmla="*/ 39 w 79"/>
                <a:gd name="T63" fmla="*/ 17 h 64"/>
                <a:gd name="T64" fmla="*/ 17 w 79"/>
                <a:gd name="T65" fmla="*/ 59 h 64"/>
                <a:gd name="T66" fmla="*/ 17 w 79"/>
                <a:gd name="T67" fmla="*/ 59 h 64"/>
                <a:gd name="T68" fmla="*/ 20 w 79"/>
                <a:gd name="T69" fmla="*/ 47 h 64"/>
                <a:gd name="T70" fmla="*/ 22 w 79"/>
                <a:gd name="T71" fmla="*/ 52 h 64"/>
                <a:gd name="T72" fmla="*/ 21 w 79"/>
                <a:gd name="T73" fmla="*/ 62 h 64"/>
                <a:gd name="T74" fmla="*/ 16 w 79"/>
                <a:gd name="T75" fmla="*/ 59 h 64"/>
                <a:gd name="T76" fmla="*/ 21 w 79"/>
                <a:gd name="T77" fmla="*/ 41 h 64"/>
                <a:gd name="T78" fmla="*/ 16 w 79"/>
                <a:gd name="T79" fmla="*/ 34 h 64"/>
                <a:gd name="T80" fmla="*/ 26 w 79"/>
                <a:gd name="T81" fmla="*/ 44 h 64"/>
                <a:gd name="T82" fmla="*/ 16 w 79"/>
                <a:gd name="T83" fmla="*/ 22 h 64"/>
                <a:gd name="T84" fmla="*/ 13 w 79"/>
                <a:gd name="T85" fmla="*/ 18 h 64"/>
                <a:gd name="T86" fmla="*/ 16 w 79"/>
                <a:gd name="T87" fmla="*/ 9 h 64"/>
                <a:gd name="T88" fmla="*/ 8 w 79"/>
                <a:gd name="T89" fmla="*/ 15 h 64"/>
                <a:gd name="T90" fmla="*/ 0 w 79"/>
                <a:gd name="T91" fmla="*/ 24 h 64"/>
                <a:gd name="T92" fmla="*/ 0 w 79"/>
                <a:gd name="T93" fmla="*/ 58 h 64"/>
                <a:gd name="T94" fmla="*/ 2 w 79"/>
                <a:gd name="T95" fmla="*/ 62 h 64"/>
                <a:gd name="T96" fmla="*/ 16 w 79"/>
                <a:gd name="T97" fmla="*/ 59 h 64"/>
                <a:gd name="T98" fmla="*/ 5 w 79"/>
                <a:gd name="T99" fmla="*/ 59 h 64"/>
                <a:gd name="T100" fmla="*/ 5 w 79"/>
                <a:gd name="T101" fmla="*/ 48 h 64"/>
                <a:gd name="T102" fmla="*/ 12 w 79"/>
                <a:gd name="T103" fmla="*/ 18 h 64"/>
                <a:gd name="T104" fmla="*/ 16 w 79"/>
                <a:gd name="T105" fmla="*/ 34 h 64"/>
                <a:gd name="T106" fmla="*/ 11 w 79"/>
                <a:gd name="T107" fmla="*/ 41 h 64"/>
                <a:gd name="T108" fmla="*/ 9 w 79"/>
                <a:gd name="T109" fmla="*/ 46 h 64"/>
                <a:gd name="T110" fmla="*/ 9 w 79"/>
                <a:gd name="T111"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64">
                  <a:moveTo>
                    <a:pt x="74" y="25"/>
                  </a:moveTo>
                  <a:cubicBezTo>
                    <a:pt x="67" y="18"/>
                    <a:pt x="67" y="18"/>
                    <a:pt x="67" y="18"/>
                  </a:cubicBezTo>
                  <a:cubicBezTo>
                    <a:pt x="67" y="17"/>
                    <a:pt x="67" y="17"/>
                    <a:pt x="67" y="17"/>
                  </a:cubicBezTo>
                  <a:cubicBezTo>
                    <a:pt x="62" y="9"/>
                    <a:pt x="62" y="9"/>
                    <a:pt x="62" y="9"/>
                  </a:cubicBezTo>
                  <a:cubicBezTo>
                    <a:pt x="62" y="0"/>
                    <a:pt x="62" y="0"/>
                    <a:pt x="62" y="0"/>
                  </a:cubicBezTo>
                  <a:cubicBezTo>
                    <a:pt x="63" y="0"/>
                    <a:pt x="64" y="1"/>
                    <a:pt x="64" y="2"/>
                  </a:cubicBezTo>
                  <a:cubicBezTo>
                    <a:pt x="71" y="15"/>
                    <a:pt x="71" y="15"/>
                    <a:pt x="71" y="15"/>
                  </a:cubicBezTo>
                  <a:cubicBezTo>
                    <a:pt x="78" y="22"/>
                    <a:pt x="78" y="22"/>
                    <a:pt x="78" y="22"/>
                  </a:cubicBezTo>
                  <a:cubicBezTo>
                    <a:pt x="79" y="23"/>
                    <a:pt x="79" y="23"/>
                    <a:pt x="79" y="24"/>
                  </a:cubicBezTo>
                  <a:cubicBezTo>
                    <a:pt x="79" y="50"/>
                    <a:pt x="79" y="50"/>
                    <a:pt x="79" y="50"/>
                  </a:cubicBezTo>
                  <a:cubicBezTo>
                    <a:pt x="79" y="58"/>
                    <a:pt x="79" y="58"/>
                    <a:pt x="79" y="58"/>
                  </a:cubicBezTo>
                  <a:cubicBezTo>
                    <a:pt x="79" y="60"/>
                    <a:pt x="78" y="61"/>
                    <a:pt x="77" y="62"/>
                  </a:cubicBezTo>
                  <a:cubicBezTo>
                    <a:pt x="77" y="62"/>
                    <a:pt x="77" y="62"/>
                    <a:pt x="77" y="62"/>
                  </a:cubicBezTo>
                  <a:cubicBezTo>
                    <a:pt x="76" y="63"/>
                    <a:pt x="75" y="64"/>
                    <a:pt x="73" y="64"/>
                  </a:cubicBezTo>
                  <a:cubicBezTo>
                    <a:pt x="62" y="64"/>
                    <a:pt x="62" y="64"/>
                    <a:pt x="62" y="64"/>
                  </a:cubicBezTo>
                  <a:cubicBezTo>
                    <a:pt x="62" y="59"/>
                    <a:pt x="62" y="59"/>
                    <a:pt x="62" y="59"/>
                  </a:cubicBezTo>
                  <a:cubicBezTo>
                    <a:pt x="73" y="59"/>
                    <a:pt x="73" y="59"/>
                    <a:pt x="73" y="59"/>
                  </a:cubicBezTo>
                  <a:cubicBezTo>
                    <a:pt x="73" y="59"/>
                    <a:pt x="74" y="59"/>
                    <a:pt x="74" y="59"/>
                  </a:cubicBezTo>
                  <a:cubicBezTo>
                    <a:pt x="74" y="59"/>
                    <a:pt x="74" y="59"/>
                    <a:pt x="74" y="59"/>
                  </a:cubicBezTo>
                  <a:cubicBezTo>
                    <a:pt x="74" y="59"/>
                    <a:pt x="74" y="58"/>
                    <a:pt x="74" y="58"/>
                  </a:cubicBezTo>
                  <a:cubicBezTo>
                    <a:pt x="74" y="50"/>
                    <a:pt x="74" y="50"/>
                    <a:pt x="74" y="50"/>
                  </a:cubicBezTo>
                  <a:cubicBezTo>
                    <a:pt x="74" y="25"/>
                    <a:pt x="74" y="25"/>
                    <a:pt x="74" y="25"/>
                  </a:cubicBezTo>
                  <a:close/>
                  <a:moveTo>
                    <a:pt x="62" y="11"/>
                  </a:moveTo>
                  <a:cubicBezTo>
                    <a:pt x="62" y="22"/>
                    <a:pt x="62" y="22"/>
                    <a:pt x="62" y="22"/>
                  </a:cubicBezTo>
                  <a:cubicBezTo>
                    <a:pt x="64" y="22"/>
                    <a:pt x="64" y="22"/>
                    <a:pt x="64" y="22"/>
                  </a:cubicBezTo>
                  <a:cubicBezTo>
                    <a:pt x="64" y="22"/>
                    <a:pt x="64" y="22"/>
                    <a:pt x="64" y="22"/>
                  </a:cubicBezTo>
                  <a:cubicBezTo>
                    <a:pt x="65" y="22"/>
                    <a:pt x="65" y="22"/>
                    <a:pt x="65" y="22"/>
                  </a:cubicBezTo>
                  <a:cubicBezTo>
                    <a:pt x="66" y="21"/>
                    <a:pt x="67" y="20"/>
                    <a:pt x="66" y="18"/>
                  </a:cubicBezTo>
                  <a:cubicBezTo>
                    <a:pt x="62" y="11"/>
                    <a:pt x="62" y="11"/>
                    <a:pt x="62" y="11"/>
                  </a:cubicBezTo>
                  <a:close/>
                  <a:moveTo>
                    <a:pt x="62" y="46"/>
                  </a:moveTo>
                  <a:cubicBezTo>
                    <a:pt x="70" y="46"/>
                    <a:pt x="70" y="46"/>
                    <a:pt x="70" y="46"/>
                  </a:cubicBezTo>
                  <a:cubicBezTo>
                    <a:pt x="71" y="46"/>
                    <a:pt x="72" y="45"/>
                    <a:pt x="72" y="44"/>
                  </a:cubicBezTo>
                  <a:cubicBezTo>
                    <a:pt x="72" y="36"/>
                    <a:pt x="72" y="36"/>
                    <a:pt x="72" y="36"/>
                  </a:cubicBezTo>
                  <a:cubicBezTo>
                    <a:pt x="72" y="35"/>
                    <a:pt x="71" y="34"/>
                    <a:pt x="70" y="34"/>
                  </a:cubicBezTo>
                  <a:cubicBezTo>
                    <a:pt x="62" y="34"/>
                    <a:pt x="62" y="34"/>
                    <a:pt x="62" y="34"/>
                  </a:cubicBezTo>
                  <a:cubicBezTo>
                    <a:pt x="62" y="38"/>
                    <a:pt x="62" y="38"/>
                    <a:pt x="62" y="38"/>
                  </a:cubicBezTo>
                  <a:cubicBezTo>
                    <a:pt x="67" y="38"/>
                    <a:pt x="67" y="38"/>
                    <a:pt x="67" y="38"/>
                  </a:cubicBezTo>
                  <a:cubicBezTo>
                    <a:pt x="67" y="41"/>
                    <a:pt x="67" y="41"/>
                    <a:pt x="67" y="41"/>
                  </a:cubicBezTo>
                  <a:cubicBezTo>
                    <a:pt x="62" y="41"/>
                    <a:pt x="62" y="41"/>
                    <a:pt x="62" y="41"/>
                  </a:cubicBezTo>
                  <a:lnTo>
                    <a:pt x="62" y="46"/>
                  </a:lnTo>
                  <a:close/>
                  <a:moveTo>
                    <a:pt x="62" y="9"/>
                  </a:moveTo>
                  <a:cubicBezTo>
                    <a:pt x="61" y="5"/>
                    <a:pt x="61" y="5"/>
                    <a:pt x="61" y="5"/>
                  </a:cubicBezTo>
                  <a:cubicBezTo>
                    <a:pt x="58" y="5"/>
                    <a:pt x="58" y="5"/>
                    <a:pt x="58" y="5"/>
                  </a:cubicBezTo>
                  <a:cubicBezTo>
                    <a:pt x="59" y="5"/>
                    <a:pt x="60" y="6"/>
                    <a:pt x="60" y="7"/>
                  </a:cubicBezTo>
                  <a:cubicBezTo>
                    <a:pt x="62" y="11"/>
                    <a:pt x="62" y="11"/>
                    <a:pt x="62" y="11"/>
                  </a:cubicBezTo>
                  <a:cubicBezTo>
                    <a:pt x="62" y="22"/>
                    <a:pt x="62" y="22"/>
                    <a:pt x="62" y="22"/>
                  </a:cubicBezTo>
                  <a:cubicBezTo>
                    <a:pt x="39" y="22"/>
                    <a:pt x="39" y="22"/>
                    <a:pt x="39" y="22"/>
                  </a:cubicBezTo>
                  <a:cubicBezTo>
                    <a:pt x="39" y="17"/>
                    <a:pt x="39" y="17"/>
                    <a:pt x="39" y="17"/>
                  </a:cubicBezTo>
                  <a:cubicBezTo>
                    <a:pt x="60" y="17"/>
                    <a:pt x="60" y="17"/>
                    <a:pt x="60" y="17"/>
                  </a:cubicBezTo>
                  <a:cubicBezTo>
                    <a:pt x="57" y="10"/>
                    <a:pt x="57" y="10"/>
                    <a:pt x="57" y="10"/>
                  </a:cubicBezTo>
                  <a:cubicBezTo>
                    <a:pt x="39" y="10"/>
                    <a:pt x="39" y="10"/>
                    <a:pt x="39" y="10"/>
                  </a:cubicBezTo>
                  <a:cubicBezTo>
                    <a:pt x="39" y="0"/>
                    <a:pt x="39" y="0"/>
                    <a:pt x="39" y="0"/>
                  </a:cubicBezTo>
                  <a:cubicBezTo>
                    <a:pt x="62" y="0"/>
                    <a:pt x="62" y="0"/>
                    <a:pt x="62" y="0"/>
                  </a:cubicBezTo>
                  <a:cubicBezTo>
                    <a:pt x="62" y="0"/>
                    <a:pt x="62" y="0"/>
                    <a:pt x="62" y="0"/>
                  </a:cubicBezTo>
                  <a:cubicBezTo>
                    <a:pt x="62" y="0"/>
                    <a:pt x="62" y="0"/>
                    <a:pt x="62" y="0"/>
                  </a:cubicBezTo>
                  <a:cubicBezTo>
                    <a:pt x="62" y="9"/>
                    <a:pt x="62" y="9"/>
                    <a:pt x="62" y="9"/>
                  </a:cubicBezTo>
                  <a:close/>
                  <a:moveTo>
                    <a:pt x="39" y="47"/>
                  </a:moveTo>
                  <a:cubicBezTo>
                    <a:pt x="59" y="47"/>
                    <a:pt x="59" y="47"/>
                    <a:pt x="59" y="47"/>
                  </a:cubicBezTo>
                  <a:cubicBezTo>
                    <a:pt x="60" y="47"/>
                    <a:pt x="61" y="48"/>
                    <a:pt x="61" y="50"/>
                  </a:cubicBezTo>
                  <a:cubicBezTo>
                    <a:pt x="61" y="58"/>
                    <a:pt x="61" y="58"/>
                    <a:pt x="61" y="58"/>
                  </a:cubicBezTo>
                  <a:cubicBezTo>
                    <a:pt x="61" y="58"/>
                    <a:pt x="61" y="59"/>
                    <a:pt x="62" y="59"/>
                  </a:cubicBezTo>
                  <a:cubicBezTo>
                    <a:pt x="62" y="59"/>
                    <a:pt x="62" y="59"/>
                    <a:pt x="62" y="59"/>
                  </a:cubicBezTo>
                  <a:cubicBezTo>
                    <a:pt x="62" y="59"/>
                    <a:pt x="62" y="59"/>
                    <a:pt x="62" y="59"/>
                  </a:cubicBezTo>
                  <a:cubicBezTo>
                    <a:pt x="62" y="64"/>
                    <a:pt x="62" y="64"/>
                    <a:pt x="62" y="64"/>
                  </a:cubicBezTo>
                  <a:cubicBezTo>
                    <a:pt x="62" y="64"/>
                    <a:pt x="62" y="64"/>
                    <a:pt x="62" y="64"/>
                  </a:cubicBezTo>
                  <a:cubicBezTo>
                    <a:pt x="61" y="64"/>
                    <a:pt x="59" y="63"/>
                    <a:pt x="58" y="62"/>
                  </a:cubicBezTo>
                  <a:cubicBezTo>
                    <a:pt x="57" y="61"/>
                    <a:pt x="56" y="60"/>
                    <a:pt x="56" y="58"/>
                  </a:cubicBezTo>
                  <a:cubicBezTo>
                    <a:pt x="56" y="52"/>
                    <a:pt x="56" y="52"/>
                    <a:pt x="56" y="52"/>
                  </a:cubicBezTo>
                  <a:cubicBezTo>
                    <a:pt x="39" y="52"/>
                    <a:pt x="39" y="52"/>
                    <a:pt x="39" y="52"/>
                  </a:cubicBezTo>
                  <a:cubicBezTo>
                    <a:pt x="39" y="47"/>
                    <a:pt x="39" y="47"/>
                    <a:pt x="39" y="47"/>
                  </a:cubicBezTo>
                  <a:close/>
                  <a:moveTo>
                    <a:pt x="62" y="34"/>
                  </a:moveTo>
                  <a:cubicBezTo>
                    <a:pt x="62" y="38"/>
                    <a:pt x="62" y="38"/>
                    <a:pt x="62" y="38"/>
                  </a:cubicBezTo>
                  <a:cubicBezTo>
                    <a:pt x="57" y="38"/>
                    <a:pt x="57" y="38"/>
                    <a:pt x="57" y="38"/>
                  </a:cubicBezTo>
                  <a:cubicBezTo>
                    <a:pt x="57" y="41"/>
                    <a:pt x="57" y="41"/>
                    <a:pt x="57" y="41"/>
                  </a:cubicBezTo>
                  <a:cubicBezTo>
                    <a:pt x="62" y="41"/>
                    <a:pt x="62" y="41"/>
                    <a:pt x="62" y="41"/>
                  </a:cubicBezTo>
                  <a:cubicBezTo>
                    <a:pt x="62" y="46"/>
                    <a:pt x="62" y="46"/>
                    <a:pt x="62" y="46"/>
                  </a:cubicBezTo>
                  <a:cubicBezTo>
                    <a:pt x="55" y="46"/>
                    <a:pt x="55" y="46"/>
                    <a:pt x="55" y="46"/>
                  </a:cubicBezTo>
                  <a:cubicBezTo>
                    <a:pt x="54" y="46"/>
                    <a:pt x="53" y="45"/>
                    <a:pt x="53" y="44"/>
                  </a:cubicBezTo>
                  <a:cubicBezTo>
                    <a:pt x="53" y="36"/>
                    <a:pt x="53" y="36"/>
                    <a:pt x="53" y="36"/>
                  </a:cubicBezTo>
                  <a:cubicBezTo>
                    <a:pt x="53" y="35"/>
                    <a:pt x="54" y="34"/>
                    <a:pt x="55" y="34"/>
                  </a:cubicBezTo>
                  <a:lnTo>
                    <a:pt x="62" y="34"/>
                  </a:lnTo>
                  <a:close/>
                  <a:moveTo>
                    <a:pt x="39" y="22"/>
                  </a:moveTo>
                  <a:cubicBezTo>
                    <a:pt x="16" y="22"/>
                    <a:pt x="16" y="22"/>
                    <a:pt x="16" y="22"/>
                  </a:cubicBezTo>
                  <a:cubicBezTo>
                    <a:pt x="16" y="11"/>
                    <a:pt x="16" y="11"/>
                    <a:pt x="16" y="11"/>
                  </a:cubicBezTo>
                  <a:cubicBezTo>
                    <a:pt x="19" y="6"/>
                    <a:pt x="19" y="6"/>
                    <a:pt x="19" y="6"/>
                  </a:cubicBezTo>
                  <a:cubicBezTo>
                    <a:pt x="19" y="6"/>
                    <a:pt x="20" y="5"/>
                    <a:pt x="21" y="5"/>
                  </a:cubicBezTo>
                  <a:cubicBezTo>
                    <a:pt x="21" y="5"/>
                    <a:pt x="21" y="5"/>
                    <a:pt x="21" y="5"/>
                  </a:cubicBezTo>
                  <a:cubicBezTo>
                    <a:pt x="18" y="5"/>
                    <a:pt x="18" y="5"/>
                    <a:pt x="18" y="5"/>
                  </a:cubicBezTo>
                  <a:cubicBezTo>
                    <a:pt x="16" y="9"/>
                    <a:pt x="16" y="9"/>
                    <a:pt x="16" y="9"/>
                  </a:cubicBezTo>
                  <a:cubicBezTo>
                    <a:pt x="16" y="0"/>
                    <a:pt x="16" y="0"/>
                    <a:pt x="16" y="0"/>
                  </a:cubicBezTo>
                  <a:cubicBezTo>
                    <a:pt x="17" y="0"/>
                    <a:pt x="17" y="0"/>
                    <a:pt x="17" y="0"/>
                  </a:cubicBezTo>
                  <a:cubicBezTo>
                    <a:pt x="39" y="0"/>
                    <a:pt x="39" y="0"/>
                    <a:pt x="39" y="0"/>
                  </a:cubicBezTo>
                  <a:cubicBezTo>
                    <a:pt x="39" y="10"/>
                    <a:pt x="39" y="10"/>
                    <a:pt x="39" y="10"/>
                  </a:cubicBezTo>
                  <a:cubicBezTo>
                    <a:pt x="22" y="10"/>
                    <a:pt x="22" y="10"/>
                    <a:pt x="22" y="10"/>
                  </a:cubicBezTo>
                  <a:cubicBezTo>
                    <a:pt x="19" y="17"/>
                    <a:pt x="19" y="17"/>
                    <a:pt x="19" y="17"/>
                  </a:cubicBezTo>
                  <a:cubicBezTo>
                    <a:pt x="39" y="17"/>
                    <a:pt x="39" y="17"/>
                    <a:pt x="39" y="17"/>
                  </a:cubicBezTo>
                  <a:cubicBezTo>
                    <a:pt x="39" y="22"/>
                    <a:pt x="39" y="22"/>
                    <a:pt x="39" y="22"/>
                  </a:cubicBezTo>
                  <a:close/>
                  <a:moveTo>
                    <a:pt x="16" y="59"/>
                  </a:moveTo>
                  <a:cubicBezTo>
                    <a:pt x="17" y="59"/>
                    <a:pt x="17" y="59"/>
                    <a:pt x="17" y="59"/>
                  </a:cubicBezTo>
                  <a:cubicBezTo>
                    <a:pt x="17" y="59"/>
                    <a:pt x="17" y="59"/>
                    <a:pt x="17" y="59"/>
                  </a:cubicBezTo>
                  <a:cubicBezTo>
                    <a:pt x="17" y="59"/>
                    <a:pt x="17" y="59"/>
                    <a:pt x="17" y="59"/>
                  </a:cubicBezTo>
                  <a:cubicBezTo>
                    <a:pt x="17" y="59"/>
                    <a:pt x="17" y="59"/>
                    <a:pt x="17" y="59"/>
                  </a:cubicBezTo>
                  <a:cubicBezTo>
                    <a:pt x="17" y="59"/>
                    <a:pt x="18" y="58"/>
                    <a:pt x="18" y="58"/>
                  </a:cubicBezTo>
                  <a:cubicBezTo>
                    <a:pt x="18" y="50"/>
                    <a:pt x="18" y="50"/>
                    <a:pt x="18" y="50"/>
                  </a:cubicBezTo>
                  <a:cubicBezTo>
                    <a:pt x="18" y="48"/>
                    <a:pt x="19" y="47"/>
                    <a:pt x="20" y="47"/>
                  </a:cubicBezTo>
                  <a:cubicBezTo>
                    <a:pt x="39" y="47"/>
                    <a:pt x="39" y="47"/>
                    <a:pt x="39" y="47"/>
                  </a:cubicBezTo>
                  <a:cubicBezTo>
                    <a:pt x="39" y="52"/>
                    <a:pt x="39" y="52"/>
                    <a:pt x="39" y="52"/>
                  </a:cubicBezTo>
                  <a:cubicBezTo>
                    <a:pt x="22" y="52"/>
                    <a:pt x="22" y="52"/>
                    <a:pt x="22" y="52"/>
                  </a:cubicBezTo>
                  <a:cubicBezTo>
                    <a:pt x="22" y="58"/>
                    <a:pt x="22" y="58"/>
                    <a:pt x="22" y="58"/>
                  </a:cubicBezTo>
                  <a:cubicBezTo>
                    <a:pt x="22" y="60"/>
                    <a:pt x="22" y="61"/>
                    <a:pt x="21" y="62"/>
                  </a:cubicBezTo>
                  <a:cubicBezTo>
                    <a:pt x="21" y="62"/>
                    <a:pt x="21" y="62"/>
                    <a:pt x="21" y="62"/>
                  </a:cubicBezTo>
                  <a:cubicBezTo>
                    <a:pt x="20" y="63"/>
                    <a:pt x="18" y="64"/>
                    <a:pt x="17" y="64"/>
                  </a:cubicBezTo>
                  <a:cubicBezTo>
                    <a:pt x="16" y="64"/>
                    <a:pt x="16" y="64"/>
                    <a:pt x="16" y="64"/>
                  </a:cubicBezTo>
                  <a:cubicBezTo>
                    <a:pt x="16" y="59"/>
                    <a:pt x="16" y="59"/>
                    <a:pt x="16" y="59"/>
                  </a:cubicBezTo>
                  <a:close/>
                  <a:moveTo>
                    <a:pt x="16" y="46"/>
                  </a:moveTo>
                  <a:cubicBezTo>
                    <a:pt x="16" y="41"/>
                    <a:pt x="16" y="41"/>
                    <a:pt x="16" y="41"/>
                  </a:cubicBezTo>
                  <a:cubicBezTo>
                    <a:pt x="21" y="41"/>
                    <a:pt x="21" y="41"/>
                    <a:pt x="21" y="41"/>
                  </a:cubicBezTo>
                  <a:cubicBezTo>
                    <a:pt x="21" y="38"/>
                    <a:pt x="21" y="38"/>
                    <a:pt x="21" y="38"/>
                  </a:cubicBezTo>
                  <a:cubicBezTo>
                    <a:pt x="16" y="38"/>
                    <a:pt x="16" y="38"/>
                    <a:pt x="16" y="38"/>
                  </a:cubicBezTo>
                  <a:cubicBezTo>
                    <a:pt x="16" y="34"/>
                    <a:pt x="16" y="34"/>
                    <a:pt x="16" y="34"/>
                  </a:cubicBezTo>
                  <a:cubicBezTo>
                    <a:pt x="24" y="34"/>
                    <a:pt x="24" y="34"/>
                    <a:pt x="24" y="34"/>
                  </a:cubicBezTo>
                  <a:cubicBezTo>
                    <a:pt x="25" y="34"/>
                    <a:pt x="26" y="35"/>
                    <a:pt x="26" y="36"/>
                  </a:cubicBezTo>
                  <a:cubicBezTo>
                    <a:pt x="26" y="44"/>
                    <a:pt x="26" y="44"/>
                    <a:pt x="26" y="44"/>
                  </a:cubicBezTo>
                  <a:cubicBezTo>
                    <a:pt x="26" y="45"/>
                    <a:pt x="25" y="46"/>
                    <a:pt x="24" y="46"/>
                  </a:cubicBezTo>
                  <a:lnTo>
                    <a:pt x="16" y="46"/>
                  </a:lnTo>
                  <a:close/>
                  <a:moveTo>
                    <a:pt x="16" y="22"/>
                  </a:moveTo>
                  <a:cubicBezTo>
                    <a:pt x="15" y="22"/>
                    <a:pt x="15" y="22"/>
                    <a:pt x="15" y="22"/>
                  </a:cubicBezTo>
                  <a:cubicBezTo>
                    <a:pt x="13" y="22"/>
                    <a:pt x="12" y="21"/>
                    <a:pt x="12" y="20"/>
                  </a:cubicBezTo>
                  <a:cubicBezTo>
                    <a:pt x="12" y="19"/>
                    <a:pt x="12" y="19"/>
                    <a:pt x="13" y="18"/>
                  </a:cubicBezTo>
                  <a:cubicBezTo>
                    <a:pt x="16" y="11"/>
                    <a:pt x="16" y="11"/>
                    <a:pt x="16" y="11"/>
                  </a:cubicBezTo>
                  <a:cubicBezTo>
                    <a:pt x="16" y="22"/>
                    <a:pt x="16" y="22"/>
                    <a:pt x="16" y="22"/>
                  </a:cubicBezTo>
                  <a:close/>
                  <a:moveTo>
                    <a:pt x="16" y="9"/>
                  </a:moveTo>
                  <a:cubicBezTo>
                    <a:pt x="16" y="0"/>
                    <a:pt x="16" y="0"/>
                    <a:pt x="16" y="0"/>
                  </a:cubicBezTo>
                  <a:cubicBezTo>
                    <a:pt x="16" y="0"/>
                    <a:pt x="15" y="1"/>
                    <a:pt x="15" y="2"/>
                  </a:cubicBezTo>
                  <a:cubicBezTo>
                    <a:pt x="8" y="15"/>
                    <a:pt x="8" y="15"/>
                    <a:pt x="8" y="15"/>
                  </a:cubicBezTo>
                  <a:cubicBezTo>
                    <a:pt x="1" y="22"/>
                    <a:pt x="1" y="22"/>
                    <a:pt x="1" y="22"/>
                  </a:cubicBezTo>
                  <a:cubicBezTo>
                    <a:pt x="0" y="23"/>
                    <a:pt x="0" y="23"/>
                    <a:pt x="0" y="24"/>
                  </a:cubicBezTo>
                  <a:cubicBezTo>
                    <a:pt x="0" y="24"/>
                    <a:pt x="0" y="24"/>
                    <a:pt x="0" y="24"/>
                  </a:cubicBezTo>
                  <a:cubicBezTo>
                    <a:pt x="0" y="48"/>
                    <a:pt x="0" y="48"/>
                    <a:pt x="0" y="48"/>
                  </a:cubicBezTo>
                  <a:cubicBezTo>
                    <a:pt x="0" y="50"/>
                    <a:pt x="0" y="50"/>
                    <a:pt x="0" y="50"/>
                  </a:cubicBezTo>
                  <a:cubicBezTo>
                    <a:pt x="0" y="58"/>
                    <a:pt x="0" y="58"/>
                    <a:pt x="0" y="58"/>
                  </a:cubicBezTo>
                  <a:cubicBezTo>
                    <a:pt x="0" y="60"/>
                    <a:pt x="1" y="61"/>
                    <a:pt x="2" y="62"/>
                  </a:cubicBezTo>
                  <a:cubicBezTo>
                    <a:pt x="2" y="62"/>
                    <a:pt x="2" y="62"/>
                    <a:pt x="2" y="62"/>
                  </a:cubicBezTo>
                  <a:cubicBezTo>
                    <a:pt x="2" y="62"/>
                    <a:pt x="2" y="62"/>
                    <a:pt x="2" y="62"/>
                  </a:cubicBezTo>
                  <a:cubicBezTo>
                    <a:pt x="3" y="63"/>
                    <a:pt x="4" y="64"/>
                    <a:pt x="6" y="64"/>
                  </a:cubicBezTo>
                  <a:cubicBezTo>
                    <a:pt x="16" y="64"/>
                    <a:pt x="16" y="64"/>
                    <a:pt x="16" y="64"/>
                  </a:cubicBezTo>
                  <a:cubicBezTo>
                    <a:pt x="16" y="59"/>
                    <a:pt x="16" y="59"/>
                    <a:pt x="16" y="59"/>
                  </a:cubicBezTo>
                  <a:cubicBezTo>
                    <a:pt x="6" y="59"/>
                    <a:pt x="6" y="59"/>
                    <a:pt x="6" y="59"/>
                  </a:cubicBezTo>
                  <a:cubicBezTo>
                    <a:pt x="5" y="59"/>
                    <a:pt x="5" y="59"/>
                    <a:pt x="5" y="59"/>
                  </a:cubicBezTo>
                  <a:cubicBezTo>
                    <a:pt x="5" y="59"/>
                    <a:pt x="5" y="59"/>
                    <a:pt x="5" y="59"/>
                  </a:cubicBezTo>
                  <a:cubicBezTo>
                    <a:pt x="5" y="59"/>
                    <a:pt x="5" y="58"/>
                    <a:pt x="5" y="58"/>
                  </a:cubicBezTo>
                  <a:cubicBezTo>
                    <a:pt x="5" y="50"/>
                    <a:pt x="5" y="50"/>
                    <a:pt x="5" y="50"/>
                  </a:cubicBezTo>
                  <a:cubicBezTo>
                    <a:pt x="5" y="48"/>
                    <a:pt x="5" y="48"/>
                    <a:pt x="5" y="48"/>
                  </a:cubicBezTo>
                  <a:cubicBezTo>
                    <a:pt x="5" y="25"/>
                    <a:pt x="5" y="25"/>
                    <a:pt x="5" y="25"/>
                  </a:cubicBezTo>
                  <a:cubicBezTo>
                    <a:pt x="12" y="18"/>
                    <a:pt x="12" y="18"/>
                    <a:pt x="12" y="18"/>
                  </a:cubicBezTo>
                  <a:cubicBezTo>
                    <a:pt x="12" y="18"/>
                    <a:pt x="12" y="18"/>
                    <a:pt x="12" y="18"/>
                  </a:cubicBezTo>
                  <a:cubicBezTo>
                    <a:pt x="12" y="17"/>
                    <a:pt x="12" y="17"/>
                    <a:pt x="12" y="17"/>
                  </a:cubicBezTo>
                  <a:cubicBezTo>
                    <a:pt x="16" y="9"/>
                    <a:pt x="16" y="9"/>
                    <a:pt x="16" y="9"/>
                  </a:cubicBezTo>
                  <a:close/>
                  <a:moveTo>
                    <a:pt x="16" y="34"/>
                  </a:moveTo>
                  <a:cubicBezTo>
                    <a:pt x="16" y="38"/>
                    <a:pt x="16" y="38"/>
                    <a:pt x="16" y="38"/>
                  </a:cubicBezTo>
                  <a:cubicBezTo>
                    <a:pt x="11" y="38"/>
                    <a:pt x="11" y="38"/>
                    <a:pt x="11" y="38"/>
                  </a:cubicBezTo>
                  <a:cubicBezTo>
                    <a:pt x="11" y="41"/>
                    <a:pt x="11" y="41"/>
                    <a:pt x="11" y="41"/>
                  </a:cubicBezTo>
                  <a:cubicBezTo>
                    <a:pt x="16" y="41"/>
                    <a:pt x="16" y="41"/>
                    <a:pt x="16" y="41"/>
                  </a:cubicBezTo>
                  <a:cubicBezTo>
                    <a:pt x="16" y="46"/>
                    <a:pt x="16" y="46"/>
                    <a:pt x="16" y="46"/>
                  </a:cubicBezTo>
                  <a:cubicBezTo>
                    <a:pt x="9" y="46"/>
                    <a:pt x="9" y="46"/>
                    <a:pt x="9" y="46"/>
                  </a:cubicBezTo>
                  <a:cubicBezTo>
                    <a:pt x="8" y="46"/>
                    <a:pt x="7" y="45"/>
                    <a:pt x="7" y="44"/>
                  </a:cubicBezTo>
                  <a:cubicBezTo>
                    <a:pt x="7" y="36"/>
                    <a:pt x="7" y="36"/>
                    <a:pt x="7" y="36"/>
                  </a:cubicBezTo>
                  <a:cubicBezTo>
                    <a:pt x="7" y="35"/>
                    <a:pt x="8" y="34"/>
                    <a:pt x="9" y="34"/>
                  </a:cubicBezTo>
                  <a:lnTo>
                    <a:pt x="16" y="3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3" name="Freeform 279"/>
            <p:cNvSpPr>
              <a:spLocks noEditPoints="1"/>
            </p:cNvSpPr>
            <p:nvPr/>
          </p:nvSpPr>
          <p:spPr bwMode="auto">
            <a:xfrm>
              <a:off x="4890657" y="3131501"/>
              <a:ext cx="289128" cy="323462"/>
            </a:xfrm>
            <a:custGeom>
              <a:avLst/>
              <a:gdLst>
                <a:gd name="T0" fmla="*/ 100 w 112"/>
                <a:gd name="T1" fmla="*/ 23 h 126"/>
                <a:gd name="T2" fmla="*/ 109 w 112"/>
                <a:gd name="T3" fmla="*/ 35 h 126"/>
                <a:gd name="T4" fmla="*/ 108 w 112"/>
                <a:gd name="T5" fmla="*/ 38 h 126"/>
                <a:gd name="T6" fmla="*/ 79 w 112"/>
                <a:gd name="T7" fmla="*/ 73 h 126"/>
                <a:gd name="T8" fmla="*/ 105 w 112"/>
                <a:gd name="T9" fmla="*/ 75 h 126"/>
                <a:gd name="T10" fmla="*/ 112 w 112"/>
                <a:gd name="T11" fmla="*/ 86 h 126"/>
                <a:gd name="T12" fmla="*/ 110 w 112"/>
                <a:gd name="T13" fmla="*/ 90 h 126"/>
                <a:gd name="T14" fmla="*/ 78 w 112"/>
                <a:gd name="T15" fmla="*/ 98 h 126"/>
                <a:gd name="T16" fmla="*/ 55 w 112"/>
                <a:gd name="T17" fmla="*/ 126 h 126"/>
                <a:gd name="T18" fmla="*/ 56 w 112"/>
                <a:gd name="T19" fmla="*/ 119 h 126"/>
                <a:gd name="T20" fmla="*/ 76 w 112"/>
                <a:gd name="T21" fmla="*/ 93 h 126"/>
                <a:gd name="T22" fmla="*/ 101 w 112"/>
                <a:gd name="T23" fmla="*/ 79 h 126"/>
                <a:gd name="T24" fmla="*/ 76 w 112"/>
                <a:gd name="T25" fmla="*/ 77 h 126"/>
                <a:gd name="T26" fmla="*/ 62 w 112"/>
                <a:gd name="T27" fmla="*/ 55 h 126"/>
                <a:gd name="T28" fmla="*/ 104 w 112"/>
                <a:gd name="T29" fmla="*/ 35 h 126"/>
                <a:gd name="T30" fmla="*/ 55 w 112"/>
                <a:gd name="T31" fmla="*/ 36 h 126"/>
                <a:gd name="T32" fmla="*/ 55 w 112"/>
                <a:gd name="T33" fmla="*/ 100 h 126"/>
                <a:gd name="T34" fmla="*/ 58 w 112"/>
                <a:gd name="T35" fmla="*/ 89 h 126"/>
                <a:gd name="T36" fmla="*/ 55 w 112"/>
                <a:gd name="T37" fmla="*/ 100 h 126"/>
                <a:gd name="T38" fmla="*/ 14 w 112"/>
                <a:gd name="T39" fmla="*/ 3 h 126"/>
                <a:gd name="T40" fmla="*/ 43 w 112"/>
                <a:gd name="T41" fmla="*/ 18 h 126"/>
                <a:gd name="T42" fmla="*/ 43 w 112"/>
                <a:gd name="T43" fmla="*/ 18 h 126"/>
                <a:gd name="T44" fmla="*/ 52 w 112"/>
                <a:gd name="T45" fmla="*/ 32 h 126"/>
                <a:gd name="T46" fmla="*/ 55 w 112"/>
                <a:gd name="T47" fmla="*/ 36 h 126"/>
                <a:gd name="T48" fmla="*/ 49 w 112"/>
                <a:gd name="T49" fmla="*/ 36 h 126"/>
                <a:gd name="T50" fmla="*/ 39 w 112"/>
                <a:gd name="T51" fmla="*/ 21 h 126"/>
                <a:gd name="T52" fmla="*/ 39 w 112"/>
                <a:gd name="T53" fmla="*/ 21 h 126"/>
                <a:gd name="T54" fmla="*/ 39 w 112"/>
                <a:gd name="T55" fmla="*/ 21 h 126"/>
                <a:gd name="T56" fmla="*/ 17 w 112"/>
                <a:gd name="T57" fmla="*/ 7 h 126"/>
                <a:gd name="T58" fmla="*/ 16 w 112"/>
                <a:gd name="T59" fmla="*/ 18 h 126"/>
                <a:gd name="T60" fmla="*/ 21 w 112"/>
                <a:gd name="T61" fmla="*/ 32 h 126"/>
                <a:gd name="T62" fmla="*/ 21 w 112"/>
                <a:gd name="T63" fmla="*/ 32 h 126"/>
                <a:gd name="T64" fmla="*/ 21 w 112"/>
                <a:gd name="T65" fmla="*/ 32 h 126"/>
                <a:gd name="T66" fmla="*/ 31 w 112"/>
                <a:gd name="T67" fmla="*/ 50 h 126"/>
                <a:gd name="T68" fmla="*/ 10 w 112"/>
                <a:gd name="T69" fmla="*/ 97 h 126"/>
                <a:gd name="T70" fmla="*/ 41 w 112"/>
                <a:gd name="T71" fmla="*/ 67 h 126"/>
                <a:gd name="T72" fmla="*/ 55 w 112"/>
                <a:gd name="T73" fmla="*/ 84 h 126"/>
                <a:gd name="T74" fmla="*/ 51 w 112"/>
                <a:gd name="T75" fmla="*/ 112 h 126"/>
                <a:gd name="T76" fmla="*/ 55 w 112"/>
                <a:gd name="T77" fmla="*/ 126 h 126"/>
                <a:gd name="T78" fmla="*/ 54 w 112"/>
                <a:gd name="T79" fmla="*/ 124 h 126"/>
                <a:gd name="T80" fmla="*/ 46 w 112"/>
                <a:gd name="T81" fmla="*/ 114 h 126"/>
                <a:gd name="T82" fmla="*/ 46 w 112"/>
                <a:gd name="T83" fmla="*/ 112 h 126"/>
                <a:gd name="T84" fmla="*/ 42 w 112"/>
                <a:gd name="T85" fmla="*/ 72 h 126"/>
                <a:gd name="T86" fmla="*/ 8 w 112"/>
                <a:gd name="T87" fmla="*/ 103 h 126"/>
                <a:gd name="T88" fmla="*/ 7 w 112"/>
                <a:gd name="T89" fmla="*/ 102 h 126"/>
                <a:gd name="T90" fmla="*/ 0 w 112"/>
                <a:gd name="T91" fmla="*/ 89 h 126"/>
                <a:gd name="T92" fmla="*/ 26 w 112"/>
                <a:gd name="T93" fmla="*/ 49 h 126"/>
                <a:gd name="T94" fmla="*/ 17 w 112"/>
                <a:gd name="T95" fmla="*/ 35 h 126"/>
                <a:gd name="T96" fmla="*/ 17 w 112"/>
                <a:gd name="T97" fmla="*/ 35 h 126"/>
                <a:gd name="T98" fmla="*/ 14 w 112"/>
                <a:gd name="T9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26">
                  <a:moveTo>
                    <a:pt x="55" y="31"/>
                  </a:moveTo>
                  <a:cubicBezTo>
                    <a:pt x="100" y="23"/>
                    <a:pt x="100" y="23"/>
                    <a:pt x="100" y="23"/>
                  </a:cubicBezTo>
                  <a:cubicBezTo>
                    <a:pt x="101" y="23"/>
                    <a:pt x="102" y="23"/>
                    <a:pt x="102" y="24"/>
                  </a:cubicBezTo>
                  <a:cubicBezTo>
                    <a:pt x="109" y="35"/>
                    <a:pt x="109" y="35"/>
                    <a:pt x="109" y="35"/>
                  </a:cubicBezTo>
                  <a:cubicBezTo>
                    <a:pt x="110" y="36"/>
                    <a:pt x="110" y="37"/>
                    <a:pt x="109" y="38"/>
                  </a:cubicBezTo>
                  <a:cubicBezTo>
                    <a:pt x="108" y="38"/>
                    <a:pt x="108" y="38"/>
                    <a:pt x="108" y="38"/>
                  </a:cubicBezTo>
                  <a:cubicBezTo>
                    <a:pt x="67" y="55"/>
                    <a:pt x="67" y="55"/>
                    <a:pt x="67" y="55"/>
                  </a:cubicBezTo>
                  <a:cubicBezTo>
                    <a:pt x="79" y="73"/>
                    <a:pt x="79" y="73"/>
                    <a:pt x="79" y="73"/>
                  </a:cubicBezTo>
                  <a:cubicBezTo>
                    <a:pt x="103" y="74"/>
                    <a:pt x="103" y="74"/>
                    <a:pt x="103" y="74"/>
                  </a:cubicBezTo>
                  <a:cubicBezTo>
                    <a:pt x="103" y="74"/>
                    <a:pt x="104" y="74"/>
                    <a:pt x="105" y="75"/>
                  </a:cubicBezTo>
                  <a:cubicBezTo>
                    <a:pt x="105" y="75"/>
                    <a:pt x="105" y="75"/>
                    <a:pt x="105" y="75"/>
                  </a:cubicBezTo>
                  <a:cubicBezTo>
                    <a:pt x="112" y="86"/>
                    <a:pt x="112" y="86"/>
                    <a:pt x="112" y="86"/>
                  </a:cubicBezTo>
                  <a:cubicBezTo>
                    <a:pt x="112" y="87"/>
                    <a:pt x="112" y="88"/>
                    <a:pt x="111" y="89"/>
                  </a:cubicBezTo>
                  <a:cubicBezTo>
                    <a:pt x="111" y="89"/>
                    <a:pt x="111" y="89"/>
                    <a:pt x="110" y="90"/>
                  </a:cubicBezTo>
                  <a:cubicBezTo>
                    <a:pt x="110" y="90"/>
                    <a:pt x="110" y="90"/>
                    <a:pt x="110" y="90"/>
                  </a:cubicBezTo>
                  <a:cubicBezTo>
                    <a:pt x="78" y="98"/>
                    <a:pt x="78" y="98"/>
                    <a:pt x="78" y="98"/>
                  </a:cubicBezTo>
                  <a:cubicBezTo>
                    <a:pt x="58" y="125"/>
                    <a:pt x="58" y="125"/>
                    <a:pt x="58" y="125"/>
                  </a:cubicBezTo>
                  <a:cubicBezTo>
                    <a:pt x="57" y="125"/>
                    <a:pt x="56" y="126"/>
                    <a:pt x="55" y="126"/>
                  </a:cubicBezTo>
                  <a:cubicBezTo>
                    <a:pt x="55" y="119"/>
                    <a:pt x="55" y="119"/>
                    <a:pt x="55" y="119"/>
                  </a:cubicBezTo>
                  <a:cubicBezTo>
                    <a:pt x="56" y="119"/>
                    <a:pt x="56" y="119"/>
                    <a:pt x="56" y="119"/>
                  </a:cubicBezTo>
                  <a:cubicBezTo>
                    <a:pt x="74" y="94"/>
                    <a:pt x="74" y="94"/>
                    <a:pt x="74" y="94"/>
                  </a:cubicBezTo>
                  <a:cubicBezTo>
                    <a:pt x="74" y="94"/>
                    <a:pt x="75" y="94"/>
                    <a:pt x="76" y="93"/>
                  </a:cubicBezTo>
                  <a:cubicBezTo>
                    <a:pt x="106" y="86"/>
                    <a:pt x="106" y="86"/>
                    <a:pt x="106" y="86"/>
                  </a:cubicBezTo>
                  <a:cubicBezTo>
                    <a:pt x="101" y="79"/>
                    <a:pt x="101" y="79"/>
                    <a:pt x="101" y="79"/>
                  </a:cubicBezTo>
                  <a:cubicBezTo>
                    <a:pt x="78" y="78"/>
                    <a:pt x="78" y="78"/>
                    <a:pt x="78" y="78"/>
                  </a:cubicBezTo>
                  <a:cubicBezTo>
                    <a:pt x="77" y="78"/>
                    <a:pt x="76" y="77"/>
                    <a:pt x="76" y="77"/>
                  </a:cubicBezTo>
                  <a:cubicBezTo>
                    <a:pt x="62" y="55"/>
                    <a:pt x="62" y="55"/>
                    <a:pt x="62" y="55"/>
                  </a:cubicBezTo>
                  <a:cubicBezTo>
                    <a:pt x="62" y="55"/>
                    <a:pt x="62" y="55"/>
                    <a:pt x="62" y="55"/>
                  </a:cubicBezTo>
                  <a:cubicBezTo>
                    <a:pt x="61" y="54"/>
                    <a:pt x="62" y="52"/>
                    <a:pt x="63" y="52"/>
                  </a:cubicBezTo>
                  <a:cubicBezTo>
                    <a:pt x="104" y="35"/>
                    <a:pt x="104" y="35"/>
                    <a:pt x="104" y="35"/>
                  </a:cubicBezTo>
                  <a:cubicBezTo>
                    <a:pt x="99" y="28"/>
                    <a:pt x="99" y="28"/>
                    <a:pt x="99" y="28"/>
                  </a:cubicBezTo>
                  <a:cubicBezTo>
                    <a:pt x="55" y="36"/>
                    <a:pt x="55" y="36"/>
                    <a:pt x="55" y="36"/>
                  </a:cubicBezTo>
                  <a:cubicBezTo>
                    <a:pt x="55" y="31"/>
                    <a:pt x="55" y="31"/>
                    <a:pt x="55" y="31"/>
                  </a:cubicBezTo>
                  <a:close/>
                  <a:moveTo>
                    <a:pt x="55" y="100"/>
                  </a:moveTo>
                  <a:cubicBezTo>
                    <a:pt x="59" y="91"/>
                    <a:pt x="59" y="91"/>
                    <a:pt x="59" y="91"/>
                  </a:cubicBezTo>
                  <a:cubicBezTo>
                    <a:pt x="59" y="90"/>
                    <a:pt x="59" y="89"/>
                    <a:pt x="58" y="89"/>
                  </a:cubicBezTo>
                  <a:cubicBezTo>
                    <a:pt x="55" y="84"/>
                    <a:pt x="55" y="84"/>
                    <a:pt x="55" y="84"/>
                  </a:cubicBezTo>
                  <a:lnTo>
                    <a:pt x="55" y="100"/>
                  </a:lnTo>
                  <a:close/>
                  <a:moveTo>
                    <a:pt x="14" y="3"/>
                  </a:moveTo>
                  <a:cubicBezTo>
                    <a:pt x="14" y="3"/>
                    <a:pt x="14" y="3"/>
                    <a:pt x="14" y="3"/>
                  </a:cubicBezTo>
                  <a:cubicBezTo>
                    <a:pt x="18" y="0"/>
                    <a:pt x="24" y="2"/>
                    <a:pt x="30" y="6"/>
                  </a:cubicBezTo>
                  <a:cubicBezTo>
                    <a:pt x="35" y="10"/>
                    <a:pt x="41" y="15"/>
                    <a:pt x="43" y="18"/>
                  </a:cubicBezTo>
                  <a:cubicBezTo>
                    <a:pt x="43" y="18"/>
                    <a:pt x="43" y="18"/>
                    <a:pt x="43" y="18"/>
                  </a:cubicBezTo>
                  <a:cubicBezTo>
                    <a:pt x="43" y="18"/>
                    <a:pt x="43" y="18"/>
                    <a:pt x="43" y="18"/>
                  </a:cubicBezTo>
                  <a:cubicBezTo>
                    <a:pt x="43" y="18"/>
                    <a:pt x="43" y="18"/>
                    <a:pt x="43" y="18"/>
                  </a:cubicBezTo>
                  <a:cubicBezTo>
                    <a:pt x="52" y="32"/>
                    <a:pt x="52" y="32"/>
                    <a:pt x="52" y="32"/>
                  </a:cubicBezTo>
                  <a:cubicBezTo>
                    <a:pt x="55" y="31"/>
                    <a:pt x="55" y="31"/>
                    <a:pt x="55" y="31"/>
                  </a:cubicBezTo>
                  <a:cubicBezTo>
                    <a:pt x="55" y="36"/>
                    <a:pt x="55" y="36"/>
                    <a:pt x="55" y="36"/>
                  </a:cubicBezTo>
                  <a:cubicBezTo>
                    <a:pt x="51" y="37"/>
                    <a:pt x="51" y="37"/>
                    <a:pt x="51" y="37"/>
                  </a:cubicBezTo>
                  <a:cubicBezTo>
                    <a:pt x="50" y="37"/>
                    <a:pt x="49" y="37"/>
                    <a:pt x="49" y="36"/>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7" y="18"/>
                    <a:pt x="32" y="13"/>
                    <a:pt x="27" y="10"/>
                  </a:cubicBezTo>
                  <a:cubicBezTo>
                    <a:pt x="23" y="7"/>
                    <a:pt x="19" y="5"/>
                    <a:pt x="17" y="7"/>
                  </a:cubicBezTo>
                  <a:cubicBezTo>
                    <a:pt x="17" y="7"/>
                    <a:pt x="17" y="7"/>
                    <a:pt x="17" y="7"/>
                  </a:cubicBezTo>
                  <a:cubicBezTo>
                    <a:pt x="15" y="8"/>
                    <a:pt x="15" y="13"/>
                    <a:pt x="16" y="18"/>
                  </a:cubicBezTo>
                  <a:cubicBezTo>
                    <a:pt x="17" y="24"/>
                    <a:pt x="19" y="29"/>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31" y="48"/>
                    <a:pt x="31" y="48"/>
                    <a:pt x="31" y="48"/>
                  </a:cubicBezTo>
                  <a:cubicBezTo>
                    <a:pt x="32" y="48"/>
                    <a:pt x="32" y="50"/>
                    <a:pt x="31" y="50"/>
                  </a:cubicBezTo>
                  <a:cubicBezTo>
                    <a:pt x="5" y="90"/>
                    <a:pt x="5" y="90"/>
                    <a:pt x="5" y="90"/>
                  </a:cubicBezTo>
                  <a:cubicBezTo>
                    <a:pt x="10" y="97"/>
                    <a:pt x="10" y="97"/>
                    <a:pt x="10" y="97"/>
                  </a:cubicBezTo>
                  <a:cubicBezTo>
                    <a:pt x="40" y="67"/>
                    <a:pt x="40" y="67"/>
                    <a:pt x="40" y="67"/>
                  </a:cubicBezTo>
                  <a:cubicBezTo>
                    <a:pt x="40" y="67"/>
                    <a:pt x="41" y="67"/>
                    <a:pt x="41" y="67"/>
                  </a:cubicBezTo>
                  <a:cubicBezTo>
                    <a:pt x="42" y="66"/>
                    <a:pt x="43" y="66"/>
                    <a:pt x="44" y="67"/>
                  </a:cubicBezTo>
                  <a:cubicBezTo>
                    <a:pt x="55" y="84"/>
                    <a:pt x="55" y="84"/>
                    <a:pt x="55" y="84"/>
                  </a:cubicBezTo>
                  <a:cubicBezTo>
                    <a:pt x="55" y="100"/>
                    <a:pt x="55" y="100"/>
                    <a:pt x="55" y="100"/>
                  </a:cubicBezTo>
                  <a:cubicBezTo>
                    <a:pt x="51" y="112"/>
                    <a:pt x="51" y="112"/>
                    <a:pt x="51" y="112"/>
                  </a:cubicBezTo>
                  <a:cubicBezTo>
                    <a:pt x="55" y="119"/>
                    <a:pt x="55" y="119"/>
                    <a:pt x="55" y="119"/>
                  </a:cubicBezTo>
                  <a:cubicBezTo>
                    <a:pt x="55" y="126"/>
                    <a:pt x="55" y="126"/>
                    <a:pt x="55" y="126"/>
                  </a:cubicBezTo>
                  <a:cubicBezTo>
                    <a:pt x="55" y="125"/>
                    <a:pt x="55" y="125"/>
                    <a:pt x="54" y="125"/>
                  </a:cubicBezTo>
                  <a:cubicBezTo>
                    <a:pt x="54" y="125"/>
                    <a:pt x="54" y="125"/>
                    <a:pt x="54" y="124"/>
                  </a:cubicBezTo>
                  <a:cubicBezTo>
                    <a:pt x="54" y="124"/>
                    <a:pt x="54" y="124"/>
                    <a:pt x="54" y="124"/>
                  </a:cubicBezTo>
                  <a:cubicBezTo>
                    <a:pt x="46" y="114"/>
                    <a:pt x="46" y="114"/>
                    <a:pt x="46" y="114"/>
                  </a:cubicBezTo>
                  <a:cubicBezTo>
                    <a:pt x="46" y="113"/>
                    <a:pt x="46" y="112"/>
                    <a:pt x="46" y="112"/>
                  </a:cubicBezTo>
                  <a:cubicBezTo>
                    <a:pt x="46" y="112"/>
                    <a:pt x="46" y="112"/>
                    <a:pt x="46" y="112"/>
                  </a:cubicBezTo>
                  <a:cubicBezTo>
                    <a:pt x="54" y="90"/>
                    <a:pt x="54" y="90"/>
                    <a:pt x="54" y="90"/>
                  </a:cubicBezTo>
                  <a:cubicBezTo>
                    <a:pt x="42" y="72"/>
                    <a:pt x="42" y="72"/>
                    <a:pt x="42" y="72"/>
                  </a:cubicBezTo>
                  <a:cubicBezTo>
                    <a:pt x="11" y="103"/>
                    <a:pt x="11" y="103"/>
                    <a:pt x="11" y="103"/>
                  </a:cubicBezTo>
                  <a:cubicBezTo>
                    <a:pt x="10" y="104"/>
                    <a:pt x="9" y="104"/>
                    <a:pt x="8" y="103"/>
                  </a:cubicBezTo>
                  <a:cubicBezTo>
                    <a:pt x="8" y="103"/>
                    <a:pt x="7" y="102"/>
                    <a:pt x="7" y="102"/>
                  </a:cubicBezTo>
                  <a:cubicBezTo>
                    <a:pt x="7" y="102"/>
                    <a:pt x="7" y="102"/>
                    <a:pt x="7" y="102"/>
                  </a:cubicBezTo>
                  <a:cubicBezTo>
                    <a:pt x="0" y="92"/>
                    <a:pt x="0" y="92"/>
                    <a:pt x="0" y="92"/>
                  </a:cubicBezTo>
                  <a:cubicBezTo>
                    <a:pt x="0" y="91"/>
                    <a:pt x="0" y="90"/>
                    <a:pt x="0" y="89"/>
                  </a:cubicBezTo>
                  <a:cubicBezTo>
                    <a:pt x="0" y="89"/>
                    <a:pt x="0" y="89"/>
                    <a:pt x="0" y="89"/>
                  </a:cubicBezTo>
                  <a:cubicBezTo>
                    <a:pt x="26" y="49"/>
                    <a:pt x="26" y="49"/>
                    <a:pt x="26" y="49"/>
                  </a:cubicBezTo>
                  <a:cubicBezTo>
                    <a:pt x="17" y="35"/>
                    <a:pt x="17" y="35"/>
                    <a:pt x="17" y="35"/>
                  </a:cubicBezTo>
                  <a:cubicBezTo>
                    <a:pt x="17" y="35"/>
                    <a:pt x="17" y="35"/>
                    <a:pt x="17" y="35"/>
                  </a:cubicBezTo>
                  <a:cubicBezTo>
                    <a:pt x="17" y="35"/>
                    <a:pt x="17" y="35"/>
                    <a:pt x="17" y="35"/>
                  </a:cubicBezTo>
                  <a:cubicBezTo>
                    <a:pt x="17" y="35"/>
                    <a:pt x="17" y="35"/>
                    <a:pt x="17" y="35"/>
                  </a:cubicBezTo>
                  <a:cubicBezTo>
                    <a:pt x="15" y="32"/>
                    <a:pt x="12" y="25"/>
                    <a:pt x="11" y="19"/>
                  </a:cubicBezTo>
                  <a:cubicBezTo>
                    <a:pt x="10" y="12"/>
                    <a:pt x="10" y="5"/>
                    <a:pt x="14" y="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4" name="Freeform 283"/>
            <p:cNvSpPr>
              <a:spLocks noEditPoints="1"/>
            </p:cNvSpPr>
            <p:nvPr/>
          </p:nvSpPr>
          <p:spPr bwMode="auto">
            <a:xfrm>
              <a:off x="6280278" y="3751317"/>
              <a:ext cx="189741" cy="213232"/>
            </a:xfrm>
            <a:custGeom>
              <a:avLst/>
              <a:gdLst>
                <a:gd name="T0" fmla="*/ 65 w 74"/>
                <a:gd name="T1" fmla="*/ 15 h 83"/>
                <a:gd name="T2" fmla="*/ 72 w 74"/>
                <a:gd name="T3" fmla="*/ 23 h 83"/>
                <a:gd name="T4" fmla="*/ 71 w 74"/>
                <a:gd name="T5" fmla="*/ 26 h 83"/>
                <a:gd name="T6" fmla="*/ 52 w 74"/>
                <a:gd name="T7" fmla="*/ 47 h 83"/>
                <a:gd name="T8" fmla="*/ 69 w 74"/>
                <a:gd name="T9" fmla="*/ 49 h 83"/>
                <a:gd name="T10" fmla="*/ 73 w 74"/>
                <a:gd name="T11" fmla="*/ 56 h 83"/>
                <a:gd name="T12" fmla="*/ 72 w 74"/>
                <a:gd name="T13" fmla="*/ 59 h 83"/>
                <a:gd name="T14" fmla="*/ 51 w 74"/>
                <a:gd name="T15" fmla="*/ 65 h 83"/>
                <a:gd name="T16" fmla="*/ 36 w 74"/>
                <a:gd name="T17" fmla="*/ 82 h 83"/>
                <a:gd name="T18" fmla="*/ 37 w 74"/>
                <a:gd name="T19" fmla="*/ 76 h 83"/>
                <a:gd name="T20" fmla="*/ 49 w 74"/>
                <a:gd name="T21" fmla="*/ 60 h 83"/>
                <a:gd name="T22" fmla="*/ 65 w 74"/>
                <a:gd name="T23" fmla="*/ 52 h 83"/>
                <a:gd name="T24" fmla="*/ 49 w 74"/>
                <a:gd name="T25" fmla="*/ 51 h 83"/>
                <a:gd name="T26" fmla="*/ 40 w 74"/>
                <a:gd name="T27" fmla="*/ 37 h 83"/>
                <a:gd name="T28" fmla="*/ 66 w 74"/>
                <a:gd name="T29" fmla="*/ 23 h 83"/>
                <a:gd name="T30" fmla="*/ 36 w 74"/>
                <a:gd name="T31" fmla="*/ 25 h 83"/>
                <a:gd name="T32" fmla="*/ 36 w 74"/>
                <a:gd name="T33" fmla="*/ 68 h 83"/>
                <a:gd name="T34" fmla="*/ 39 w 74"/>
                <a:gd name="T35" fmla="*/ 58 h 83"/>
                <a:gd name="T36" fmla="*/ 36 w 74"/>
                <a:gd name="T37" fmla="*/ 68 h 83"/>
                <a:gd name="T38" fmla="*/ 21 w 74"/>
                <a:gd name="T39" fmla="*/ 4 h 83"/>
                <a:gd name="T40" fmla="*/ 29 w 74"/>
                <a:gd name="T41" fmla="*/ 12 h 83"/>
                <a:gd name="T42" fmla="*/ 36 w 74"/>
                <a:gd name="T43" fmla="*/ 20 h 83"/>
                <a:gd name="T44" fmla="*/ 34 w 74"/>
                <a:gd name="T45" fmla="*/ 26 h 83"/>
                <a:gd name="T46" fmla="*/ 25 w 74"/>
                <a:gd name="T47" fmla="*/ 15 h 83"/>
                <a:gd name="T48" fmla="*/ 18 w 74"/>
                <a:gd name="T49" fmla="*/ 8 h 83"/>
                <a:gd name="T50" fmla="*/ 12 w 74"/>
                <a:gd name="T51" fmla="*/ 13 h 83"/>
                <a:gd name="T52" fmla="*/ 15 w 74"/>
                <a:gd name="T53" fmla="*/ 22 h 83"/>
                <a:gd name="T54" fmla="*/ 22 w 74"/>
                <a:gd name="T55" fmla="*/ 34 h 83"/>
                <a:gd name="T56" fmla="*/ 7 w 74"/>
                <a:gd name="T57" fmla="*/ 62 h 83"/>
                <a:gd name="T58" fmla="*/ 27 w 74"/>
                <a:gd name="T59" fmla="*/ 43 h 83"/>
                <a:gd name="T60" fmla="*/ 36 w 74"/>
                <a:gd name="T61" fmla="*/ 53 h 83"/>
                <a:gd name="T62" fmla="*/ 35 w 74"/>
                <a:gd name="T63" fmla="*/ 73 h 83"/>
                <a:gd name="T64" fmla="*/ 36 w 74"/>
                <a:gd name="T65" fmla="*/ 82 h 83"/>
                <a:gd name="T66" fmla="*/ 35 w 74"/>
                <a:gd name="T67" fmla="*/ 81 h 83"/>
                <a:gd name="T68" fmla="*/ 30 w 74"/>
                <a:gd name="T69" fmla="*/ 74 h 83"/>
                <a:gd name="T70" fmla="*/ 30 w 74"/>
                <a:gd name="T71" fmla="*/ 72 h 83"/>
                <a:gd name="T72" fmla="*/ 28 w 74"/>
                <a:gd name="T73" fmla="*/ 49 h 83"/>
                <a:gd name="T74" fmla="*/ 5 w 74"/>
                <a:gd name="T75" fmla="*/ 68 h 83"/>
                <a:gd name="T76" fmla="*/ 5 w 74"/>
                <a:gd name="T77" fmla="*/ 67 h 83"/>
                <a:gd name="T78" fmla="*/ 0 w 74"/>
                <a:gd name="T79" fmla="*/ 58 h 83"/>
                <a:gd name="T80" fmla="*/ 17 w 74"/>
                <a:gd name="T81" fmla="*/ 33 h 83"/>
                <a:gd name="T82" fmla="*/ 11 w 74"/>
                <a:gd name="T83" fmla="*/ 24 h 83"/>
                <a:gd name="T84" fmla="*/ 9 w 74"/>
                <a:gd name="T85"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83">
                  <a:moveTo>
                    <a:pt x="36" y="20"/>
                  </a:moveTo>
                  <a:cubicBezTo>
                    <a:pt x="65" y="15"/>
                    <a:pt x="65" y="15"/>
                    <a:pt x="65" y="15"/>
                  </a:cubicBezTo>
                  <a:cubicBezTo>
                    <a:pt x="66" y="15"/>
                    <a:pt x="67" y="15"/>
                    <a:pt x="67" y="16"/>
                  </a:cubicBezTo>
                  <a:cubicBezTo>
                    <a:pt x="72" y="23"/>
                    <a:pt x="72" y="23"/>
                    <a:pt x="72" y="23"/>
                  </a:cubicBezTo>
                  <a:cubicBezTo>
                    <a:pt x="72" y="24"/>
                    <a:pt x="72" y="26"/>
                    <a:pt x="71" y="26"/>
                  </a:cubicBezTo>
                  <a:cubicBezTo>
                    <a:pt x="71" y="26"/>
                    <a:pt x="71" y="26"/>
                    <a:pt x="71" y="26"/>
                  </a:cubicBezTo>
                  <a:cubicBezTo>
                    <a:pt x="45" y="37"/>
                    <a:pt x="45" y="37"/>
                    <a:pt x="45" y="37"/>
                  </a:cubicBezTo>
                  <a:cubicBezTo>
                    <a:pt x="52" y="47"/>
                    <a:pt x="52" y="47"/>
                    <a:pt x="52" y="47"/>
                  </a:cubicBezTo>
                  <a:cubicBezTo>
                    <a:pt x="67" y="48"/>
                    <a:pt x="67" y="48"/>
                    <a:pt x="67" y="48"/>
                  </a:cubicBezTo>
                  <a:cubicBezTo>
                    <a:pt x="68" y="48"/>
                    <a:pt x="68" y="48"/>
                    <a:pt x="69" y="49"/>
                  </a:cubicBezTo>
                  <a:cubicBezTo>
                    <a:pt x="69" y="49"/>
                    <a:pt x="69" y="49"/>
                    <a:pt x="69" y="49"/>
                  </a:cubicBezTo>
                  <a:cubicBezTo>
                    <a:pt x="73" y="56"/>
                    <a:pt x="73" y="56"/>
                    <a:pt x="73" y="56"/>
                  </a:cubicBezTo>
                  <a:cubicBezTo>
                    <a:pt x="74" y="57"/>
                    <a:pt x="74" y="58"/>
                    <a:pt x="73" y="59"/>
                  </a:cubicBezTo>
                  <a:cubicBezTo>
                    <a:pt x="72" y="59"/>
                    <a:pt x="72" y="59"/>
                    <a:pt x="72" y="59"/>
                  </a:cubicBezTo>
                  <a:cubicBezTo>
                    <a:pt x="72" y="59"/>
                    <a:pt x="72" y="59"/>
                    <a:pt x="72" y="59"/>
                  </a:cubicBezTo>
                  <a:cubicBezTo>
                    <a:pt x="51" y="65"/>
                    <a:pt x="51" y="65"/>
                    <a:pt x="51" y="65"/>
                  </a:cubicBezTo>
                  <a:cubicBezTo>
                    <a:pt x="39" y="81"/>
                    <a:pt x="39" y="81"/>
                    <a:pt x="39" y="81"/>
                  </a:cubicBezTo>
                  <a:cubicBezTo>
                    <a:pt x="38" y="82"/>
                    <a:pt x="37" y="83"/>
                    <a:pt x="36" y="82"/>
                  </a:cubicBezTo>
                  <a:cubicBezTo>
                    <a:pt x="36" y="75"/>
                    <a:pt x="36" y="75"/>
                    <a:pt x="36" y="75"/>
                  </a:cubicBezTo>
                  <a:cubicBezTo>
                    <a:pt x="37" y="76"/>
                    <a:pt x="37" y="76"/>
                    <a:pt x="37" y="76"/>
                  </a:cubicBezTo>
                  <a:cubicBezTo>
                    <a:pt x="48" y="61"/>
                    <a:pt x="48" y="61"/>
                    <a:pt x="48" y="61"/>
                  </a:cubicBezTo>
                  <a:cubicBezTo>
                    <a:pt x="48" y="61"/>
                    <a:pt x="49" y="60"/>
                    <a:pt x="49" y="60"/>
                  </a:cubicBezTo>
                  <a:cubicBezTo>
                    <a:pt x="67" y="56"/>
                    <a:pt x="67" y="56"/>
                    <a:pt x="67" y="56"/>
                  </a:cubicBezTo>
                  <a:cubicBezTo>
                    <a:pt x="65" y="52"/>
                    <a:pt x="65" y="52"/>
                    <a:pt x="65" y="52"/>
                  </a:cubicBezTo>
                  <a:cubicBezTo>
                    <a:pt x="51" y="52"/>
                    <a:pt x="51" y="52"/>
                    <a:pt x="51" y="52"/>
                  </a:cubicBezTo>
                  <a:cubicBezTo>
                    <a:pt x="50" y="52"/>
                    <a:pt x="49" y="51"/>
                    <a:pt x="49" y="51"/>
                  </a:cubicBezTo>
                  <a:cubicBezTo>
                    <a:pt x="40" y="37"/>
                    <a:pt x="40" y="37"/>
                    <a:pt x="40" y="37"/>
                  </a:cubicBezTo>
                  <a:cubicBezTo>
                    <a:pt x="40" y="37"/>
                    <a:pt x="40" y="37"/>
                    <a:pt x="40" y="37"/>
                  </a:cubicBezTo>
                  <a:cubicBezTo>
                    <a:pt x="39" y="36"/>
                    <a:pt x="40" y="34"/>
                    <a:pt x="41" y="34"/>
                  </a:cubicBezTo>
                  <a:cubicBezTo>
                    <a:pt x="66" y="23"/>
                    <a:pt x="66" y="23"/>
                    <a:pt x="66" y="23"/>
                  </a:cubicBezTo>
                  <a:cubicBezTo>
                    <a:pt x="64" y="20"/>
                    <a:pt x="64" y="20"/>
                    <a:pt x="64" y="20"/>
                  </a:cubicBezTo>
                  <a:cubicBezTo>
                    <a:pt x="36" y="25"/>
                    <a:pt x="36" y="25"/>
                    <a:pt x="36" y="25"/>
                  </a:cubicBezTo>
                  <a:cubicBezTo>
                    <a:pt x="36" y="20"/>
                    <a:pt x="36" y="20"/>
                    <a:pt x="36" y="20"/>
                  </a:cubicBezTo>
                  <a:close/>
                  <a:moveTo>
                    <a:pt x="36" y="68"/>
                  </a:moveTo>
                  <a:cubicBezTo>
                    <a:pt x="39" y="60"/>
                    <a:pt x="39" y="60"/>
                    <a:pt x="39" y="60"/>
                  </a:cubicBezTo>
                  <a:cubicBezTo>
                    <a:pt x="40" y="59"/>
                    <a:pt x="39" y="58"/>
                    <a:pt x="39" y="58"/>
                  </a:cubicBezTo>
                  <a:cubicBezTo>
                    <a:pt x="36" y="53"/>
                    <a:pt x="36" y="53"/>
                    <a:pt x="36" y="53"/>
                  </a:cubicBezTo>
                  <a:lnTo>
                    <a:pt x="36" y="68"/>
                  </a:lnTo>
                  <a:close/>
                  <a:moveTo>
                    <a:pt x="9" y="2"/>
                  </a:moveTo>
                  <a:cubicBezTo>
                    <a:pt x="12" y="0"/>
                    <a:pt x="17" y="2"/>
                    <a:pt x="21" y="4"/>
                  </a:cubicBezTo>
                  <a:cubicBezTo>
                    <a:pt x="24" y="7"/>
                    <a:pt x="27" y="10"/>
                    <a:pt x="29" y="12"/>
                  </a:cubicBezTo>
                  <a:cubicBezTo>
                    <a:pt x="29" y="12"/>
                    <a:pt x="29" y="12"/>
                    <a:pt x="29" y="12"/>
                  </a:cubicBezTo>
                  <a:cubicBezTo>
                    <a:pt x="35" y="21"/>
                    <a:pt x="35" y="21"/>
                    <a:pt x="35" y="21"/>
                  </a:cubicBezTo>
                  <a:cubicBezTo>
                    <a:pt x="36" y="20"/>
                    <a:pt x="36" y="20"/>
                    <a:pt x="36" y="20"/>
                  </a:cubicBezTo>
                  <a:cubicBezTo>
                    <a:pt x="36" y="25"/>
                    <a:pt x="36" y="25"/>
                    <a:pt x="36" y="25"/>
                  </a:cubicBezTo>
                  <a:cubicBezTo>
                    <a:pt x="34" y="26"/>
                    <a:pt x="34" y="26"/>
                    <a:pt x="34" y="26"/>
                  </a:cubicBezTo>
                  <a:cubicBezTo>
                    <a:pt x="33" y="26"/>
                    <a:pt x="32" y="25"/>
                    <a:pt x="32" y="25"/>
                  </a:cubicBezTo>
                  <a:cubicBezTo>
                    <a:pt x="25" y="15"/>
                    <a:pt x="25" y="15"/>
                    <a:pt x="25" y="15"/>
                  </a:cubicBezTo>
                  <a:cubicBezTo>
                    <a:pt x="25" y="15"/>
                    <a:pt x="25" y="15"/>
                    <a:pt x="25" y="15"/>
                  </a:cubicBezTo>
                  <a:cubicBezTo>
                    <a:pt x="24" y="13"/>
                    <a:pt x="21" y="10"/>
                    <a:pt x="18" y="8"/>
                  </a:cubicBezTo>
                  <a:cubicBezTo>
                    <a:pt x="16" y="7"/>
                    <a:pt x="13" y="6"/>
                    <a:pt x="12" y="6"/>
                  </a:cubicBezTo>
                  <a:cubicBezTo>
                    <a:pt x="11" y="7"/>
                    <a:pt x="11" y="10"/>
                    <a:pt x="12" y="13"/>
                  </a:cubicBezTo>
                  <a:cubicBezTo>
                    <a:pt x="13" y="16"/>
                    <a:pt x="14" y="20"/>
                    <a:pt x="15" y="21"/>
                  </a:cubicBezTo>
                  <a:cubicBezTo>
                    <a:pt x="15" y="22"/>
                    <a:pt x="15" y="22"/>
                    <a:pt x="15" y="22"/>
                  </a:cubicBezTo>
                  <a:cubicBezTo>
                    <a:pt x="22" y="31"/>
                    <a:pt x="22" y="31"/>
                    <a:pt x="22" y="31"/>
                  </a:cubicBezTo>
                  <a:cubicBezTo>
                    <a:pt x="22" y="32"/>
                    <a:pt x="22" y="33"/>
                    <a:pt x="22" y="34"/>
                  </a:cubicBezTo>
                  <a:cubicBezTo>
                    <a:pt x="5" y="59"/>
                    <a:pt x="5" y="59"/>
                    <a:pt x="5" y="59"/>
                  </a:cubicBezTo>
                  <a:cubicBezTo>
                    <a:pt x="7" y="62"/>
                    <a:pt x="7" y="62"/>
                    <a:pt x="7" y="62"/>
                  </a:cubicBezTo>
                  <a:cubicBezTo>
                    <a:pt x="26" y="44"/>
                    <a:pt x="26" y="44"/>
                    <a:pt x="26" y="44"/>
                  </a:cubicBezTo>
                  <a:cubicBezTo>
                    <a:pt x="26" y="43"/>
                    <a:pt x="26" y="43"/>
                    <a:pt x="27" y="43"/>
                  </a:cubicBezTo>
                  <a:cubicBezTo>
                    <a:pt x="28" y="42"/>
                    <a:pt x="29" y="43"/>
                    <a:pt x="30" y="44"/>
                  </a:cubicBezTo>
                  <a:cubicBezTo>
                    <a:pt x="36" y="53"/>
                    <a:pt x="36" y="53"/>
                    <a:pt x="36" y="53"/>
                  </a:cubicBezTo>
                  <a:cubicBezTo>
                    <a:pt x="36" y="68"/>
                    <a:pt x="36" y="68"/>
                    <a:pt x="36" y="68"/>
                  </a:cubicBezTo>
                  <a:cubicBezTo>
                    <a:pt x="35" y="73"/>
                    <a:pt x="35" y="73"/>
                    <a:pt x="35" y="73"/>
                  </a:cubicBezTo>
                  <a:cubicBezTo>
                    <a:pt x="36" y="75"/>
                    <a:pt x="36" y="75"/>
                    <a:pt x="36" y="75"/>
                  </a:cubicBezTo>
                  <a:cubicBezTo>
                    <a:pt x="36" y="82"/>
                    <a:pt x="36" y="82"/>
                    <a:pt x="36" y="82"/>
                  </a:cubicBezTo>
                  <a:cubicBezTo>
                    <a:pt x="36" y="82"/>
                    <a:pt x="35" y="82"/>
                    <a:pt x="35" y="82"/>
                  </a:cubicBezTo>
                  <a:cubicBezTo>
                    <a:pt x="35" y="82"/>
                    <a:pt x="35" y="82"/>
                    <a:pt x="35" y="81"/>
                  </a:cubicBezTo>
                  <a:cubicBezTo>
                    <a:pt x="35" y="81"/>
                    <a:pt x="35" y="81"/>
                    <a:pt x="35" y="81"/>
                  </a:cubicBezTo>
                  <a:cubicBezTo>
                    <a:pt x="30" y="74"/>
                    <a:pt x="30" y="74"/>
                    <a:pt x="30" y="74"/>
                  </a:cubicBezTo>
                  <a:cubicBezTo>
                    <a:pt x="30" y="74"/>
                    <a:pt x="30" y="73"/>
                    <a:pt x="30" y="72"/>
                  </a:cubicBezTo>
                  <a:cubicBezTo>
                    <a:pt x="30" y="72"/>
                    <a:pt x="30" y="72"/>
                    <a:pt x="30" y="72"/>
                  </a:cubicBezTo>
                  <a:cubicBezTo>
                    <a:pt x="34" y="59"/>
                    <a:pt x="34" y="59"/>
                    <a:pt x="34" y="59"/>
                  </a:cubicBezTo>
                  <a:cubicBezTo>
                    <a:pt x="28" y="49"/>
                    <a:pt x="28" y="49"/>
                    <a:pt x="28" y="49"/>
                  </a:cubicBezTo>
                  <a:cubicBezTo>
                    <a:pt x="9" y="68"/>
                    <a:pt x="9" y="68"/>
                    <a:pt x="9" y="68"/>
                  </a:cubicBezTo>
                  <a:cubicBezTo>
                    <a:pt x="8" y="69"/>
                    <a:pt x="6" y="69"/>
                    <a:pt x="5" y="68"/>
                  </a:cubicBezTo>
                  <a:cubicBezTo>
                    <a:pt x="5" y="67"/>
                    <a:pt x="5" y="67"/>
                    <a:pt x="5" y="67"/>
                  </a:cubicBezTo>
                  <a:cubicBezTo>
                    <a:pt x="5" y="67"/>
                    <a:pt x="5" y="67"/>
                    <a:pt x="5" y="67"/>
                  </a:cubicBezTo>
                  <a:cubicBezTo>
                    <a:pt x="0" y="60"/>
                    <a:pt x="0" y="60"/>
                    <a:pt x="0" y="60"/>
                  </a:cubicBezTo>
                  <a:cubicBezTo>
                    <a:pt x="0" y="60"/>
                    <a:pt x="0" y="58"/>
                    <a:pt x="0" y="58"/>
                  </a:cubicBezTo>
                  <a:cubicBezTo>
                    <a:pt x="0" y="58"/>
                    <a:pt x="0" y="58"/>
                    <a:pt x="0" y="58"/>
                  </a:cubicBezTo>
                  <a:cubicBezTo>
                    <a:pt x="17" y="33"/>
                    <a:pt x="17" y="33"/>
                    <a:pt x="17" y="33"/>
                  </a:cubicBezTo>
                  <a:cubicBezTo>
                    <a:pt x="11" y="24"/>
                    <a:pt x="11" y="24"/>
                    <a:pt x="11" y="24"/>
                  </a:cubicBezTo>
                  <a:cubicBezTo>
                    <a:pt x="11" y="24"/>
                    <a:pt x="11" y="24"/>
                    <a:pt x="11" y="24"/>
                  </a:cubicBezTo>
                  <a:cubicBezTo>
                    <a:pt x="10" y="22"/>
                    <a:pt x="8" y="18"/>
                    <a:pt x="7" y="13"/>
                  </a:cubicBezTo>
                  <a:cubicBezTo>
                    <a:pt x="6" y="9"/>
                    <a:pt x="7" y="4"/>
                    <a:pt x="9" y="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5" name="Freeform 284"/>
            <p:cNvSpPr>
              <a:spLocks noEditPoints="1"/>
            </p:cNvSpPr>
            <p:nvPr/>
          </p:nvSpPr>
          <p:spPr bwMode="auto">
            <a:xfrm>
              <a:off x="5613475" y="3637474"/>
              <a:ext cx="90352" cy="243952"/>
            </a:xfrm>
            <a:custGeom>
              <a:avLst/>
              <a:gdLst>
                <a:gd name="T0" fmla="*/ 19 w 35"/>
                <a:gd name="T1" fmla="*/ 90 h 95"/>
                <a:gd name="T2" fmla="*/ 21 w 35"/>
                <a:gd name="T3" fmla="*/ 42 h 95"/>
                <a:gd name="T4" fmla="*/ 28 w 35"/>
                <a:gd name="T5" fmla="*/ 33 h 95"/>
                <a:gd name="T6" fmla="*/ 30 w 35"/>
                <a:gd name="T7" fmla="*/ 29 h 95"/>
                <a:gd name="T8" fmla="*/ 28 w 35"/>
                <a:gd name="T9" fmla="*/ 15 h 95"/>
                <a:gd name="T10" fmla="*/ 27 w 35"/>
                <a:gd name="T11" fmla="*/ 14 h 95"/>
                <a:gd name="T12" fmla="*/ 27 w 35"/>
                <a:gd name="T13" fmla="*/ 13 h 95"/>
                <a:gd name="T14" fmla="*/ 26 w 35"/>
                <a:gd name="T15" fmla="*/ 10 h 95"/>
                <a:gd name="T16" fmla="*/ 25 w 35"/>
                <a:gd name="T17" fmla="*/ 26 h 95"/>
                <a:gd name="T18" fmla="*/ 25 w 35"/>
                <a:gd name="T19" fmla="*/ 26 h 95"/>
                <a:gd name="T20" fmla="*/ 19 w 35"/>
                <a:gd name="T21" fmla="*/ 24 h 95"/>
                <a:gd name="T22" fmla="*/ 17 w 35"/>
                <a:gd name="T23" fmla="*/ 5 h 95"/>
                <a:gd name="T24" fmla="*/ 20 w 35"/>
                <a:gd name="T25" fmla="*/ 0 h 95"/>
                <a:gd name="T26" fmla="*/ 21 w 35"/>
                <a:gd name="T27" fmla="*/ 1 h 95"/>
                <a:gd name="T28" fmla="*/ 31 w 35"/>
                <a:gd name="T29" fmla="*/ 11 h 95"/>
                <a:gd name="T30" fmla="*/ 32 w 35"/>
                <a:gd name="T31" fmla="*/ 12 h 95"/>
                <a:gd name="T32" fmla="*/ 32 w 35"/>
                <a:gd name="T33" fmla="*/ 14 h 95"/>
                <a:gd name="T34" fmla="*/ 35 w 35"/>
                <a:gd name="T35" fmla="*/ 30 h 95"/>
                <a:gd name="T36" fmla="*/ 33 w 35"/>
                <a:gd name="T37" fmla="*/ 35 h 95"/>
                <a:gd name="T38" fmla="*/ 24 w 35"/>
                <a:gd name="T39" fmla="*/ 45 h 95"/>
                <a:gd name="T40" fmla="*/ 22 w 35"/>
                <a:gd name="T41" fmla="*/ 95 h 95"/>
                <a:gd name="T42" fmla="*/ 17 w 35"/>
                <a:gd name="T43" fmla="*/ 90 h 95"/>
                <a:gd name="T44" fmla="*/ 7 w 35"/>
                <a:gd name="T45" fmla="*/ 15 h 95"/>
                <a:gd name="T46" fmla="*/ 5 w 35"/>
                <a:gd name="T47" fmla="*/ 29 h 95"/>
                <a:gd name="T48" fmla="*/ 10 w 35"/>
                <a:gd name="T49" fmla="*/ 38 h 95"/>
                <a:gd name="T50" fmla="*/ 15 w 35"/>
                <a:gd name="T51" fmla="*/ 44 h 95"/>
                <a:gd name="T52" fmla="*/ 15 w 35"/>
                <a:gd name="T53" fmla="*/ 90 h 95"/>
                <a:gd name="T54" fmla="*/ 17 w 35"/>
                <a:gd name="T55" fmla="*/ 95 h 95"/>
                <a:gd name="T56" fmla="*/ 11 w 35"/>
                <a:gd name="T57" fmla="*/ 93 h 95"/>
                <a:gd name="T58" fmla="*/ 7 w 35"/>
                <a:gd name="T59" fmla="*/ 42 h 95"/>
                <a:gd name="T60" fmla="*/ 0 w 35"/>
                <a:gd name="T61" fmla="*/ 30 h 95"/>
                <a:gd name="T62" fmla="*/ 3 w 35"/>
                <a:gd name="T63" fmla="*/ 14 h 95"/>
                <a:gd name="T64" fmla="*/ 3 w 35"/>
                <a:gd name="T65" fmla="*/ 12 h 95"/>
                <a:gd name="T66" fmla="*/ 3 w 35"/>
                <a:gd name="T67" fmla="*/ 12 h 95"/>
                <a:gd name="T68" fmla="*/ 12 w 35"/>
                <a:gd name="T69" fmla="*/ 0 h 95"/>
                <a:gd name="T70" fmla="*/ 14 w 35"/>
                <a:gd name="T71" fmla="*/ 1 h 95"/>
                <a:gd name="T72" fmla="*/ 17 w 35"/>
                <a:gd name="T73" fmla="*/ 0 h 95"/>
                <a:gd name="T74" fmla="*/ 17 w 35"/>
                <a:gd name="T75" fmla="*/ 5 h 95"/>
                <a:gd name="T76" fmla="*/ 13 w 35"/>
                <a:gd name="T77" fmla="*/ 26 h 95"/>
                <a:gd name="T78" fmla="*/ 10 w 35"/>
                <a:gd name="T79" fmla="*/ 26 h 95"/>
                <a:gd name="T80" fmla="*/ 8 w 35"/>
                <a:gd name="T81" fmla="*/ 23 h 95"/>
                <a:gd name="T82" fmla="*/ 8 w 35"/>
                <a:gd name="T83" fmla="*/ 13 h 95"/>
                <a:gd name="T84" fmla="*/ 8 w 35"/>
                <a:gd name="T8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95">
                  <a:moveTo>
                    <a:pt x="17" y="90"/>
                  </a:moveTo>
                  <a:cubicBezTo>
                    <a:pt x="19" y="90"/>
                    <a:pt x="19" y="90"/>
                    <a:pt x="19" y="90"/>
                  </a:cubicBezTo>
                  <a:cubicBezTo>
                    <a:pt x="19" y="44"/>
                    <a:pt x="19" y="44"/>
                    <a:pt x="19" y="44"/>
                  </a:cubicBezTo>
                  <a:cubicBezTo>
                    <a:pt x="19" y="43"/>
                    <a:pt x="20" y="42"/>
                    <a:pt x="21" y="42"/>
                  </a:cubicBezTo>
                  <a:cubicBezTo>
                    <a:pt x="22" y="41"/>
                    <a:pt x="23" y="40"/>
                    <a:pt x="24" y="38"/>
                  </a:cubicBezTo>
                  <a:cubicBezTo>
                    <a:pt x="26" y="37"/>
                    <a:pt x="27" y="34"/>
                    <a:pt x="28" y="33"/>
                  </a:cubicBezTo>
                  <a:cubicBezTo>
                    <a:pt x="28" y="33"/>
                    <a:pt x="28" y="33"/>
                    <a:pt x="28" y="33"/>
                  </a:cubicBezTo>
                  <a:cubicBezTo>
                    <a:pt x="29" y="31"/>
                    <a:pt x="30" y="30"/>
                    <a:pt x="30" y="29"/>
                  </a:cubicBezTo>
                  <a:cubicBezTo>
                    <a:pt x="30" y="28"/>
                    <a:pt x="30" y="26"/>
                    <a:pt x="30" y="25"/>
                  </a:cubicBezTo>
                  <a:cubicBezTo>
                    <a:pt x="30" y="22"/>
                    <a:pt x="29" y="18"/>
                    <a:pt x="28" y="15"/>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6" y="12"/>
                    <a:pt x="26" y="11"/>
                    <a:pt x="26" y="10"/>
                  </a:cubicBezTo>
                  <a:cubicBezTo>
                    <a:pt x="27" y="24"/>
                    <a:pt x="27" y="24"/>
                    <a:pt x="27" y="24"/>
                  </a:cubicBezTo>
                  <a:cubicBezTo>
                    <a:pt x="27" y="25"/>
                    <a:pt x="26" y="26"/>
                    <a:pt x="25" y="26"/>
                  </a:cubicBezTo>
                  <a:cubicBezTo>
                    <a:pt x="25" y="26"/>
                    <a:pt x="25" y="26"/>
                    <a:pt x="25" y="26"/>
                  </a:cubicBezTo>
                  <a:cubicBezTo>
                    <a:pt x="25" y="26"/>
                    <a:pt x="25" y="26"/>
                    <a:pt x="25" y="26"/>
                  </a:cubicBezTo>
                  <a:cubicBezTo>
                    <a:pt x="22" y="26"/>
                    <a:pt x="22" y="26"/>
                    <a:pt x="22" y="26"/>
                  </a:cubicBezTo>
                  <a:cubicBezTo>
                    <a:pt x="21" y="26"/>
                    <a:pt x="20" y="25"/>
                    <a:pt x="19" y="24"/>
                  </a:cubicBezTo>
                  <a:cubicBezTo>
                    <a:pt x="17" y="5"/>
                    <a:pt x="17" y="5"/>
                    <a:pt x="17" y="5"/>
                  </a:cubicBezTo>
                  <a:cubicBezTo>
                    <a:pt x="17" y="5"/>
                    <a:pt x="17" y="5"/>
                    <a:pt x="17" y="5"/>
                  </a:cubicBezTo>
                  <a:cubicBezTo>
                    <a:pt x="17" y="0"/>
                    <a:pt x="17" y="0"/>
                    <a:pt x="17" y="0"/>
                  </a:cubicBezTo>
                  <a:cubicBezTo>
                    <a:pt x="20" y="0"/>
                    <a:pt x="20" y="0"/>
                    <a:pt x="20" y="0"/>
                  </a:cubicBezTo>
                  <a:cubicBezTo>
                    <a:pt x="20" y="0"/>
                    <a:pt x="20" y="0"/>
                    <a:pt x="20" y="0"/>
                  </a:cubicBezTo>
                  <a:cubicBezTo>
                    <a:pt x="20" y="0"/>
                    <a:pt x="21" y="0"/>
                    <a:pt x="21" y="1"/>
                  </a:cubicBezTo>
                  <a:cubicBezTo>
                    <a:pt x="22" y="0"/>
                    <a:pt x="22" y="0"/>
                    <a:pt x="23" y="0"/>
                  </a:cubicBezTo>
                  <a:cubicBezTo>
                    <a:pt x="28" y="1"/>
                    <a:pt x="30" y="8"/>
                    <a:pt x="31" y="11"/>
                  </a:cubicBezTo>
                  <a:cubicBezTo>
                    <a:pt x="31" y="11"/>
                    <a:pt x="31" y="11"/>
                    <a:pt x="31" y="11"/>
                  </a:cubicBezTo>
                  <a:cubicBezTo>
                    <a:pt x="32" y="12"/>
                    <a:pt x="32" y="12"/>
                    <a:pt x="32" y="12"/>
                  </a:cubicBezTo>
                  <a:cubicBezTo>
                    <a:pt x="32" y="12"/>
                    <a:pt x="32" y="12"/>
                    <a:pt x="32" y="12"/>
                  </a:cubicBezTo>
                  <a:cubicBezTo>
                    <a:pt x="32" y="14"/>
                    <a:pt x="32" y="14"/>
                    <a:pt x="32" y="14"/>
                  </a:cubicBezTo>
                  <a:cubicBezTo>
                    <a:pt x="33" y="17"/>
                    <a:pt x="35" y="21"/>
                    <a:pt x="35" y="24"/>
                  </a:cubicBezTo>
                  <a:cubicBezTo>
                    <a:pt x="35" y="26"/>
                    <a:pt x="35" y="28"/>
                    <a:pt x="35" y="30"/>
                  </a:cubicBezTo>
                  <a:cubicBezTo>
                    <a:pt x="34" y="32"/>
                    <a:pt x="34" y="33"/>
                    <a:pt x="33" y="35"/>
                  </a:cubicBezTo>
                  <a:cubicBezTo>
                    <a:pt x="33" y="35"/>
                    <a:pt x="33" y="35"/>
                    <a:pt x="33" y="35"/>
                  </a:cubicBezTo>
                  <a:cubicBezTo>
                    <a:pt x="31" y="37"/>
                    <a:pt x="30" y="40"/>
                    <a:pt x="28" y="42"/>
                  </a:cubicBezTo>
                  <a:cubicBezTo>
                    <a:pt x="27" y="43"/>
                    <a:pt x="25" y="44"/>
                    <a:pt x="24" y="45"/>
                  </a:cubicBezTo>
                  <a:cubicBezTo>
                    <a:pt x="24" y="93"/>
                    <a:pt x="24" y="93"/>
                    <a:pt x="24" y="93"/>
                  </a:cubicBezTo>
                  <a:cubicBezTo>
                    <a:pt x="24" y="94"/>
                    <a:pt x="23" y="95"/>
                    <a:pt x="22" y="95"/>
                  </a:cubicBezTo>
                  <a:cubicBezTo>
                    <a:pt x="17" y="95"/>
                    <a:pt x="17" y="95"/>
                    <a:pt x="17" y="95"/>
                  </a:cubicBezTo>
                  <a:lnTo>
                    <a:pt x="17" y="90"/>
                  </a:lnTo>
                  <a:close/>
                  <a:moveTo>
                    <a:pt x="8" y="14"/>
                  </a:moveTo>
                  <a:cubicBezTo>
                    <a:pt x="7" y="15"/>
                    <a:pt x="7" y="15"/>
                    <a:pt x="7" y="15"/>
                  </a:cubicBezTo>
                  <a:cubicBezTo>
                    <a:pt x="6" y="18"/>
                    <a:pt x="5" y="22"/>
                    <a:pt x="5" y="25"/>
                  </a:cubicBezTo>
                  <a:cubicBezTo>
                    <a:pt x="4" y="26"/>
                    <a:pt x="4" y="28"/>
                    <a:pt x="5" y="29"/>
                  </a:cubicBezTo>
                  <a:cubicBezTo>
                    <a:pt x="5" y="30"/>
                    <a:pt x="6" y="31"/>
                    <a:pt x="6" y="33"/>
                  </a:cubicBezTo>
                  <a:cubicBezTo>
                    <a:pt x="7" y="34"/>
                    <a:pt x="9" y="37"/>
                    <a:pt x="10" y="38"/>
                  </a:cubicBezTo>
                  <a:cubicBezTo>
                    <a:pt x="12" y="40"/>
                    <a:pt x="13" y="41"/>
                    <a:pt x="14" y="42"/>
                  </a:cubicBezTo>
                  <a:cubicBezTo>
                    <a:pt x="15" y="42"/>
                    <a:pt x="15" y="43"/>
                    <a:pt x="15" y="44"/>
                  </a:cubicBezTo>
                  <a:cubicBezTo>
                    <a:pt x="15" y="44"/>
                    <a:pt x="15" y="44"/>
                    <a:pt x="15" y="44"/>
                  </a:cubicBezTo>
                  <a:cubicBezTo>
                    <a:pt x="15" y="90"/>
                    <a:pt x="15" y="90"/>
                    <a:pt x="15" y="90"/>
                  </a:cubicBezTo>
                  <a:cubicBezTo>
                    <a:pt x="17" y="90"/>
                    <a:pt x="17" y="90"/>
                    <a:pt x="17" y="90"/>
                  </a:cubicBezTo>
                  <a:cubicBezTo>
                    <a:pt x="17" y="95"/>
                    <a:pt x="17" y="95"/>
                    <a:pt x="17" y="95"/>
                  </a:cubicBezTo>
                  <a:cubicBezTo>
                    <a:pt x="13" y="95"/>
                    <a:pt x="13" y="95"/>
                    <a:pt x="13" y="95"/>
                  </a:cubicBezTo>
                  <a:cubicBezTo>
                    <a:pt x="12" y="95"/>
                    <a:pt x="11" y="94"/>
                    <a:pt x="11" y="93"/>
                  </a:cubicBezTo>
                  <a:cubicBezTo>
                    <a:pt x="11" y="45"/>
                    <a:pt x="11" y="45"/>
                    <a:pt x="11" y="45"/>
                  </a:cubicBezTo>
                  <a:cubicBezTo>
                    <a:pt x="9" y="44"/>
                    <a:pt x="8" y="43"/>
                    <a:pt x="7" y="42"/>
                  </a:cubicBezTo>
                  <a:cubicBezTo>
                    <a:pt x="5" y="39"/>
                    <a:pt x="3" y="37"/>
                    <a:pt x="2" y="35"/>
                  </a:cubicBezTo>
                  <a:cubicBezTo>
                    <a:pt x="1" y="33"/>
                    <a:pt x="1" y="32"/>
                    <a:pt x="0" y="30"/>
                  </a:cubicBezTo>
                  <a:cubicBezTo>
                    <a:pt x="0" y="28"/>
                    <a:pt x="0" y="26"/>
                    <a:pt x="0" y="24"/>
                  </a:cubicBezTo>
                  <a:cubicBezTo>
                    <a:pt x="0" y="21"/>
                    <a:pt x="1" y="17"/>
                    <a:pt x="3" y="14"/>
                  </a:cubicBezTo>
                  <a:cubicBezTo>
                    <a:pt x="3" y="12"/>
                    <a:pt x="3" y="12"/>
                    <a:pt x="3" y="12"/>
                  </a:cubicBezTo>
                  <a:cubicBezTo>
                    <a:pt x="3" y="12"/>
                    <a:pt x="3" y="12"/>
                    <a:pt x="3" y="12"/>
                  </a:cubicBezTo>
                  <a:cubicBezTo>
                    <a:pt x="3" y="12"/>
                    <a:pt x="3" y="12"/>
                    <a:pt x="3" y="12"/>
                  </a:cubicBezTo>
                  <a:cubicBezTo>
                    <a:pt x="3" y="12"/>
                    <a:pt x="3" y="12"/>
                    <a:pt x="3" y="12"/>
                  </a:cubicBezTo>
                  <a:cubicBezTo>
                    <a:pt x="5" y="8"/>
                    <a:pt x="7" y="1"/>
                    <a:pt x="12" y="0"/>
                  </a:cubicBezTo>
                  <a:cubicBezTo>
                    <a:pt x="12" y="0"/>
                    <a:pt x="12" y="0"/>
                    <a:pt x="12" y="0"/>
                  </a:cubicBezTo>
                  <a:cubicBezTo>
                    <a:pt x="12" y="0"/>
                    <a:pt x="12" y="0"/>
                    <a:pt x="13" y="0"/>
                  </a:cubicBezTo>
                  <a:cubicBezTo>
                    <a:pt x="13" y="0"/>
                    <a:pt x="13" y="1"/>
                    <a:pt x="14" y="1"/>
                  </a:cubicBezTo>
                  <a:cubicBezTo>
                    <a:pt x="14" y="0"/>
                    <a:pt x="15" y="0"/>
                    <a:pt x="15" y="0"/>
                  </a:cubicBezTo>
                  <a:cubicBezTo>
                    <a:pt x="17" y="0"/>
                    <a:pt x="17" y="0"/>
                    <a:pt x="17" y="0"/>
                  </a:cubicBezTo>
                  <a:cubicBezTo>
                    <a:pt x="17" y="5"/>
                    <a:pt x="17" y="5"/>
                    <a:pt x="17" y="5"/>
                  </a:cubicBezTo>
                  <a:cubicBezTo>
                    <a:pt x="17" y="5"/>
                    <a:pt x="17" y="5"/>
                    <a:pt x="17" y="5"/>
                  </a:cubicBezTo>
                  <a:cubicBezTo>
                    <a:pt x="15" y="24"/>
                    <a:pt x="15" y="24"/>
                    <a:pt x="15" y="24"/>
                  </a:cubicBezTo>
                  <a:cubicBezTo>
                    <a:pt x="15" y="25"/>
                    <a:pt x="14" y="26"/>
                    <a:pt x="13" y="26"/>
                  </a:cubicBezTo>
                  <a:cubicBezTo>
                    <a:pt x="13" y="26"/>
                    <a:pt x="13" y="26"/>
                    <a:pt x="13" y="26"/>
                  </a:cubicBezTo>
                  <a:cubicBezTo>
                    <a:pt x="10" y="26"/>
                    <a:pt x="10" y="26"/>
                    <a:pt x="10" y="26"/>
                  </a:cubicBezTo>
                  <a:cubicBezTo>
                    <a:pt x="9" y="26"/>
                    <a:pt x="8" y="25"/>
                    <a:pt x="8" y="24"/>
                  </a:cubicBezTo>
                  <a:cubicBezTo>
                    <a:pt x="8" y="24"/>
                    <a:pt x="8" y="24"/>
                    <a:pt x="8" y="23"/>
                  </a:cubicBezTo>
                  <a:cubicBezTo>
                    <a:pt x="9" y="10"/>
                    <a:pt x="9" y="10"/>
                    <a:pt x="9" y="10"/>
                  </a:cubicBezTo>
                  <a:cubicBezTo>
                    <a:pt x="9" y="11"/>
                    <a:pt x="8" y="12"/>
                    <a:pt x="8" y="13"/>
                  </a:cubicBezTo>
                  <a:cubicBezTo>
                    <a:pt x="8" y="13"/>
                    <a:pt x="8" y="13"/>
                    <a:pt x="8" y="13"/>
                  </a:cubicBezTo>
                  <a:cubicBezTo>
                    <a:pt x="8" y="14"/>
                    <a:pt x="8" y="14"/>
                    <a:pt x="8" y="14"/>
                  </a:cubicBezTo>
                  <a:cubicBezTo>
                    <a:pt x="8" y="14"/>
                    <a:pt x="8" y="14"/>
                    <a:pt x="8" y="1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6" name="Freeform 290"/>
            <p:cNvSpPr>
              <a:spLocks noEditPoints="1"/>
            </p:cNvSpPr>
            <p:nvPr/>
          </p:nvSpPr>
          <p:spPr bwMode="auto">
            <a:xfrm>
              <a:off x="8116240" y="1720195"/>
              <a:ext cx="43369" cy="45177"/>
            </a:xfrm>
            <a:custGeom>
              <a:avLst/>
              <a:gdLst>
                <a:gd name="T0" fmla="*/ 9 w 17"/>
                <a:gd name="T1" fmla="*/ 0 h 17"/>
                <a:gd name="T2" fmla="*/ 15 w 17"/>
                <a:gd name="T3" fmla="*/ 3 h 17"/>
                <a:gd name="T4" fmla="*/ 15 w 17"/>
                <a:gd name="T5" fmla="*/ 3 h 17"/>
                <a:gd name="T6" fmla="*/ 17 w 17"/>
                <a:gd name="T7" fmla="*/ 9 h 17"/>
                <a:gd name="T8" fmla="*/ 15 w 17"/>
                <a:gd name="T9" fmla="*/ 15 h 17"/>
                <a:gd name="T10" fmla="*/ 15 w 17"/>
                <a:gd name="T11" fmla="*/ 15 h 17"/>
                <a:gd name="T12" fmla="*/ 9 w 17"/>
                <a:gd name="T13" fmla="*/ 17 h 17"/>
                <a:gd name="T14" fmla="*/ 9 w 17"/>
                <a:gd name="T15" fmla="*/ 17 h 17"/>
                <a:gd name="T16" fmla="*/ 9 w 17"/>
                <a:gd name="T17" fmla="*/ 13 h 17"/>
                <a:gd name="T18" fmla="*/ 9 w 17"/>
                <a:gd name="T19" fmla="*/ 13 h 17"/>
                <a:gd name="T20" fmla="*/ 11 w 17"/>
                <a:gd name="T21" fmla="*/ 12 h 17"/>
                <a:gd name="T22" fmla="*/ 11 w 17"/>
                <a:gd name="T23" fmla="*/ 12 h 17"/>
                <a:gd name="T24" fmla="*/ 13 w 17"/>
                <a:gd name="T25" fmla="*/ 9 h 17"/>
                <a:gd name="T26" fmla="*/ 12 w 17"/>
                <a:gd name="T27" fmla="*/ 6 h 17"/>
                <a:gd name="T28" fmla="*/ 11 w 17"/>
                <a:gd name="T29" fmla="*/ 6 h 17"/>
                <a:gd name="T30" fmla="*/ 9 w 17"/>
                <a:gd name="T31" fmla="*/ 5 h 17"/>
                <a:gd name="T32" fmla="*/ 9 w 17"/>
                <a:gd name="T33" fmla="*/ 5 h 17"/>
                <a:gd name="T34" fmla="*/ 9 w 17"/>
                <a:gd name="T35" fmla="*/ 0 h 17"/>
                <a:gd name="T36" fmla="*/ 9 w 17"/>
                <a:gd name="T37" fmla="*/ 17 h 17"/>
                <a:gd name="T38" fmla="*/ 2 w 17"/>
                <a:gd name="T39" fmla="*/ 15 h 17"/>
                <a:gd name="T40" fmla="*/ 2 w 17"/>
                <a:gd name="T41" fmla="*/ 15 h 17"/>
                <a:gd name="T42" fmla="*/ 2 w 17"/>
                <a:gd name="T43" fmla="*/ 15 h 17"/>
                <a:gd name="T44" fmla="*/ 0 w 17"/>
                <a:gd name="T45" fmla="*/ 9 h 17"/>
                <a:gd name="T46" fmla="*/ 2 w 17"/>
                <a:gd name="T47" fmla="*/ 3 h 17"/>
                <a:gd name="T48" fmla="*/ 9 w 17"/>
                <a:gd name="T49" fmla="*/ 0 h 17"/>
                <a:gd name="T50" fmla="*/ 9 w 17"/>
                <a:gd name="T51" fmla="*/ 5 h 17"/>
                <a:gd name="T52" fmla="*/ 6 w 17"/>
                <a:gd name="T53" fmla="*/ 6 h 17"/>
                <a:gd name="T54" fmla="*/ 5 w 17"/>
                <a:gd name="T55" fmla="*/ 9 h 17"/>
                <a:gd name="T56" fmla="*/ 6 w 17"/>
                <a:gd name="T57" fmla="*/ 12 h 17"/>
                <a:gd name="T58" fmla="*/ 6 w 17"/>
                <a:gd name="T59" fmla="*/ 12 h 17"/>
                <a:gd name="T60" fmla="*/ 9 w 17"/>
                <a:gd name="T61" fmla="*/ 13 h 17"/>
                <a:gd name="T62" fmla="*/ 9 w 17"/>
                <a:gd name="T6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9" y="0"/>
                  </a:moveTo>
                  <a:cubicBezTo>
                    <a:pt x="11" y="0"/>
                    <a:pt x="13" y="1"/>
                    <a:pt x="15" y="3"/>
                  </a:cubicBezTo>
                  <a:cubicBezTo>
                    <a:pt x="15" y="3"/>
                    <a:pt x="15" y="3"/>
                    <a:pt x="15" y="3"/>
                  </a:cubicBezTo>
                  <a:cubicBezTo>
                    <a:pt x="16" y="4"/>
                    <a:pt x="17" y="6"/>
                    <a:pt x="17" y="9"/>
                  </a:cubicBezTo>
                  <a:cubicBezTo>
                    <a:pt x="17" y="11"/>
                    <a:pt x="16" y="13"/>
                    <a:pt x="15" y="15"/>
                  </a:cubicBezTo>
                  <a:cubicBezTo>
                    <a:pt x="15" y="15"/>
                    <a:pt x="15" y="15"/>
                    <a:pt x="15" y="15"/>
                  </a:cubicBezTo>
                  <a:cubicBezTo>
                    <a:pt x="13" y="17"/>
                    <a:pt x="11" y="17"/>
                    <a:pt x="9" y="17"/>
                  </a:cubicBezTo>
                  <a:cubicBezTo>
                    <a:pt x="9" y="17"/>
                    <a:pt x="9" y="17"/>
                    <a:pt x="9" y="17"/>
                  </a:cubicBezTo>
                  <a:cubicBezTo>
                    <a:pt x="9" y="13"/>
                    <a:pt x="9" y="13"/>
                    <a:pt x="9" y="13"/>
                  </a:cubicBezTo>
                  <a:cubicBezTo>
                    <a:pt x="9" y="13"/>
                    <a:pt x="9" y="13"/>
                    <a:pt x="9" y="13"/>
                  </a:cubicBezTo>
                  <a:cubicBezTo>
                    <a:pt x="10" y="13"/>
                    <a:pt x="11" y="12"/>
                    <a:pt x="11" y="12"/>
                  </a:cubicBezTo>
                  <a:cubicBezTo>
                    <a:pt x="11" y="12"/>
                    <a:pt x="11" y="12"/>
                    <a:pt x="11" y="12"/>
                  </a:cubicBezTo>
                  <a:cubicBezTo>
                    <a:pt x="12" y="11"/>
                    <a:pt x="13" y="10"/>
                    <a:pt x="13" y="9"/>
                  </a:cubicBezTo>
                  <a:cubicBezTo>
                    <a:pt x="13" y="8"/>
                    <a:pt x="12" y="7"/>
                    <a:pt x="12" y="6"/>
                  </a:cubicBezTo>
                  <a:cubicBezTo>
                    <a:pt x="11" y="6"/>
                    <a:pt x="11" y="6"/>
                    <a:pt x="11" y="6"/>
                  </a:cubicBezTo>
                  <a:cubicBezTo>
                    <a:pt x="11" y="5"/>
                    <a:pt x="10" y="5"/>
                    <a:pt x="9" y="5"/>
                  </a:cubicBezTo>
                  <a:cubicBezTo>
                    <a:pt x="9" y="5"/>
                    <a:pt x="9" y="5"/>
                    <a:pt x="9" y="5"/>
                  </a:cubicBezTo>
                  <a:cubicBezTo>
                    <a:pt x="9" y="0"/>
                    <a:pt x="9" y="0"/>
                    <a:pt x="9" y="0"/>
                  </a:cubicBezTo>
                  <a:close/>
                  <a:moveTo>
                    <a:pt x="9" y="17"/>
                  </a:moveTo>
                  <a:cubicBezTo>
                    <a:pt x="6" y="17"/>
                    <a:pt x="4" y="16"/>
                    <a:pt x="2" y="15"/>
                  </a:cubicBezTo>
                  <a:cubicBezTo>
                    <a:pt x="2" y="15"/>
                    <a:pt x="2" y="15"/>
                    <a:pt x="2" y="15"/>
                  </a:cubicBezTo>
                  <a:cubicBezTo>
                    <a:pt x="2" y="15"/>
                    <a:pt x="2" y="15"/>
                    <a:pt x="2" y="15"/>
                  </a:cubicBezTo>
                  <a:cubicBezTo>
                    <a:pt x="1" y="13"/>
                    <a:pt x="0" y="11"/>
                    <a:pt x="0" y="9"/>
                  </a:cubicBezTo>
                  <a:cubicBezTo>
                    <a:pt x="0" y="6"/>
                    <a:pt x="1" y="4"/>
                    <a:pt x="2" y="3"/>
                  </a:cubicBezTo>
                  <a:cubicBezTo>
                    <a:pt x="4" y="1"/>
                    <a:pt x="6" y="0"/>
                    <a:pt x="9" y="0"/>
                  </a:cubicBezTo>
                  <a:cubicBezTo>
                    <a:pt x="9" y="5"/>
                    <a:pt x="9" y="5"/>
                    <a:pt x="9" y="5"/>
                  </a:cubicBezTo>
                  <a:cubicBezTo>
                    <a:pt x="8" y="5"/>
                    <a:pt x="7" y="5"/>
                    <a:pt x="6" y="6"/>
                  </a:cubicBezTo>
                  <a:cubicBezTo>
                    <a:pt x="5" y="7"/>
                    <a:pt x="5" y="8"/>
                    <a:pt x="5" y="9"/>
                  </a:cubicBezTo>
                  <a:cubicBezTo>
                    <a:pt x="5" y="10"/>
                    <a:pt x="5" y="11"/>
                    <a:pt x="6" y="12"/>
                  </a:cubicBezTo>
                  <a:cubicBezTo>
                    <a:pt x="6" y="12"/>
                    <a:pt x="6" y="12"/>
                    <a:pt x="6" y="12"/>
                  </a:cubicBezTo>
                  <a:cubicBezTo>
                    <a:pt x="7" y="12"/>
                    <a:pt x="8" y="13"/>
                    <a:pt x="9" y="13"/>
                  </a:cubicBezTo>
                  <a:lnTo>
                    <a:pt x="9" y="1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7" name="Freeform 325"/>
            <p:cNvSpPr>
              <a:spLocks noEditPoints="1"/>
            </p:cNvSpPr>
            <p:nvPr/>
          </p:nvSpPr>
          <p:spPr bwMode="auto">
            <a:xfrm>
              <a:off x="5978502" y="4235606"/>
              <a:ext cx="162634" cy="153600"/>
            </a:xfrm>
            <a:custGeom>
              <a:avLst/>
              <a:gdLst>
                <a:gd name="T0" fmla="*/ 38 w 63"/>
                <a:gd name="T1" fmla="*/ 53 h 60"/>
                <a:gd name="T2" fmla="*/ 41 w 63"/>
                <a:gd name="T3" fmla="*/ 54 h 60"/>
                <a:gd name="T4" fmla="*/ 41 w 63"/>
                <a:gd name="T5" fmla="*/ 54 h 60"/>
                <a:gd name="T6" fmla="*/ 46 w 63"/>
                <a:gd name="T7" fmla="*/ 54 h 60"/>
                <a:gd name="T8" fmla="*/ 46 w 63"/>
                <a:gd name="T9" fmla="*/ 54 h 60"/>
                <a:gd name="T10" fmla="*/ 48 w 63"/>
                <a:gd name="T11" fmla="*/ 52 h 60"/>
                <a:gd name="T12" fmla="*/ 50 w 63"/>
                <a:gd name="T13" fmla="*/ 49 h 60"/>
                <a:gd name="T14" fmla="*/ 58 w 63"/>
                <a:gd name="T15" fmla="*/ 24 h 60"/>
                <a:gd name="T16" fmla="*/ 52 w 63"/>
                <a:gd name="T17" fmla="*/ 11 h 60"/>
                <a:gd name="T18" fmla="*/ 37 w 63"/>
                <a:gd name="T19" fmla="*/ 9 h 60"/>
                <a:gd name="T20" fmla="*/ 32 w 63"/>
                <a:gd name="T21" fmla="*/ 6 h 60"/>
                <a:gd name="T22" fmla="*/ 36 w 63"/>
                <a:gd name="T23" fmla="*/ 5 h 60"/>
                <a:gd name="T24" fmla="*/ 63 w 63"/>
                <a:gd name="T25" fmla="*/ 28 h 60"/>
                <a:gd name="T26" fmla="*/ 54 w 63"/>
                <a:gd name="T27" fmla="*/ 52 h 60"/>
                <a:gd name="T28" fmla="*/ 52 w 63"/>
                <a:gd name="T29" fmla="*/ 55 h 60"/>
                <a:gd name="T30" fmla="*/ 49 w 63"/>
                <a:gd name="T31" fmla="*/ 58 h 60"/>
                <a:gd name="T32" fmla="*/ 40 w 63"/>
                <a:gd name="T33" fmla="*/ 59 h 60"/>
                <a:gd name="T34" fmla="*/ 36 w 63"/>
                <a:gd name="T35" fmla="*/ 58 h 60"/>
                <a:gd name="T36" fmla="*/ 32 w 63"/>
                <a:gd name="T37" fmla="*/ 57 h 60"/>
                <a:gd name="T38" fmla="*/ 10 w 63"/>
                <a:gd name="T39" fmla="*/ 12 h 60"/>
                <a:gd name="T40" fmla="*/ 7 w 63"/>
                <a:gd name="T41" fmla="*/ 16 h 60"/>
                <a:gd name="T42" fmla="*/ 5 w 63"/>
                <a:gd name="T43" fmla="*/ 29 h 60"/>
                <a:gd name="T44" fmla="*/ 13 w 63"/>
                <a:gd name="T45" fmla="*/ 50 h 60"/>
                <a:gd name="T46" fmla="*/ 22 w 63"/>
                <a:gd name="T47" fmla="*/ 54 h 60"/>
                <a:gd name="T48" fmla="*/ 27 w 63"/>
                <a:gd name="T49" fmla="*/ 53 h 60"/>
                <a:gd name="T50" fmla="*/ 32 w 63"/>
                <a:gd name="T51" fmla="*/ 57 h 60"/>
                <a:gd name="T52" fmla="*/ 29 w 63"/>
                <a:gd name="T53" fmla="*/ 57 h 60"/>
                <a:gd name="T54" fmla="*/ 24 w 63"/>
                <a:gd name="T55" fmla="*/ 59 h 60"/>
                <a:gd name="T56" fmla="*/ 15 w 63"/>
                <a:gd name="T57" fmla="*/ 58 h 60"/>
                <a:gd name="T58" fmla="*/ 10 w 63"/>
                <a:gd name="T59" fmla="*/ 53 h 60"/>
                <a:gd name="T60" fmla="*/ 0 w 63"/>
                <a:gd name="T61" fmla="*/ 30 h 60"/>
                <a:gd name="T62" fmla="*/ 0 w 63"/>
                <a:gd name="T63" fmla="*/ 24 h 60"/>
                <a:gd name="T64" fmla="*/ 0 w 63"/>
                <a:gd name="T65" fmla="*/ 23 h 60"/>
                <a:gd name="T66" fmla="*/ 3 w 63"/>
                <a:gd name="T67" fmla="*/ 14 h 60"/>
                <a:gd name="T68" fmla="*/ 8 w 63"/>
                <a:gd name="T69" fmla="*/ 7 h 60"/>
                <a:gd name="T70" fmla="*/ 30 w 63"/>
                <a:gd name="T71" fmla="*/ 5 h 60"/>
                <a:gd name="T72" fmla="*/ 32 w 63"/>
                <a:gd name="T73" fmla="*/ 6 h 60"/>
                <a:gd name="T74" fmla="*/ 31 w 63"/>
                <a:gd name="T75" fmla="*/ 11 h 60"/>
                <a:gd name="T76" fmla="*/ 28 w 63"/>
                <a:gd name="T77" fmla="*/ 10 h 60"/>
                <a:gd name="T78" fmla="*/ 11 w 63"/>
                <a:gd name="T79" fmla="*/ 11 h 60"/>
                <a:gd name="T80" fmla="*/ 10 w 63"/>
                <a:gd name="T8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0">
                  <a:moveTo>
                    <a:pt x="32" y="52"/>
                  </a:moveTo>
                  <a:cubicBezTo>
                    <a:pt x="34" y="52"/>
                    <a:pt x="36" y="53"/>
                    <a:pt x="38" y="53"/>
                  </a:cubicBezTo>
                  <a:cubicBezTo>
                    <a:pt x="38" y="53"/>
                    <a:pt x="38" y="53"/>
                    <a:pt x="38" y="53"/>
                  </a:cubicBezTo>
                  <a:cubicBezTo>
                    <a:pt x="41" y="54"/>
                    <a:pt x="41" y="54"/>
                    <a:pt x="41" y="54"/>
                  </a:cubicBezTo>
                  <a:cubicBezTo>
                    <a:pt x="41" y="54"/>
                    <a:pt x="41" y="54"/>
                    <a:pt x="41" y="54"/>
                  </a:cubicBezTo>
                  <a:cubicBezTo>
                    <a:pt x="41" y="54"/>
                    <a:pt x="41" y="54"/>
                    <a:pt x="41" y="54"/>
                  </a:cubicBezTo>
                  <a:cubicBezTo>
                    <a:pt x="43" y="55"/>
                    <a:pt x="44" y="55"/>
                    <a:pt x="46" y="54"/>
                  </a:cubicBezTo>
                  <a:cubicBezTo>
                    <a:pt x="46" y="54"/>
                    <a:pt x="46" y="54"/>
                    <a:pt x="46" y="54"/>
                  </a:cubicBezTo>
                  <a:cubicBezTo>
                    <a:pt x="46" y="54"/>
                    <a:pt x="46" y="54"/>
                    <a:pt x="46" y="54"/>
                  </a:cubicBezTo>
                  <a:cubicBezTo>
                    <a:pt x="46" y="54"/>
                    <a:pt x="46" y="54"/>
                    <a:pt x="46" y="54"/>
                  </a:cubicBezTo>
                  <a:cubicBezTo>
                    <a:pt x="48" y="52"/>
                    <a:pt x="48" y="52"/>
                    <a:pt x="48" y="52"/>
                  </a:cubicBezTo>
                  <a:cubicBezTo>
                    <a:pt x="48" y="52"/>
                    <a:pt x="48" y="52"/>
                    <a:pt x="48" y="52"/>
                  </a:cubicBezTo>
                  <a:cubicBezTo>
                    <a:pt x="50" y="49"/>
                    <a:pt x="50" y="49"/>
                    <a:pt x="50" y="49"/>
                  </a:cubicBezTo>
                  <a:cubicBezTo>
                    <a:pt x="50" y="49"/>
                    <a:pt x="50" y="49"/>
                    <a:pt x="50" y="49"/>
                  </a:cubicBezTo>
                  <a:cubicBezTo>
                    <a:pt x="55" y="43"/>
                    <a:pt x="59" y="33"/>
                    <a:pt x="58" y="24"/>
                  </a:cubicBezTo>
                  <a:cubicBezTo>
                    <a:pt x="58" y="24"/>
                    <a:pt x="58" y="24"/>
                    <a:pt x="58" y="24"/>
                  </a:cubicBezTo>
                  <a:cubicBezTo>
                    <a:pt x="58" y="19"/>
                    <a:pt x="56" y="15"/>
                    <a:pt x="52" y="11"/>
                  </a:cubicBezTo>
                  <a:cubicBezTo>
                    <a:pt x="52" y="11"/>
                    <a:pt x="52" y="11"/>
                    <a:pt x="52" y="11"/>
                  </a:cubicBezTo>
                  <a:cubicBezTo>
                    <a:pt x="48" y="7"/>
                    <a:pt x="42" y="8"/>
                    <a:pt x="37" y="9"/>
                  </a:cubicBezTo>
                  <a:cubicBezTo>
                    <a:pt x="37" y="9"/>
                    <a:pt x="37" y="9"/>
                    <a:pt x="37" y="9"/>
                  </a:cubicBezTo>
                  <a:cubicBezTo>
                    <a:pt x="36" y="10"/>
                    <a:pt x="34" y="11"/>
                    <a:pt x="32" y="11"/>
                  </a:cubicBezTo>
                  <a:cubicBezTo>
                    <a:pt x="32" y="6"/>
                    <a:pt x="32" y="6"/>
                    <a:pt x="32" y="6"/>
                  </a:cubicBezTo>
                  <a:cubicBezTo>
                    <a:pt x="33" y="6"/>
                    <a:pt x="34" y="5"/>
                    <a:pt x="36" y="5"/>
                  </a:cubicBezTo>
                  <a:cubicBezTo>
                    <a:pt x="36" y="5"/>
                    <a:pt x="36" y="5"/>
                    <a:pt x="36" y="5"/>
                  </a:cubicBezTo>
                  <a:cubicBezTo>
                    <a:pt x="49" y="0"/>
                    <a:pt x="62" y="9"/>
                    <a:pt x="63" y="23"/>
                  </a:cubicBezTo>
                  <a:cubicBezTo>
                    <a:pt x="63" y="28"/>
                    <a:pt x="63" y="28"/>
                    <a:pt x="63" y="28"/>
                  </a:cubicBezTo>
                  <a:cubicBezTo>
                    <a:pt x="63" y="28"/>
                    <a:pt x="63" y="28"/>
                    <a:pt x="63" y="28"/>
                  </a:cubicBezTo>
                  <a:cubicBezTo>
                    <a:pt x="63" y="36"/>
                    <a:pt x="59" y="45"/>
                    <a:pt x="54" y="52"/>
                  </a:cubicBezTo>
                  <a:cubicBezTo>
                    <a:pt x="54" y="52"/>
                    <a:pt x="54" y="52"/>
                    <a:pt x="54" y="52"/>
                  </a:cubicBezTo>
                  <a:cubicBezTo>
                    <a:pt x="52" y="55"/>
                    <a:pt x="52" y="55"/>
                    <a:pt x="52" y="55"/>
                  </a:cubicBezTo>
                  <a:cubicBezTo>
                    <a:pt x="52" y="55"/>
                    <a:pt x="52" y="55"/>
                    <a:pt x="52" y="55"/>
                  </a:cubicBezTo>
                  <a:cubicBezTo>
                    <a:pt x="49" y="58"/>
                    <a:pt x="49" y="58"/>
                    <a:pt x="49" y="58"/>
                  </a:cubicBezTo>
                  <a:cubicBezTo>
                    <a:pt x="49" y="58"/>
                    <a:pt x="49" y="58"/>
                    <a:pt x="49" y="58"/>
                  </a:cubicBezTo>
                  <a:cubicBezTo>
                    <a:pt x="46" y="59"/>
                    <a:pt x="43" y="60"/>
                    <a:pt x="40" y="59"/>
                  </a:cubicBezTo>
                  <a:cubicBezTo>
                    <a:pt x="40" y="59"/>
                    <a:pt x="40" y="59"/>
                    <a:pt x="40" y="59"/>
                  </a:cubicBezTo>
                  <a:cubicBezTo>
                    <a:pt x="36" y="58"/>
                    <a:pt x="36" y="58"/>
                    <a:pt x="36" y="58"/>
                  </a:cubicBezTo>
                  <a:cubicBezTo>
                    <a:pt x="36" y="58"/>
                    <a:pt x="36" y="58"/>
                    <a:pt x="36" y="58"/>
                  </a:cubicBezTo>
                  <a:cubicBezTo>
                    <a:pt x="35" y="57"/>
                    <a:pt x="33" y="57"/>
                    <a:pt x="32" y="57"/>
                  </a:cubicBezTo>
                  <a:lnTo>
                    <a:pt x="32" y="52"/>
                  </a:lnTo>
                  <a:close/>
                  <a:moveTo>
                    <a:pt x="10" y="12"/>
                  </a:moveTo>
                  <a:cubicBezTo>
                    <a:pt x="9" y="13"/>
                    <a:pt x="8" y="15"/>
                    <a:pt x="7" y="16"/>
                  </a:cubicBezTo>
                  <a:cubicBezTo>
                    <a:pt x="7" y="16"/>
                    <a:pt x="7" y="16"/>
                    <a:pt x="7" y="16"/>
                  </a:cubicBezTo>
                  <a:cubicBezTo>
                    <a:pt x="5" y="23"/>
                    <a:pt x="5" y="23"/>
                    <a:pt x="5" y="23"/>
                  </a:cubicBezTo>
                  <a:cubicBezTo>
                    <a:pt x="5" y="29"/>
                    <a:pt x="5" y="29"/>
                    <a:pt x="5" y="29"/>
                  </a:cubicBezTo>
                  <a:cubicBezTo>
                    <a:pt x="6" y="37"/>
                    <a:pt x="9" y="44"/>
                    <a:pt x="13" y="50"/>
                  </a:cubicBezTo>
                  <a:cubicBezTo>
                    <a:pt x="13" y="50"/>
                    <a:pt x="13" y="50"/>
                    <a:pt x="13" y="50"/>
                  </a:cubicBezTo>
                  <a:cubicBezTo>
                    <a:pt x="17" y="54"/>
                    <a:pt x="17" y="54"/>
                    <a:pt x="17" y="54"/>
                  </a:cubicBezTo>
                  <a:cubicBezTo>
                    <a:pt x="19" y="55"/>
                    <a:pt x="20" y="55"/>
                    <a:pt x="22" y="54"/>
                  </a:cubicBezTo>
                  <a:cubicBezTo>
                    <a:pt x="22" y="54"/>
                    <a:pt x="22" y="54"/>
                    <a:pt x="22" y="54"/>
                  </a:cubicBezTo>
                  <a:cubicBezTo>
                    <a:pt x="27" y="53"/>
                    <a:pt x="27" y="53"/>
                    <a:pt x="27" y="53"/>
                  </a:cubicBezTo>
                  <a:cubicBezTo>
                    <a:pt x="29" y="52"/>
                    <a:pt x="30" y="52"/>
                    <a:pt x="32" y="52"/>
                  </a:cubicBezTo>
                  <a:cubicBezTo>
                    <a:pt x="32" y="57"/>
                    <a:pt x="32" y="57"/>
                    <a:pt x="32" y="57"/>
                  </a:cubicBezTo>
                  <a:cubicBezTo>
                    <a:pt x="31" y="57"/>
                    <a:pt x="30" y="57"/>
                    <a:pt x="29" y="57"/>
                  </a:cubicBezTo>
                  <a:cubicBezTo>
                    <a:pt x="29" y="57"/>
                    <a:pt x="29" y="57"/>
                    <a:pt x="29" y="57"/>
                  </a:cubicBezTo>
                  <a:cubicBezTo>
                    <a:pt x="24" y="59"/>
                    <a:pt x="24" y="59"/>
                    <a:pt x="24" y="59"/>
                  </a:cubicBezTo>
                  <a:cubicBezTo>
                    <a:pt x="24" y="59"/>
                    <a:pt x="24" y="59"/>
                    <a:pt x="24" y="59"/>
                  </a:cubicBezTo>
                  <a:cubicBezTo>
                    <a:pt x="20" y="60"/>
                    <a:pt x="17" y="59"/>
                    <a:pt x="15" y="58"/>
                  </a:cubicBezTo>
                  <a:cubicBezTo>
                    <a:pt x="15" y="58"/>
                    <a:pt x="15" y="58"/>
                    <a:pt x="15" y="58"/>
                  </a:cubicBezTo>
                  <a:cubicBezTo>
                    <a:pt x="10" y="53"/>
                    <a:pt x="10" y="53"/>
                    <a:pt x="10" y="53"/>
                  </a:cubicBezTo>
                  <a:cubicBezTo>
                    <a:pt x="10" y="53"/>
                    <a:pt x="10" y="53"/>
                    <a:pt x="10" y="53"/>
                  </a:cubicBezTo>
                  <a:cubicBezTo>
                    <a:pt x="5" y="46"/>
                    <a:pt x="1" y="38"/>
                    <a:pt x="0" y="30"/>
                  </a:cubicBezTo>
                  <a:cubicBezTo>
                    <a:pt x="0" y="30"/>
                    <a:pt x="0" y="30"/>
                    <a:pt x="0" y="30"/>
                  </a:cubicBezTo>
                  <a:cubicBezTo>
                    <a:pt x="0" y="24"/>
                    <a:pt x="0" y="24"/>
                    <a:pt x="0" y="24"/>
                  </a:cubicBezTo>
                  <a:cubicBezTo>
                    <a:pt x="0" y="24"/>
                    <a:pt x="0" y="24"/>
                    <a:pt x="0" y="24"/>
                  </a:cubicBezTo>
                  <a:cubicBezTo>
                    <a:pt x="0" y="24"/>
                    <a:pt x="0" y="24"/>
                    <a:pt x="0" y="24"/>
                  </a:cubicBezTo>
                  <a:cubicBezTo>
                    <a:pt x="0" y="23"/>
                    <a:pt x="0" y="23"/>
                    <a:pt x="0" y="23"/>
                  </a:cubicBezTo>
                  <a:cubicBezTo>
                    <a:pt x="1" y="20"/>
                    <a:pt x="1" y="17"/>
                    <a:pt x="3" y="14"/>
                  </a:cubicBezTo>
                  <a:cubicBezTo>
                    <a:pt x="3" y="14"/>
                    <a:pt x="3" y="14"/>
                    <a:pt x="3" y="14"/>
                  </a:cubicBezTo>
                  <a:cubicBezTo>
                    <a:pt x="3" y="14"/>
                    <a:pt x="3" y="14"/>
                    <a:pt x="3" y="14"/>
                  </a:cubicBezTo>
                  <a:cubicBezTo>
                    <a:pt x="4" y="12"/>
                    <a:pt x="6" y="9"/>
                    <a:pt x="8" y="7"/>
                  </a:cubicBezTo>
                  <a:cubicBezTo>
                    <a:pt x="8" y="7"/>
                    <a:pt x="8" y="7"/>
                    <a:pt x="8" y="7"/>
                  </a:cubicBezTo>
                  <a:cubicBezTo>
                    <a:pt x="15" y="2"/>
                    <a:pt x="22" y="3"/>
                    <a:pt x="30" y="5"/>
                  </a:cubicBezTo>
                  <a:cubicBezTo>
                    <a:pt x="30" y="5"/>
                    <a:pt x="30" y="5"/>
                    <a:pt x="30" y="5"/>
                  </a:cubicBezTo>
                  <a:cubicBezTo>
                    <a:pt x="31" y="6"/>
                    <a:pt x="31" y="6"/>
                    <a:pt x="32" y="6"/>
                  </a:cubicBezTo>
                  <a:cubicBezTo>
                    <a:pt x="32" y="11"/>
                    <a:pt x="32" y="11"/>
                    <a:pt x="32" y="11"/>
                  </a:cubicBezTo>
                  <a:cubicBezTo>
                    <a:pt x="32" y="11"/>
                    <a:pt x="31" y="11"/>
                    <a:pt x="31" y="11"/>
                  </a:cubicBezTo>
                  <a:cubicBezTo>
                    <a:pt x="31" y="11"/>
                    <a:pt x="31" y="11"/>
                    <a:pt x="31" y="11"/>
                  </a:cubicBezTo>
                  <a:cubicBezTo>
                    <a:pt x="28" y="10"/>
                    <a:pt x="28" y="10"/>
                    <a:pt x="28" y="10"/>
                  </a:cubicBezTo>
                  <a:cubicBezTo>
                    <a:pt x="28" y="10"/>
                    <a:pt x="28" y="10"/>
                    <a:pt x="28" y="10"/>
                  </a:cubicBezTo>
                  <a:cubicBezTo>
                    <a:pt x="22" y="8"/>
                    <a:pt x="17" y="7"/>
                    <a:pt x="11" y="11"/>
                  </a:cubicBezTo>
                  <a:cubicBezTo>
                    <a:pt x="11" y="11"/>
                    <a:pt x="11" y="11"/>
                    <a:pt x="11" y="11"/>
                  </a:cubicBezTo>
                  <a:cubicBezTo>
                    <a:pt x="10" y="12"/>
                    <a:pt x="10" y="12"/>
                    <a:pt x="10" y="1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8" name="Freeform 326"/>
            <p:cNvSpPr>
              <a:spLocks noEditPoints="1"/>
            </p:cNvSpPr>
            <p:nvPr/>
          </p:nvSpPr>
          <p:spPr bwMode="auto">
            <a:xfrm>
              <a:off x="6020063" y="4201273"/>
              <a:ext cx="46983" cy="50598"/>
            </a:xfrm>
            <a:custGeom>
              <a:avLst/>
              <a:gdLst>
                <a:gd name="T0" fmla="*/ 9 w 18"/>
                <a:gd name="T1" fmla="*/ 13 h 20"/>
                <a:gd name="T2" fmla="*/ 10 w 18"/>
                <a:gd name="T3" fmla="*/ 14 h 20"/>
                <a:gd name="T4" fmla="*/ 10 w 18"/>
                <a:gd name="T5" fmla="*/ 14 h 20"/>
                <a:gd name="T6" fmla="*/ 13 w 18"/>
                <a:gd name="T7" fmla="*/ 15 h 20"/>
                <a:gd name="T8" fmla="*/ 13 w 18"/>
                <a:gd name="T9" fmla="*/ 15 h 20"/>
                <a:gd name="T10" fmla="*/ 13 w 18"/>
                <a:gd name="T11" fmla="*/ 13 h 20"/>
                <a:gd name="T12" fmla="*/ 11 w 18"/>
                <a:gd name="T13" fmla="*/ 10 h 20"/>
                <a:gd name="T14" fmla="*/ 9 w 18"/>
                <a:gd name="T15" fmla="*/ 7 h 20"/>
                <a:gd name="T16" fmla="*/ 9 w 18"/>
                <a:gd name="T17" fmla="*/ 2 h 20"/>
                <a:gd name="T18" fmla="*/ 10 w 18"/>
                <a:gd name="T19" fmla="*/ 2 h 20"/>
                <a:gd name="T20" fmla="*/ 15 w 18"/>
                <a:gd name="T21" fmla="*/ 7 h 20"/>
                <a:gd name="T22" fmla="*/ 17 w 18"/>
                <a:gd name="T23" fmla="*/ 12 h 20"/>
                <a:gd name="T24" fmla="*/ 18 w 18"/>
                <a:gd name="T25" fmla="*/ 18 h 20"/>
                <a:gd name="T26" fmla="*/ 18 w 18"/>
                <a:gd name="T27" fmla="*/ 18 h 20"/>
                <a:gd name="T28" fmla="*/ 17 w 18"/>
                <a:gd name="T29" fmla="*/ 19 h 20"/>
                <a:gd name="T30" fmla="*/ 16 w 18"/>
                <a:gd name="T31" fmla="*/ 20 h 20"/>
                <a:gd name="T32" fmla="*/ 15 w 18"/>
                <a:gd name="T33" fmla="*/ 20 h 20"/>
                <a:gd name="T34" fmla="*/ 13 w 18"/>
                <a:gd name="T35" fmla="*/ 20 h 20"/>
                <a:gd name="T36" fmla="*/ 11 w 18"/>
                <a:gd name="T37" fmla="*/ 20 h 20"/>
                <a:gd name="T38" fmla="*/ 9 w 18"/>
                <a:gd name="T39" fmla="*/ 19 h 20"/>
                <a:gd name="T40" fmla="*/ 9 w 18"/>
                <a:gd name="T41" fmla="*/ 13 h 20"/>
                <a:gd name="T42" fmla="*/ 8 w 18"/>
                <a:gd name="T43" fmla="*/ 12 h 20"/>
                <a:gd name="T44" fmla="*/ 9 w 18"/>
                <a:gd name="T45" fmla="*/ 13 h 20"/>
                <a:gd name="T46" fmla="*/ 9 w 18"/>
                <a:gd name="T47" fmla="*/ 19 h 20"/>
                <a:gd name="T48" fmla="*/ 8 w 18"/>
                <a:gd name="T49" fmla="*/ 18 h 20"/>
                <a:gd name="T50" fmla="*/ 7 w 18"/>
                <a:gd name="T51" fmla="*/ 18 h 20"/>
                <a:gd name="T52" fmla="*/ 4 w 18"/>
                <a:gd name="T53" fmla="*/ 15 h 20"/>
                <a:gd name="T54" fmla="*/ 1 w 18"/>
                <a:gd name="T55" fmla="*/ 11 h 20"/>
                <a:gd name="T56" fmla="*/ 0 w 18"/>
                <a:gd name="T57" fmla="*/ 6 h 20"/>
                <a:gd name="T58" fmla="*/ 0 w 18"/>
                <a:gd name="T59" fmla="*/ 4 h 20"/>
                <a:gd name="T60" fmla="*/ 0 w 18"/>
                <a:gd name="T61" fmla="*/ 2 h 20"/>
                <a:gd name="T62" fmla="*/ 2 w 18"/>
                <a:gd name="T63" fmla="*/ 0 h 20"/>
                <a:gd name="T64" fmla="*/ 2 w 18"/>
                <a:gd name="T65" fmla="*/ 0 h 20"/>
                <a:gd name="T66" fmla="*/ 2 w 18"/>
                <a:gd name="T67" fmla="*/ 0 h 20"/>
                <a:gd name="T68" fmla="*/ 3 w 18"/>
                <a:gd name="T69" fmla="*/ 0 h 20"/>
                <a:gd name="T70" fmla="*/ 3 w 18"/>
                <a:gd name="T71" fmla="*/ 0 h 20"/>
                <a:gd name="T72" fmla="*/ 3 w 18"/>
                <a:gd name="T73" fmla="*/ 0 h 20"/>
                <a:gd name="T74" fmla="*/ 9 w 18"/>
                <a:gd name="T75" fmla="*/ 2 h 20"/>
                <a:gd name="T76" fmla="*/ 9 w 18"/>
                <a:gd name="T77" fmla="*/ 7 h 20"/>
                <a:gd name="T78" fmla="*/ 7 w 18"/>
                <a:gd name="T79" fmla="*/ 6 h 20"/>
                <a:gd name="T80" fmla="*/ 4 w 18"/>
                <a:gd name="T81" fmla="*/ 5 h 20"/>
                <a:gd name="T82" fmla="*/ 4 w 18"/>
                <a:gd name="T83" fmla="*/ 6 h 20"/>
                <a:gd name="T84" fmla="*/ 6 w 18"/>
                <a:gd name="T85" fmla="*/ 9 h 20"/>
                <a:gd name="T86" fmla="*/ 8 w 18"/>
                <a:gd name="T8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0">
                  <a:moveTo>
                    <a:pt x="9" y="13"/>
                  </a:moveTo>
                  <a:cubicBezTo>
                    <a:pt x="9" y="13"/>
                    <a:pt x="10" y="14"/>
                    <a:pt x="10" y="14"/>
                  </a:cubicBezTo>
                  <a:cubicBezTo>
                    <a:pt x="10" y="14"/>
                    <a:pt x="10" y="14"/>
                    <a:pt x="10" y="14"/>
                  </a:cubicBezTo>
                  <a:cubicBezTo>
                    <a:pt x="11" y="15"/>
                    <a:pt x="12" y="15"/>
                    <a:pt x="13" y="15"/>
                  </a:cubicBezTo>
                  <a:cubicBezTo>
                    <a:pt x="13" y="15"/>
                    <a:pt x="13" y="15"/>
                    <a:pt x="13" y="15"/>
                  </a:cubicBezTo>
                  <a:cubicBezTo>
                    <a:pt x="13" y="15"/>
                    <a:pt x="13" y="14"/>
                    <a:pt x="13" y="13"/>
                  </a:cubicBezTo>
                  <a:cubicBezTo>
                    <a:pt x="12" y="12"/>
                    <a:pt x="12" y="11"/>
                    <a:pt x="11" y="10"/>
                  </a:cubicBezTo>
                  <a:cubicBezTo>
                    <a:pt x="10" y="9"/>
                    <a:pt x="10" y="8"/>
                    <a:pt x="9" y="7"/>
                  </a:cubicBezTo>
                  <a:cubicBezTo>
                    <a:pt x="9" y="2"/>
                    <a:pt x="9" y="2"/>
                    <a:pt x="9" y="2"/>
                  </a:cubicBezTo>
                  <a:cubicBezTo>
                    <a:pt x="9" y="2"/>
                    <a:pt x="9" y="2"/>
                    <a:pt x="10" y="2"/>
                  </a:cubicBezTo>
                  <a:cubicBezTo>
                    <a:pt x="12" y="3"/>
                    <a:pt x="13" y="5"/>
                    <a:pt x="15" y="7"/>
                  </a:cubicBezTo>
                  <a:cubicBezTo>
                    <a:pt x="16" y="8"/>
                    <a:pt x="17" y="10"/>
                    <a:pt x="17" y="12"/>
                  </a:cubicBezTo>
                  <a:cubicBezTo>
                    <a:pt x="18" y="14"/>
                    <a:pt x="18" y="16"/>
                    <a:pt x="18" y="18"/>
                  </a:cubicBezTo>
                  <a:cubicBezTo>
                    <a:pt x="18" y="18"/>
                    <a:pt x="18" y="18"/>
                    <a:pt x="18" y="18"/>
                  </a:cubicBezTo>
                  <a:cubicBezTo>
                    <a:pt x="18" y="18"/>
                    <a:pt x="18" y="19"/>
                    <a:pt x="17" y="19"/>
                  </a:cubicBezTo>
                  <a:cubicBezTo>
                    <a:pt x="17" y="20"/>
                    <a:pt x="16" y="20"/>
                    <a:pt x="16" y="20"/>
                  </a:cubicBezTo>
                  <a:cubicBezTo>
                    <a:pt x="15" y="20"/>
                    <a:pt x="15" y="20"/>
                    <a:pt x="15" y="20"/>
                  </a:cubicBezTo>
                  <a:cubicBezTo>
                    <a:pt x="15" y="20"/>
                    <a:pt x="14" y="20"/>
                    <a:pt x="13" y="20"/>
                  </a:cubicBezTo>
                  <a:cubicBezTo>
                    <a:pt x="13" y="20"/>
                    <a:pt x="12" y="20"/>
                    <a:pt x="11" y="20"/>
                  </a:cubicBezTo>
                  <a:cubicBezTo>
                    <a:pt x="10" y="20"/>
                    <a:pt x="10" y="19"/>
                    <a:pt x="9" y="19"/>
                  </a:cubicBezTo>
                  <a:lnTo>
                    <a:pt x="9" y="13"/>
                  </a:lnTo>
                  <a:close/>
                  <a:moveTo>
                    <a:pt x="8" y="12"/>
                  </a:moveTo>
                  <a:cubicBezTo>
                    <a:pt x="8" y="12"/>
                    <a:pt x="9" y="13"/>
                    <a:pt x="9" y="13"/>
                  </a:cubicBezTo>
                  <a:cubicBezTo>
                    <a:pt x="9" y="19"/>
                    <a:pt x="9" y="19"/>
                    <a:pt x="9" y="19"/>
                  </a:cubicBezTo>
                  <a:cubicBezTo>
                    <a:pt x="8" y="19"/>
                    <a:pt x="8" y="18"/>
                    <a:pt x="8" y="18"/>
                  </a:cubicBezTo>
                  <a:cubicBezTo>
                    <a:pt x="7" y="18"/>
                    <a:pt x="7" y="18"/>
                    <a:pt x="7" y="18"/>
                  </a:cubicBezTo>
                  <a:cubicBezTo>
                    <a:pt x="6" y="17"/>
                    <a:pt x="5" y="16"/>
                    <a:pt x="4" y="15"/>
                  </a:cubicBezTo>
                  <a:cubicBezTo>
                    <a:pt x="3" y="14"/>
                    <a:pt x="2" y="13"/>
                    <a:pt x="1" y="11"/>
                  </a:cubicBezTo>
                  <a:cubicBezTo>
                    <a:pt x="1" y="10"/>
                    <a:pt x="0" y="8"/>
                    <a:pt x="0" y="6"/>
                  </a:cubicBezTo>
                  <a:cubicBezTo>
                    <a:pt x="0" y="6"/>
                    <a:pt x="0" y="5"/>
                    <a:pt x="0" y="4"/>
                  </a:cubicBezTo>
                  <a:cubicBezTo>
                    <a:pt x="0" y="3"/>
                    <a:pt x="0" y="3"/>
                    <a:pt x="0" y="2"/>
                  </a:cubicBezTo>
                  <a:cubicBezTo>
                    <a:pt x="0" y="1"/>
                    <a:pt x="1"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5" y="0"/>
                    <a:pt x="7" y="1"/>
                    <a:pt x="9" y="2"/>
                  </a:cubicBezTo>
                  <a:cubicBezTo>
                    <a:pt x="9" y="7"/>
                    <a:pt x="9" y="7"/>
                    <a:pt x="9" y="7"/>
                  </a:cubicBezTo>
                  <a:cubicBezTo>
                    <a:pt x="8" y="7"/>
                    <a:pt x="8" y="7"/>
                    <a:pt x="7" y="6"/>
                  </a:cubicBezTo>
                  <a:cubicBezTo>
                    <a:pt x="6" y="6"/>
                    <a:pt x="5" y="5"/>
                    <a:pt x="4" y="5"/>
                  </a:cubicBezTo>
                  <a:cubicBezTo>
                    <a:pt x="4" y="5"/>
                    <a:pt x="4" y="5"/>
                    <a:pt x="4" y="6"/>
                  </a:cubicBezTo>
                  <a:cubicBezTo>
                    <a:pt x="5" y="7"/>
                    <a:pt x="5" y="8"/>
                    <a:pt x="6" y="9"/>
                  </a:cubicBezTo>
                  <a:cubicBezTo>
                    <a:pt x="6" y="10"/>
                    <a:pt x="7" y="11"/>
                    <a:pt x="8" y="1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9" name="Freeform 328"/>
            <p:cNvSpPr>
              <a:spLocks noEditPoints="1"/>
            </p:cNvSpPr>
            <p:nvPr/>
          </p:nvSpPr>
          <p:spPr bwMode="auto">
            <a:xfrm>
              <a:off x="6173664" y="3212818"/>
              <a:ext cx="66862" cy="108424"/>
            </a:xfrm>
            <a:custGeom>
              <a:avLst/>
              <a:gdLst>
                <a:gd name="T0" fmla="*/ 13 w 26"/>
                <a:gd name="T1" fmla="*/ 37 h 42"/>
                <a:gd name="T2" fmla="*/ 17 w 26"/>
                <a:gd name="T3" fmla="*/ 37 h 42"/>
                <a:gd name="T4" fmla="*/ 21 w 26"/>
                <a:gd name="T5" fmla="*/ 37 h 42"/>
                <a:gd name="T6" fmla="*/ 21 w 26"/>
                <a:gd name="T7" fmla="*/ 5 h 42"/>
                <a:gd name="T8" fmla="*/ 17 w 26"/>
                <a:gd name="T9" fmla="*/ 5 h 42"/>
                <a:gd name="T10" fmla="*/ 13 w 26"/>
                <a:gd name="T11" fmla="*/ 5 h 42"/>
                <a:gd name="T12" fmla="*/ 13 w 26"/>
                <a:gd name="T13" fmla="*/ 0 h 42"/>
                <a:gd name="T14" fmla="*/ 17 w 26"/>
                <a:gd name="T15" fmla="*/ 0 h 42"/>
                <a:gd name="T16" fmla="*/ 23 w 26"/>
                <a:gd name="T17" fmla="*/ 0 h 42"/>
                <a:gd name="T18" fmla="*/ 26 w 26"/>
                <a:gd name="T19" fmla="*/ 2 h 42"/>
                <a:gd name="T20" fmla="*/ 26 w 26"/>
                <a:gd name="T21" fmla="*/ 39 h 42"/>
                <a:gd name="T22" fmla="*/ 23 w 26"/>
                <a:gd name="T23" fmla="*/ 42 h 42"/>
                <a:gd name="T24" fmla="*/ 17 w 26"/>
                <a:gd name="T25" fmla="*/ 42 h 42"/>
                <a:gd name="T26" fmla="*/ 13 w 26"/>
                <a:gd name="T27" fmla="*/ 42 h 42"/>
                <a:gd name="T28" fmla="*/ 13 w 26"/>
                <a:gd name="T29" fmla="*/ 37 h 42"/>
                <a:gd name="T30" fmla="*/ 5 w 26"/>
                <a:gd name="T31" fmla="*/ 11 h 42"/>
                <a:gd name="T32" fmla="*/ 5 w 26"/>
                <a:gd name="T33" fmla="*/ 11 h 42"/>
                <a:gd name="T34" fmla="*/ 5 w 26"/>
                <a:gd name="T35" fmla="*/ 12 h 42"/>
                <a:gd name="T36" fmla="*/ 5 w 26"/>
                <a:gd name="T37" fmla="*/ 24 h 42"/>
                <a:gd name="T38" fmla="*/ 5 w 26"/>
                <a:gd name="T39" fmla="*/ 30 h 42"/>
                <a:gd name="T40" fmla="*/ 8 w 26"/>
                <a:gd name="T41" fmla="*/ 35 h 42"/>
                <a:gd name="T42" fmla="*/ 8 w 26"/>
                <a:gd name="T43" fmla="*/ 35 h 42"/>
                <a:gd name="T44" fmla="*/ 13 w 26"/>
                <a:gd name="T45" fmla="*/ 37 h 42"/>
                <a:gd name="T46" fmla="*/ 13 w 26"/>
                <a:gd name="T47" fmla="*/ 42 h 42"/>
                <a:gd name="T48" fmla="*/ 6 w 26"/>
                <a:gd name="T49" fmla="*/ 39 h 42"/>
                <a:gd name="T50" fmla="*/ 6 w 26"/>
                <a:gd name="T51" fmla="*/ 39 h 42"/>
                <a:gd name="T52" fmla="*/ 0 w 26"/>
                <a:gd name="T53" fmla="*/ 30 h 42"/>
                <a:gd name="T54" fmla="*/ 0 w 26"/>
                <a:gd name="T55" fmla="*/ 24 h 42"/>
                <a:gd name="T56" fmla="*/ 0 w 26"/>
                <a:gd name="T57" fmla="*/ 12 h 42"/>
                <a:gd name="T58" fmla="*/ 0 w 26"/>
                <a:gd name="T59" fmla="*/ 11 h 42"/>
                <a:gd name="T60" fmla="*/ 1 w 26"/>
                <a:gd name="T61" fmla="*/ 9 h 42"/>
                <a:gd name="T62" fmla="*/ 7 w 26"/>
                <a:gd name="T63" fmla="*/ 2 h 42"/>
                <a:gd name="T64" fmla="*/ 13 w 26"/>
                <a:gd name="T65" fmla="*/ 0 h 42"/>
                <a:gd name="T66" fmla="*/ 13 w 26"/>
                <a:gd name="T67" fmla="*/ 5 h 42"/>
                <a:gd name="T68" fmla="*/ 9 w 26"/>
                <a:gd name="T69" fmla="*/ 7 h 42"/>
                <a:gd name="T70" fmla="*/ 5 w 26"/>
                <a:gd name="T71"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2">
                  <a:moveTo>
                    <a:pt x="13" y="37"/>
                  </a:moveTo>
                  <a:cubicBezTo>
                    <a:pt x="14" y="37"/>
                    <a:pt x="16" y="37"/>
                    <a:pt x="17" y="37"/>
                  </a:cubicBezTo>
                  <a:cubicBezTo>
                    <a:pt x="21" y="37"/>
                    <a:pt x="21" y="37"/>
                    <a:pt x="21" y="37"/>
                  </a:cubicBezTo>
                  <a:cubicBezTo>
                    <a:pt x="21" y="5"/>
                    <a:pt x="21" y="5"/>
                    <a:pt x="21" y="5"/>
                  </a:cubicBezTo>
                  <a:cubicBezTo>
                    <a:pt x="17" y="5"/>
                    <a:pt x="17" y="5"/>
                    <a:pt x="17" y="5"/>
                  </a:cubicBezTo>
                  <a:cubicBezTo>
                    <a:pt x="16" y="5"/>
                    <a:pt x="14" y="5"/>
                    <a:pt x="13" y="5"/>
                  </a:cubicBezTo>
                  <a:cubicBezTo>
                    <a:pt x="13" y="0"/>
                    <a:pt x="13" y="0"/>
                    <a:pt x="13" y="0"/>
                  </a:cubicBezTo>
                  <a:cubicBezTo>
                    <a:pt x="14" y="0"/>
                    <a:pt x="16" y="0"/>
                    <a:pt x="17" y="0"/>
                  </a:cubicBezTo>
                  <a:cubicBezTo>
                    <a:pt x="23" y="0"/>
                    <a:pt x="23" y="0"/>
                    <a:pt x="23" y="0"/>
                  </a:cubicBezTo>
                  <a:cubicBezTo>
                    <a:pt x="25" y="0"/>
                    <a:pt x="26" y="1"/>
                    <a:pt x="26" y="2"/>
                  </a:cubicBezTo>
                  <a:cubicBezTo>
                    <a:pt x="26" y="39"/>
                    <a:pt x="26" y="39"/>
                    <a:pt x="26" y="39"/>
                  </a:cubicBezTo>
                  <a:cubicBezTo>
                    <a:pt x="26" y="41"/>
                    <a:pt x="25" y="42"/>
                    <a:pt x="23" y="42"/>
                  </a:cubicBezTo>
                  <a:cubicBezTo>
                    <a:pt x="17" y="42"/>
                    <a:pt x="17" y="42"/>
                    <a:pt x="17" y="42"/>
                  </a:cubicBezTo>
                  <a:cubicBezTo>
                    <a:pt x="16" y="42"/>
                    <a:pt x="14" y="42"/>
                    <a:pt x="13" y="42"/>
                  </a:cubicBezTo>
                  <a:lnTo>
                    <a:pt x="13" y="37"/>
                  </a:lnTo>
                  <a:close/>
                  <a:moveTo>
                    <a:pt x="5" y="11"/>
                  </a:moveTo>
                  <a:cubicBezTo>
                    <a:pt x="5" y="11"/>
                    <a:pt x="5" y="11"/>
                    <a:pt x="5" y="11"/>
                  </a:cubicBezTo>
                  <a:cubicBezTo>
                    <a:pt x="5" y="12"/>
                    <a:pt x="5" y="12"/>
                    <a:pt x="5" y="12"/>
                  </a:cubicBezTo>
                  <a:cubicBezTo>
                    <a:pt x="5" y="24"/>
                    <a:pt x="5" y="24"/>
                    <a:pt x="5" y="24"/>
                  </a:cubicBezTo>
                  <a:cubicBezTo>
                    <a:pt x="5" y="30"/>
                    <a:pt x="5" y="30"/>
                    <a:pt x="5" y="30"/>
                  </a:cubicBezTo>
                  <a:cubicBezTo>
                    <a:pt x="5" y="32"/>
                    <a:pt x="6" y="33"/>
                    <a:pt x="8" y="35"/>
                  </a:cubicBezTo>
                  <a:cubicBezTo>
                    <a:pt x="8" y="35"/>
                    <a:pt x="8" y="35"/>
                    <a:pt x="8" y="35"/>
                  </a:cubicBezTo>
                  <a:cubicBezTo>
                    <a:pt x="10" y="36"/>
                    <a:pt x="11" y="36"/>
                    <a:pt x="13" y="37"/>
                  </a:cubicBezTo>
                  <a:cubicBezTo>
                    <a:pt x="13" y="42"/>
                    <a:pt x="13" y="42"/>
                    <a:pt x="13" y="42"/>
                  </a:cubicBezTo>
                  <a:cubicBezTo>
                    <a:pt x="10" y="41"/>
                    <a:pt x="8" y="40"/>
                    <a:pt x="6" y="39"/>
                  </a:cubicBezTo>
                  <a:cubicBezTo>
                    <a:pt x="6" y="39"/>
                    <a:pt x="6" y="39"/>
                    <a:pt x="6" y="39"/>
                  </a:cubicBezTo>
                  <a:cubicBezTo>
                    <a:pt x="2" y="36"/>
                    <a:pt x="0" y="33"/>
                    <a:pt x="0" y="30"/>
                  </a:cubicBezTo>
                  <a:cubicBezTo>
                    <a:pt x="0" y="24"/>
                    <a:pt x="0" y="24"/>
                    <a:pt x="0" y="24"/>
                  </a:cubicBezTo>
                  <a:cubicBezTo>
                    <a:pt x="0" y="12"/>
                    <a:pt x="0" y="12"/>
                    <a:pt x="0" y="12"/>
                  </a:cubicBezTo>
                  <a:cubicBezTo>
                    <a:pt x="0" y="12"/>
                    <a:pt x="0" y="11"/>
                    <a:pt x="0" y="11"/>
                  </a:cubicBezTo>
                  <a:cubicBezTo>
                    <a:pt x="0" y="10"/>
                    <a:pt x="1" y="10"/>
                    <a:pt x="1" y="9"/>
                  </a:cubicBezTo>
                  <a:cubicBezTo>
                    <a:pt x="2" y="7"/>
                    <a:pt x="4" y="4"/>
                    <a:pt x="7" y="2"/>
                  </a:cubicBezTo>
                  <a:cubicBezTo>
                    <a:pt x="9" y="1"/>
                    <a:pt x="11" y="1"/>
                    <a:pt x="13" y="0"/>
                  </a:cubicBezTo>
                  <a:cubicBezTo>
                    <a:pt x="13" y="5"/>
                    <a:pt x="13" y="5"/>
                    <a:pt x="13" y="5"/>
                  </a:cubicBezTo>
                  <a:cubicBezTo>
                    <a:pt x="12" y="5"/>
                    <a:pt x="10" y="6"/>
                    <a:pt x="9" y="7"/>
                  </a:cubicBezTo>
                  <a:cubicBezTo>
                    <a:pt x="7" y="8"/>
                    <a:pt x="6" y="9"/>
                    <a:pt x="5" y="1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0" name="Freeform 329"/>
            <p:cNvSpPr>
              <a:spLocks noEditPoints="1"/>
            </p:cNvSpPr>
            <p:nvPr/>
          </p:nvSpPr>
          <p:spPr bwMode="auto">
            <a:xfrm>
              <a:off x="6321840" y="3212818"/>
              <a:ext cx="63247" cy="108424"/>
            </a:xfrm>
            <a:custGeom>
              <a:avLst/>
              <a:gdLst>
                <a:gd name="T0" fmla="*/ 20 w 25"/>
                <a:gd name="T1" fmla="*/ 30 h 42"/>
                <a:gd name="T2" fmla="*/ 20 w 25"/>
                <a:gd name="T3" fmla="*/ 24 h 42"/>
                <a:gd name="T4" fmla="*/ 20 w 25"/>
                <a:gd name="T5" fmla="*/ 12 h 42"/>
                <a:gd name="T6" fmla="*/ 20 w 25"/>
                <a:gd name="T7" fmla="*/ 12 h 42"/>
                <a:gd name="T8" fmla="*/ 20 w 25"/>
                <a:gd name="T9" fmla="*/ 11 h 42"/>
                <a:gd name="T10" fmla="*/ 20 w 25"/>
                <a:gd name="T11" fmla="*/ 11 h 42"/>
                <a:gd name="T12" fmla="*/ 16 w 25"/>
                <a:gd name="T13" fmla="*/ 7 h 42"/>
                <a:gd name="T14" fmla="*/ 12 w 25"/>
                <a:gd name="T15" fmla="*/ 5 h 42"/>
                <a:gd name="T16" fmla="*/ 12 w 25"/>
                <a:gd name="T17" fmla="*/ 0 h 42"/>
                <a:gd name="T18" fmla="*/ 19 w 25"/>
                <a:gd name="T19" fmla="*/ 3 h 42"/>
                <a:gd name="T20" fmla="*/ 25 w 25"/>
                <a:gd name="T21" fmla="*/ 10 h 42"/>
                <a:gd name="T22" fmla="*/ 25 w 25"/>
                <a:gd name="T23" fmla="*/ 10 h 42"/>
                <a:gd name="T24" fmla="*/ 25 w 25"/>
                <a:gd name="T25" fmla="*/ 11 h 42"/>
                <a:gd name="T26" fmla="*/ 25 w 25"/>
                <a:gd name="T27" fmla="*/ 12 h 42"/>
                <a:gd name="T28" fmla="*/ 25 w 25"/>
                <a:gd name="T29" fmla="*/ 24 h 42"/>
                <a:gd name="T30" fmla="*/ 25 w 25"/>
                <a:gd name="T31" fmla="*/ 30 h 42"/>
                <a:gd name="T32" fmla="*/ 20 w 25"/>
                <a:gd name="T33" fmla="*/ 39 h 42"/>
                <a:gd name="T34" fmla="*/ 12 w 25"/>
                <a:gd name="T35" fmla="*/ 42 h 42"/>
                <a:gd name="T36" fmla="*/ 12 w 25"/>
                <a:gd name="T37" fmla="*/ 37 h 42"/>
                <a:gd name="T38" fmla="*/ 17 w 25"/>
                <a:gd name="T39" fmla="*/ 35 h 42"/>
                <a:gd name="T40" fmla="*/ 20 w 25"/>
                <a:gd name="T41" fmla="*/ 30 h 42"/>
                <a:gd name="T42" fmla="*/ 12 w 25"/>
                <a:gd name="T43" fmla="*/ 5 h 42"/>
                <a:gd name="T44" fmla="*/ 8 w 25"/>
                <a:gd name="T45" fmla="*/ 5 h 42"/>
                <a:gd name="T46" fmla="*/ 4 w 25"/>
                <a:gd name="T47" fmla="*/ 5 h 42"/>
                <a:gd name="T48" fmla="*/ 4 w 25"/>
                <a:gd name="T49" fmla="*/ 37 h 42"/>
                <a:gd name="T50" fmla="*/ 8 w 25"/>
                <a:gd name="T51" fmla="*/ 37 h 42"/>
                <a:gd name="T52" fmla="*/ 12 w 25"/>
                <a:gd name="T53" fmla="*/ 37 h 42"/>
                <a:gd name="T54" fmla="*/ 12 w 25"/>
                <a:gd name="T55" fmla="*/ 42 h 42"/>
                <a:gd name="T56" fmla="*/ 8 w 25"/>
                <a:gd name="T57" fmla="*/ 42 h 42"/>
                <a:gd name="T58" fmla="*/ 2 w 25"/>
                <a:gd name="T59" fmla="*/ 42 h 42"/>
                <a:gd name="T60" fmla="*/ 0 w 25"/>
                <a:gd name="T61" fmla="*/ 39 h 42"/>
                <a:gd name="T62" fmla="*/ 0 w 25"/>
                <a:gd name="T63" fmla="*/ 2 h 42"/>
                <a:gd name="T64" fmla="*/ 2 w 25"/>
                <a:gd name="T65" fmla="*/ 0 h 42"/>
                <a:gd name="T66" fmla="*/ 8 w 25"/>
                <a:gd name="T67" fmla="*/ 0 h 42"/>
                <a:gd name="T68" fmla="*/ 12 w 25"/>
                <a:gd name="T69" fmla="*/ 0 h 42"/>
                <a:gd name="T70" fmla="*/ 12 w 25"/>
                <a:gd name="T7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42">
                  <a:moveTo>
                    <a:pt x="20" y="30"/>
                  </a:moveTo>
                  <a:cubicBezTo>
                    <a:pt x="20" y="24"/>
                    <a:pt x="20" y="24"/>
                    <a:pt x="20" y="24"/>
                  </a:cubicBezTo>
                  <a:cubicBezTo>
                    <a:pt x="20" y="12"/>
                    <a:pt x="20" y="12"/>
                    <a:pt x="20" y="12"/>
                  </a:cubicBezTo>
                  <a:cubicBezTo>
                    <a:pt x="20" y="12"/>
                    <a:pt x="20" y="12"/>
                    <a:pt x="20" y="12"/>
                  </a:cubicBezTo>
                  <a:cubicBezTo>
                    <a:pt x="20" y="12"/>
                    <a:pt x="20" y="11"/>
                    <a:pt x="20" y="11"/>
                  </a:cubicBezTo>
                  <a:cubicBezTo>
                    <a:pt x="20" y="11"/>
                    <a:pt x="20" y="11"/>
                    <a:pt x="20" y="11"/>
                  </a:cubicBezTo>
                  <a:cubicBezTo>
                    <a:pt x="20" y="10"/>
                    <a:pt x="18" y="8"/>
                    <a:pt x="16" y="7"/>
                  </a:cubicBezTo>
                  <a:cubicBezTo>
                    <a:pt x="15" y="6"/>
                    <a:pt x="14" y="6"/>
                    <a:pt x="12" y="5"/>
                  </a:cubicBezTo>
                  <a:cubicBezTo>
                    <a:pt x="12" y="0"/>
                    <a:pt x="12" y="0"/>
                    <a:pt x="12" y="0"/>
                  </a:cubicBezTo>
                  <a:cubicBezTo>
                    <a:pt x="15" y="1"/>
                    <a:pt x="17" y="2"/>
                    <a:pt x="19" y="3"/>
                  </a:cubicBezTo>
                  <a:cubicBezTo>
                    <a:pt x="22" y="5"/>
                    <a:pt x="24" y="7"/>
                    <a:pt x="25" y="10"/>
                  </a:cubicBezTo>
                  <a:cubicBezTo>
                    <a:pt x="25" y="10"/>
                    <a:pt x="25" y="10"/>
                    <a:pt x="25" y="10"/>
                  </a:cubicBezTo>
                  <a:cubicBezTo>
                    <a:pt x="25" y="11"/>
                    <a:pt x="25" y="11"/>
                    <a:pt x="25" y="11"/>
                  </a:cubicBezTo>
                  <a:cubicBezTo>
                    <a:pt x="25" y="12"/>
                    <a:pt x="25" y="12"/>
                    <a:pt x="25" y="12"/>
                  </a:cubicBezTo>
                  <a:cubicBezTo>
                    <a:pt x="25" y="24"/>
                    <a:pt x="25" y="24"/>
                    <a:pt x="25" y="24"/>
                  </a:cubicBezTo>
                  <a:cubicBezTo>
                    <a:pt x="25" y="30"/>
                    <a:pt x="25" y="30"/>
                    <a:pt x="25" y="30"/>
                  </a:cubicBezTo>
                  <a:cubicBezTo>
                    <a:pt x="25" y="33"/>
                    <a:pt x="23" y="36"/>
                    <a:pt x="20" y="39"/>
                  </a:cubicBezTo>
                  <a:cubicBezTo>
                    <a:pt x="18" y="40"/>
                    <a:pt x="15" y="41"/>
                    <a:pt x="12" y="42"/>
                  </a:cubicBezTo>
                  <a:cubicBezTo>
                    <a:pt x="12" y="37"/>
                    <a:pt x="12" y="37"/>
                    <a:pt x="12" y="37"/>
                  </a:cubicBezTo>
                  <a:cubicBezTo>
                    <a:pt x="14" y="36"/>
                    <a:pt x="16" y="36"/>
                    <a:pt x="17" y="35"/>
                  </a:cubicBezTo>
                  <a:cubicBezTo>
                    <a:pt x="19" y="33"/>
                    <a:pt x="20" y="32"/>
                    <a:pt x="20" y="30"/>
                  </a:cubicBezTo>
                  <a:close/>
                  <a:moveTo>
                    <a:pt x="12" y="5"/>
                  </a:moveTo>
                  <a:cubicBezTo>
                    <a:pt x="11" y="5"/>
                    <a:pt x="10" y="5"/>
                    <a:pt x="8" y="5"/>
                  </a:cubicBezTo>
                  <a:cubicBezTo>
                    <a:pt x="4" y="5"/>
                    <a:pt x="4" y="5"/>
                    <a:pt x="4" y="5"/>
                  </a:cubicBezTo>
                  <a:cubicBezTo>
                    <a:pt x="4" y="37"/>
                    <a:pt x="4" y="37"/>
                    <a:pt x="4" y="37"/>
                  </a:cubicBezTo>
                  <a:cubicBezTo>
                    <a:pt x="8" y="37"/>
                    <a:pt x="8" y="37"/>
                    <a:pt x="8" y="37"/>
                  </a:cubicBezTo>
                  <a:cubicBezTo>
                    <a:pt x="10" y="37"/>
                    <a:pt x="11" y="37"/>
                    <a:pt x="12" y="37"/>
                  </a:cubicBezTo>
                  <a:cubicBezTo>
                    <a:pt x="12" y="42"/>
                    <a:pt x="12" y="42"/>
                    <a:pt x="12" y="42"/>
                  </a:cubicBezTo>
                  <a:cubicBezTo>
                    <a:pt x="11" y="42"/>
                    <a:pt x="10" y="42"/>
                    <a:pt x="8" y="42"/>
                  </a:cubicBezTo>
                  <a:cubicBezTo>
                    <a:pt x="2" y="42"/>
                    <a:pt x="2" y="42"/>
                    <a:pt x="2" y="42"/>
                  </a:cubicBezTo>
                  <a:cubicBezTo>
                    <a:pt x="1" y="42"/>
                    <a:pt x="0" y="41"/>
                    <a:pt x="0" y="39"/>
                  </a:cubicBezTo>
                  <a:cubicBezTo>
                    <a:pt x="0" y="2"/>
                    <a:pt x="0" y="2"/>
                    <a:pt x="0" y="2"/>
                  </a:cubicBezTo>
                  <a:cubicBezTo>
                    <a:pt x="0" y="1"/>
                    <a:pt x="1" y="0"/>
                    <a:pt x="2" y="0"/>
                  </a:cubicBezTo>
                  <a:cubicBezTo>
                    <a:pt x="8" y="0"/>
                    <a:pt x="8" y="0"/>
                    <a:pt x="8" y="0"/>
                  </a:cubicBezTo>
                  <a:cubicBezTo>
                    <a:pt x="10" y="0"/>
                    <a:pt x="11" y="0"/>
                    <a:pt x="12" y="0"/>
                  </a:cubicBezTo>
                  <a:lnTo>
                    <a:pt x="12"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1" name="Freeform 331"/>
            <p:cNvSpPr>
              <a:spLocks noEditPoints="1"/>
            </p:cNvSpPr>
            <p:nvPr/>
          </p:nvSpPr>
          <p:spPr bwMode="auto">
            <a:xfrm>
              <a:off x="5996573" y="3941060"/>
              <a:ext cx="66862" cy="61439"/>
            </a:xfrm>
            <a:custGeom>
              <a:avLst/>
              <a:gdLst>
                <a:gd name="T0" fmla="*/ 17 w 26"/>
                <a:gd name="T1" fmla="*/ 6 h 24"/>
                <a:gd name="T2" fmla="*/ 13 w 26"/>
                <a:gd name="T3" fmla="*/ 11 h 24"/>
                <a:gd name="T4" fmla="*/ 13 w 26"/>
                <a:gd name="T5" fmla="*/ 4 h 24"/>
                <a:gd name="T6" fmla="*/ 15 w 26"/>
                <a:gd name="T7" fmla="*/ 1 h 24"/>
                <a:gd name="T8" fmla="*/ 16 w 26"/>
                <a:gd name="T9" fmla="*/ 0 h 24"/>
                <a:gd name="T10" fmla="*/ 19 w 26"/>
                <a:gd name="T11" fmla="*/ 1 h 24"/>
                <a:gd name="T12" fmla="*/ 21 w 26"/>
                <a:gd name="T13" fmla="*/ 3 h 24"/>
                <a:gd name="T14" fmla="*/ 21 w 26"/>
                <a:gd name="T15" fmla="*/ 4 h 24"/>
                <a:gd name="T16" fmla="*/ 23 w 26"/>
                <a:gd name="T17" fmla="*/ 5 h 24"/>
                <a:gd name="T18" fmla="*/ 23 w 26"/>
                <a:gd name="T19" fmla="*/ 5 h 24"/>
                <a:gd name="T20" fmla="*/ 24 w 26"/>
                <a:gd name="T21" fmla="*/ 5 h 24"/>
                <a:gd name="T22" fmla="*/ 25 w 26"/>
                <a:gd name="T23" fmla="*/ 8 h 24"/>
                <a:gd name="T24" fmla="*/ 14 w 26"/>
                <a:gd name="T25" fmla="*/ 23 h 24"/>
                <a:gd name="T26" fmla="*/ 13 w 26"/>
                <a:gd name="T27" fmla="*/ 24 h 24"/>
                <a:gd name="T28" fmla="*/ 13 w 26"/>
                <a:gd name="T29" fmla="*/ 16 h 24"/>
                <a:gd name="T30" fmla="*/ 19 w 26"/>
                <a:gd name="T31" fmla="*/ 8 h 24"/>
                <a:gd name="T32" fmla="*/ 18 w 26"/>
                <a:gd name="T33" fmla="*/ 7 h 24"/>
                <a:gd name="T34" fmla="*/ 18 w 26"/>
                <a:gd name="T35" fmla="*/ 7 h 24"/>
                <a:gd name="T36" fmla="*/ 17 w 26"/>
                <a:gd name="T37" fmla="*/ 6 h 24"/>
                <a:gd name="T38" fmla="*/ 13 w 26"/>
                <a:gd name="T39" fmla="*/ 11 h 24"/>
                <a:gd name="T40" fmla="*/ 7 w 26"/>
                <a:gd name="T41" fmla="*/ 19 h 24"/>
                <a:gd name="T42" fmla="*/ 11 w 26"/>
                <a:gd name="T43" fmla="*/ 19 h 24"/>
                <a:gd name="T44" fmla="*/ 13 w 26"/>
                <a:gd name="T45" fmla="*/ 16 h 24"/>
                <a:gd name="T46" fmla="*/ 13 w 26"/>
                <a:gd name="T47" fmla="*/ 24 h 24"/>
                <a:gd name="T48" fmla="*/ 12 w 26"/>
                <a:gd name="T49" fmla="*/ 24 h 24"/>
                <a:gd name="T50" fmla="*/ 2 w 26"/>
                <a:gd name="T51" fmla="*/ 24 h 24"/>
                <a:gd name="T52" fmla="*/ 2 w 26"/>
                <a:gd name="T53" fmla="*/ 24 h 24"/>
                <a:gd name="T54" fmla="*/ 1 w 26"/>
                <a:gd name="T55" fmla="*/ 24 h 24"/>
                <a:gd name="T56" fmla="*/ 0 w 26"/>
                <a:gd name="T57" fmla="*/ 20 h 24"/>
                <a:gd name="T58" fmla="*/ 13 w 26"/>
                <a:gd name="T59" fmla="*/ 4 h 24"/>
                <a:gd name="T60" fmla="*/ 13 w 26"/>
                <a:gd name="T6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4">
                  <a:moveTo>
                    <a:pt x="17" y="6"/>
                  </a:moveTo>
                  <a:cubicBezTo>
                    <a:pt x="13" y="11"/>
                    <a:pt x="13" y="11"/>
                    <a:pt x="13" y="11"/>
                  </a:cubicBezTo>
                  <a:cubicBezTo>
                    <a:pt x="13" y="4"/>
                    <a:pt x="13" y="4"/>
                    <a:pt x="13" y="4"/>
                  </a:cubicBezTo>
                  <a:cubicBezTo>
                    <a:pt x="15" y="1"/>
                    <a:pt x="15" y="1"/>
                    <a:pt x="15" y="1"/>
                  </a:cubicBezTo>
                  <a:cubicBezTo>
                    <a:pt x="15" y="1"/>
                    <a:pt x="16" y="0"/>
                    <a:pt x="16" y="0"/>
                  </a:cubicBezTo>
                  <a:cubicBezTo>
                    <a:pt x="17" y="0"/>
                    <a:pt x="19" y="0"/>
                    <a:pt x="19" y="1"/>
                  </a:cubicBezTo>
                  <a:cubicBezTo>
                    <a:pt x="20" y="2"/>
                    <a:pt x="20" y="3"/>
                    <a:pt x="21" y="3"/>
                  </a:cubicBezTo>
                  <a:cubicBezTo>
                    <a:pt x="21" y="4"/>
                    <a:pt x="21" y="4"/>
                    <a:pt x="21" y="4"/>
                  </a:cubicBezTo>
                  <a:cubicBezTo>
                    <a:pt x="22" y="4"/>
                    <a:pt x="22" y="4"/>
                    <a:pt x="23" y="5"/>
                  </a:cubicBezTo>
                  <a:cubicBezTo>
                    <a:pt x="23" y="5"/>
                    <a:pt x="23" y="5"/>
                    <a:pt x="23" y="5"/>
                  </a:cubicBezTo>
                  <a:cubicBezTo>
                    <a:pt x="24" y="5"/>
                    <a:pt x="24" y="5"/>
                    <a:pt x="24" y="5"/>
                  </a:cubicBezTo>
                  <a:cubicBezTo>
                    <a:pt x="25" y="6"/>
                    <a:pt x="26" y="7"/>
                    <a:pt x="25" y="8"/>
                  </a:cubicBezTo>
                  <a:cubicBezTo>
                    <a:pt x="14" y="23"/>
                    <a:pt x="14" y="23"/>
                    <a:pt x="14" y="23"/>
                  </a:cubicBezTo>
                  <a:cubicBezTo>
                    <a:pt x="14" y="23"/>
                    <a:pt x="13" y="24"/>
                    <a:pt x="13" y="24"/>
                  </a:cubicBezTo>
                  <a:cubicBezTo>
                    <a:pt x="13" y="16"/>
                    <a:pt x="13" y="16"/>
                    <a:pt x="13" y="16"/>
                  </a:cubicBezTo>
                  <a:cubicBezTo>
                    <a:pt x="19" y="8"/>
                    <a:pt x="19" y="8"/>
                    <a:pt x="19" y="8"/>
                  </a:cubicBezTo>
                  <a:cubicBezTo>
                    <a:pt x="19" y="8"/>
                    <a:pt x="18" y="8"/>
                    <a:pt x="18" y="7"/>
                  </a:cubicBezTo>
                  <a:cubicBezTo>
                    <a:pt x="18" y="7"/>
                    <a:pt x="18" y="7"/>
                    <a:pt x="18" y="7"/>
                  </a:cubicBezTo>
                  <a:cubicBezTo>
                    <a:pt x="17" y="7"/>
                    <a:pt x="17" y="7"/>
                    <a:pt x="17" y="6"/>
                  </a:cubicBezTo>
                  <a:close/>
                  <a:moveTo>
                    <a:pt x="13" y="11"/>
                  </a:moveTo>
                  <a:cubicBezTo>
                    <a:pt x="7" y="19"/>
                    <a:pt x="7" y="19"/>
                    <a:pt x="7" y="19"/>
                  </a:cubicBezTo>
                  <a:cubicBezTo>
                    <a:pt x="11" y="19"/>
                    <a:pt x="11" y="19"/>
                    <a:pt x="11" y="19"/>
                  </a:cubicBezTo>
                  <a:cubicBezTo>
                    <a:pt x="13" y="16"/>
                    <a:pt x="13" y="16"/>
                    <a:pt x="13" y="16"/>
                  </a:cubicBezTo>
                  <a:cubicBezTo>
                    <a:pt x="13" y="24"/>
                    <a:pt x="13" y="24"/>
                    <a:pt x="13" y="24"/>
                  </a:cubicBezTo>
                  <a:cubicBezTo>
                    <a:pt x="13" y="24"/>
                    <a:pt x="12" y="24"/>
                    <a:pt x="12" y="24"/>
                  </a:cubicBezTo>
                  <a:cubicBezTo>
                    <a:pt x="2" y="24"/>
                    <a:pt x="2" y="24"/>
                    <a:pt x="2" y="24"/>
                  </a:cubicBezTo>
                  <a:cubicBezTo>
                    <a:pt x="2" y="24"/>
                    <a:pt x="2" y="24"/>
                    <a:pt x="2" y="24"/>
                  </a:cubicBezTo>
                  <a:cubicBezTo>
                    <a:pt x="2" y="24"/>
                    <a:pt x="1" y="24"/>
                    <a:pt x="1" y="24"/>
                  </a:cubicBezTo>
                  <a:cubicBezTo>
                    <a:pt x="0" y="23"/>
                    <a:pt x="0" y="21"/>
                    <a:pt x="0" y="20"/>
                  </a:cubicBezTo>
                  <a:cubicBezTo>
                    <a:pt x="13" y="4"/>
                    <a:pt x="13" y="4"/>
                    <a:pt x="13" y="4"/>
                  </a:cubicBezTo>
                  <a:lnTo>
                    <a:pt x="13"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2" name="Freeform 332"/>
            <p:cNvSpPr>
              <a:spLocks noEditPoints="1"/>
            </p:cNvSpPr>
            <p:nvPr/>
          </p:nvSpPr>
          <p:spPr bwMode="auto">
            <a:xfrm>
              <a:off x="6038135" y="3917565"/>
              <a:ext cx="41563" cy="41563"/>
            </a:xfrm>
            <a:custGeom>
              <a:avLst/>
              <a:gdLst>
                <a:gd name="T0" fmla="*/ 8 w 16"/>
                <a:gd name="T1" fmla="*/ 11 h 16"/>
                <a:gd name="T2" fmla="*/ 8 w 16"/>
                <a:gd name="T3" fmla="*/ 11 h 16"/>
                <a:gd name="T4" fmla="*/ 9 w 16"/>
                <a:gd name="T5" fmla="*/ 11 h 16"/>
                <a:gd name="T6" fmla="*/ 9 w 16"/>
                <a:gd name="T7" fmla="*/ 11 h 16"/>
                <a:gd name="T8" fmla="*/ 11 w 16"/>
                <a:gd name="T9" fmla="*/ 10 h 16"/>
                <a:gd name="T10" fmla="*/ 11 w 16"/>
                <a:gd name="T11" fmla="*/ 8 h 16"/>
                <a:gd name="T12" fmla="*/ 11 w 16"/>
                <a:gd name="T13" fmla="*/ 8 h 16"/>
                <a:gd name="T14" fmla="*/ 11 w 16"/>
                <a:gd name="T15" fmla="*/ 8 h 16"/>
                <a:gd name="T16" fmla="*/ 11 w 16"/>
                <a:gd name="T17" fmla="*/ 7 h 16"/>
                <a:gd name="T18" fmla="*/ 8 w 16"/>
                <a:gd name="T19" fmla="*/ 5 h 16"/>
                <a:gd name="T20" fmla="*/ 8 w 16"/>
                <a:gd name="T21" fmla="*/ 0 h 16"/>
                <a:gd name="T22" fmla="*/ 13 w 16"/>
                <a:gd name="T23" fmla="*/ 2 h 16"/>
                <a:gd name="T24" fmla="*/ 16 w 16"/>
                <a:gd name="T25" fmla="*/ 6 h 16"/>
                <a:gd name="T26" fmla="*/ 16 w 16"/>
                <a:gd name="T27" fmla="*/ 7 h 16"/>
                <a:gd name="T28" fmla="*/ 16 w 16"/>
                <a:gd name="T29" fmla="*/ 7 h 16"/>
                <a:gd name="T30" fmla="*/ 16 w 16"/>
                <a:gd name="T31" fmla="*/ 8 h 16"/>
                <a:gd name="T32" fmla="*/ 16 w 16"/>
                <a:gd name="T33" fmla="*/ 8 h 16"/>
                <a:gd name="T34" fmla="*/ 16 w 16"/>
                <a:gd name="T35" fmla="*/ 8 h 16"/>
                <a:gd name="T36" fmla="*/ 14 w 16"/>
                <a:gd name="T37" fmla="*/ 13 h 16"/>
                <a:gd name="T38" fmla="*/ 10 w 16"/>
                <a:gd name="T39" fmla="*/ 16 h 16"/>
                <a:gd name="T40" fmla="*/ 9 w 16"/>
                <a:gd name="T41" fmla="*/ 16 h 16"/>
                <a:gd name="T42" fmla="*/ 9 w 16"/>
                <a:gd name="T43" fmla="*/ 16 h 16"/>
                <a:gd name="T44" fmla="*/ 9 w 16"/>
                <a:gd name="T45" fmla="*/ 16 h 16"/>
                <a:gd name="T46" fmla="*/ 8 w 16"/>
                <a:gd name="T47" fmla="*/ 16 h 16"/>
                <a:gd name="T48" fmla="*/ 8 w 16"/>
                <a:gd name="T49" fmla="*/ 11 h 16"/>
                <a:gd name="T50" fmla="*/ 8 w 16"/>
                <a:gd name="T51" fmla="*/ 16 h 16"/>
                <a:gd name="T52" fmla="*/ 3 w 16"/>
                <a:gd name="T53" fmla="*/ 14 h 16"/>
                <a:gd name="T54" fmla="*/ 1 w 16"/>
                <a:gd name="T55" fmla="*/ 10 h 16"/>
                <a:gd name="T56" fmla="*/ 0 w 16"/>
                <a:gd name="T57" fmla="*/ 9 h 16"/>
                <a:gd name="T58" fmla="*/ 0 w 16"/>
                <a:gd name="T59" fmla="*/ 9 h 16"/>
                <a:gd name="T60" fmla="*/ 2 w 16"/>
                <a:gd name="T61" fmla="*/ 4 h 16"/>
                <a:gd name="T62" fmla="*/ 6 w 16"/>
                <a:gd name="T63" fmla="*/ 0 h 16"/>
                <a:gd name="T64" fmla="*/ 7 w 16"/>
                <a:gd name="T65" fmla="*/ 0 h 16"/>
                <a:gd name="T66" fmla="*/ 8 w 16"/>
                <a:gd name="T67" fmla="*/ 5 h 16"/>
                <a:gd name="T68" fmla="*/ 7 w 16"/>
                <a:gd name="T69" fmla="*/ 5 h 16"/>
                <a:gd name="T70" fmla="*/ 6 w 16"/>
                <a:gd name="T71" fmla="*/ 6 h 16"/>
                <a:gd name="T72" fmla="*/ 5 w 16"/>
                <a:gd name="T73" fmla="*/ 9 h 16"/>
                <a:gd name="T74" fmla="*/ 5 w 16"/>
                <a:gd name="T75" fmla="*/ 9 h 16"/>
                <a:gd name="T76" fmla="*/ 6 w 16"/>
                <a:gd name="T7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16">
                  <a:moveTo>
                    <a:pt x="8" y="11"/>
                  </a:move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10" y="11"/>
                    <a:pt x="10" y="10"/>
                    <a:pt x="11" y="10"/>
                  </a:cubicBezTo>
                  <a:cubicBezTo>
                    <a:pt x="11" y="10"/>
                    <a:pt x="11" y="10"/>
                    <a:pt x="11" y="10"/>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7"/>
                    <a:pt x="11" y="7"/>
                    <a:pt x="11" y="7"/>
                  </a:cubicBezTo>
                  <a:cubicBezTo>
                    <a:pt x="11" y="7"/>
                    <a:pt x="11" y="7"/>
                    <a:pt x="11" y="7"/>
                  </a:cubicBezTo>
                  <a:cubicBezTo>
                    <a:pt x="11" y="7"/>
                    <a:pt x="11" y="6"/>
                    <a:pt x="10" y="6"/>
                  </a:cubicBezTo>
                  <a:cubicBezTo>
                    <a:pt x="10" y="5"/>
                    <a:pt x="9" y="5"/>
                    <a:pt x="8" y="5"/>
                  </a:cubicBezTo>
                  <a:cubicBezTo>
                    <a:pt x="8" y="5"/>
                    <a:pt x="8" y="5"/>
                    <a:pt x="8" y="5"/>
                  </a:cubicBezTo>
                  <a:cubicBezTo>
                    <a:pt x="8" y="0"/>
                    <a:pt x="8" y="0"/>
                    <a:pt x="8" y="0"/>
                  </a:cubicBezTo>
                  <a:cubicBezTo>
                    <a:pt x="8" y="0"/>
                    <a:pt x="8" y="0"/>
                    <a:pt x="8" y="0"/>
                  </a:cubicBezTo>
                  <a:cubicBezTo>
                    <a:pt x="10" y="0"/>
                    <a:pt x="12" y="1"/>
                    <a:pt x="13" y="2"/>
                  </a:cubicBezTo>
                  <a:cubicBezTo>
                    <a:pt x="14" y="3"/>
                    <a:pt x="15" y="5"/>
                    <a:pt x="16" y="6"/>
                  </a:cubicBezTo>
                  <a:cubicBezTo>
                    <a:pt x="16" y="6"/>
                    <a:pt x="16" y="6"/>
                    <a:pt x="16" y="6"/>
                  </a:cubicBezTo>
                  <a:cubicBezTo>
                    <a:pt x="16" y="6"/>
                    <a:pt x="16" y="6"/>
                    <a:pt x="16" y="6"/>
                  </a:cubicBezTo>
                  <a:cubicBezTo>
                    <a:pt x="16" y="7"/>
                    <a:pt x="16" y="7"/>
                    <a:pt x="16" y="7"/>
                  </a:cubicBezTo>
                  <a:cubicBezTo>
                    <a:pt x="16" y="7"/>
                    <a:pt x="16" y="7"/>
                    <a:pt x="16" y="7"/>
                  </a:cubicBezTo>
                  <a:cubicBezTo>
                    <a:pt x="16" y="7"/>
                    <a:pt x="16" y="7"/>
                    <a:pt x="16" y="7"/>
                  </a:cubicBezTo>
                  <a:cubicBezTo>
                    <a:pt x="16" y="7"/>
                    <a:pt x="16" y="7"/>
                    <a:pt x="16" y="7"/>
                  </a:cubicBezTo>
                  <a:cubicBezTo>
                    <a:pt x="16" y="7"/>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10"/>
                    <a:pt x="15" y="11"/>
                    <a:pt x="14" y="13"/>
                  </a:cubicBezTo>
                  <a:cubicBezTo>
                    <a:pt x="14" y="13"/>
                    <a:pt x="14" y="13"/>
                    <a:pt x="14" y="13"/>
                  </a:cubicBezTo>
                  <a:cubicBezTo>
                    <a:pt x="13" y="14"/>
                    <a:pt x="12" y="15"/>
                    <a:pt x="10" y="16"/>
                  </a:cubicBezTo>
                  <a:cubicBezTo>
                    <a:pt x="10" y="16"/>
                    <a:pt x="10" y="16"/>
                    <a:pt x="10" y="16"/>
                  </a:cubicBezTo>
                  <a:cubicBezTo>
                    <a:pt x="10" y="16"/>
                    <a:pt x="10" y="16"/>
                    <a:pt x="10"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lnTo>
                    <a:pt x="8" y="11"/>
                  </a:lnTo>
                  <a:close/>
                  <a:moveTo>
                    <a:pt x="8" y="11"/>
                  </a:moveTo>
                  <a:cubicBezTo>
                    <a:pt x="8" y="11"/>
                    <a:pt x="8" y="11"/>
                    <a:pt x="8" y="11"/>
                  </a:cubicBezTo>
                  <a:cubicBezTo>
                    <a:pt x="8" y="16"/>
                    <a:pt x="8" y="16"/>
                    <a:pt x="8" y="16"/>
                  </a:cubicBezTo>
                  <a:cubicBezTo>
                    <a:pt x="8" y="16"/>
                    <a:pt x="8" y="16"/>
                    <a:pt x="8" y="16"/>
                  </a:cubicBezTo>
                  <a:cubicBezTo>
                    <a:pt x="6" y="16"/>
                    <a:pt x="5" y="15"/>
                    <a:pt x="3" y="14"/>
                  </a:cubicBezTo>
                  <a:cubicBezTo>
                    <a:pt x="2" y="13"/>
                    <a:pt x="1" y="12"/>
                    <a:pt x="1" y="10"/>
                  </a:cubicBezTo>
                  <a:cubicBezTo>
                    <a:pt x="1" y="10"/>
                    <a:pt x="1" y="10"/>
                    <a:pt x="1" y="10"/>
                  </a:cubicBezTo>
                  <a:cubicBezTo>
                    <a:pt x="1" y="10"/>
                    <a:pt x="1" y="10"/>
                    <a:pt x="1" y="10"/>
                  </a:cubicBezTo>
                  <a:cubicBezTo>
                    <a:pt x="1" y="10"/>
                    <a:pt x="0" y="10"/>
                    <a:pt x="0" y="9"/>
                  </a:cubicBezTo>
                  <a:cubicBezTo>
                    <a:pt x="0" y="9"/>
                    <a:pt x="0" y="9"/>
                    <a:pt x="0" y="9"/>
                  </a:cubicBezTo>
                  <a:cubicBezTo>
                    <a:pt x="0" y="9"/>
                    <a:pt x="0" y="9"/>
                    <a:pt x="0" y="9"/>
                  </a:cubicBezTo>
                  <a:cubicBezTo>
                    <a:pt x="0" y="9"/>
                    <a:pt x="0" y="9"/>
                    <a:pt x="0" y="9"/>
                  </a:cubicBezTo>
                  <a:cubicBezTo>
                    <a:pt x="0" y="7"/>
                    <a:pt x="1" y="5"/>
                    <a:pt x="2" y="4"/>
                  </a:cubicBezTo>
                  <a:cubicBezTo>
                    <a:pt x="3" y="2"/>
                    <a:pt x="4" y="1"/>
                    <a:pt x="6" y="0"/>
                  </a:cubicBezTo>
                  <a:cubicBezTo>
                    <a:pt x="6" y="0"/>
                    <a:pt x="6" y="0"/>
                    <a:pt x="6" y="0"/>
                  </a:cubicBezTo>
                  <a:cubicBezTo>
                    <a:pt x="6" y="0"/>
                    <a:pt x="6" y="0"/>
                    <a:pt x="6" y="0"/>
                  </a:cubicBezTo>
                  <a:cubicBezTo>
                    <a:pt x="7" y="0"/>
                    <a:pt x="7" y="0"/>
                    <a:pt x="7" y="0"/>
                  </a:cubicBezTo>
                  <a:cubicBezTo>
                    <a:pt x="8" y="0"/>
                    <a:pt x="8" y="0"/>
                    <a:pt x="8" y="0"/>
                  </a:cubicBezTo>
                  <a:cubicBezTo>
                    <a:pt x="8" y="5"/>
                    <a:pt x="8" y="5"/>
                    <a:pt x="8" y="5"/>
                  </a:cubicBezTo>
                  <a:cubicBezTo>
                    <a:pt x="8" y="5"/>
                    <a:pt x="8" y="5"/>
                    <a:pt x="8" y="5"/>
                  </a:cubicBezTo>
                  <a:cubicBezTo>
                    <a:pt x="8" y="5"/>
                    <a:pt x="8" y="5"/>
                    <a:pt x="7" y="5"/>
                  </a:cubicBezTo>
                  <a:cubicBezTo>
                    <a:pt x="7" y="5"/>
                    <a:pt x="7" y="5"/>
                    <a:pt x="7" y="5"/>
                  </a:cubicBezTo>
                  <a:cubicBezTo>
                    <a:pt x="7" y="5"/>
                    <a:pt x="6" y="6"/>
                    <a:pt x="6" y="6"/>
                  </a:cubicBezTo>
                  <a:cubicBezTo>
                    <a:pt x="5" y="7"/>
                    <a:pt x="5" y="8"/>
                    <a:pt x="5" y="9"/>
                  </a:cubicBezTo>
                  <a:cubicBezTo>
                    <a:pt x="5" y="9"/>
                    <a:pt x="5" y="9"/>
                    <a:pt x="5" y="9"/>
                  </a:cubicBezTo>
                  <a:cubicBezTo>
                    <a:pt x="5" y="9"/>
                    <a:pt x="5" y="9"/>
                    <a:pt x="5" y="9"/>
                  </a:cubicBezTo>
                  <a:cubicBezTo>
                    <a:pt x="5" y="9"/>
                    <a:pt x="5" y="9"/>
                    <a:pt x="5" y="9"/>
                  </a:cubicBezTo>
                  <a:cubicBezTo>
                    <a:pt x="5" y="9"/>
                    <a:pt x="5" y="9"/>
                    <a:pt x="5" y="9"/>
                  </a:cubicBezTo>
                  <a:cubicBezTo>
                    <a:pt x="5" y="9"/>
                    <a:pt x="6" y="10"/>
                    <a:pt x="6" y="10"/>
                  </a:cubicBezTo>
                  <a:cubicBezTo>
                    <a:pt x="7" y="11"/>
                    <a:pt x="7" y="11"/>
                    <a:pt x="8" y="1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3" name="Freeform 333"/>
            <p:cNvSpPr>
              <a:spLocks noEditPoints="1"/>
            </p:cNvSpPr>
            <p:nvPr/>
          </p:nvSpPr>
          <p:spPr bwMode="auto">
            <a:xfrm>
              <a:off x="6088732" y="3941060"/>
              <a:ext cx="66862" cy="61439"/>
            </a:xfrm>
            <a:custGeom>
              <a:avLst/>
              <a:gdLst>
                <a:gd name="T0" fmla="*/ 15 w 26"/>
                <a:gd name="T1" fmla="*/ 19 h 24"/>
                <a:gd name="T2" fmla="*/ 19 w 26"/>
                <a:gd name="T3" fmla="*/ 19 h 24"/>
                <a:gd name="T4" fmla="*/ 13 w 26"/>
                <a:gd name="T5" fmla="*/ 11 h 24"/>
                <a:gd name="T6" fmla="*/ 13 w 26"/>
                <a:gd name="T7" fmla="*/ 4 h 24"/>
                <a:gd name="T8" fmla="*/ 25 w 26"/>
                <a:gd name="T9" fmla="*/ 20 h 24"/>
                <a:gd name="T10" fmla="*/ 26 w 26"/>
                <a:gd name="T11" fmla="*/ 22 h 24"/>
                <a:gd name="T12" fmla="*/ 24 w 26"/>
                <a:gd name="T13" fmla="*/ 24 h 24"/>
                <a:gd name="T14" fmla="*/ 14 w 26"/>
                <a:gd name="T15" fmla="*/ 24 h 24"/>
                <a:gd name="T16" fmla="*/ 14 w 26"/>
                <a:gd name="T17" fmla="*/ 24 h 24"/>
                <a:gd name="T18" fmla="*/ 13 w 26"/>
                <a:gd name="T19" fmla="*/ 24 h 24"/>
                <a:gd name="T20" fmla="*/ 13 w 26"/>
                <a:gd name="T21" fmla="*/ 16 h 24"/>
                <a:gd name="T22" fmla="*/ 15 w 26"/>
                <a:gd name="T23" fmla="*/ 19 h 24"/>
                <a:gd name="T24" fmla="*/ 13 w 26"/>
                <a:gd name="T25" fmla="*/ 11 h 24"/>
                <a:gd name="T26" fmla="*/ 9 w 26"/>
                <a:gd name="T27" fmla="*/ 6 h 24"/>
                <a:gd name="T28" fmla="*/ 8 w 26"/>
                <a:gd name="T29" fmla="*/ 7 h 24"/>
                <a:gd name="T30" fmla="*/ 7 w 26"/>
                <a:gd name="T31" fmla="*/ 8 h 24"/>
                <a:gd name="T32" fmla="*/ 13 w 26"/>
                <a:gd name="T33" fmla="*/ 16 h 24"/>
                <a:gd name="T34" fmla="*/ 13 w 26"/>
                <a:gd name="T35" fmla="*/ 24 h 24"/>
                <a:gd name="T36" fmla="*/ 12 w 26"/>
                <a:gd name="T37" fmla="*/ 23 h 24"/>
                <a:gd name="T38" fmla="*/ 1 w 26"/>
                <a:gd name="T39" fmla="*/ 9 h 24"/>
                <a:gd name="T40" fmla="*/ 0 w 26"/>
                <a:gd name="T41" fmla="*/ 7 h 24"/>
                <a:gd name="T42" fmla="*/ 2 w 26"/>
                <a:gd name="T43" fmla="*/ 5 h 24"/>
                <a:gd name="T44" fmla="*/ 5 w 26"/>
                <a:gd name="T45" fmla="*/ 4 h 24"/>
                <a:gd name="T46" fmla="*/ 7 w 26"/>
                <a:gd name="T47" fmla="*/ 2 h 24"/>
                <a:gd name="T48" fmla="*/ 7 w 26"/>
                <a:gd name="T49" fmla="*/ 1 h 24"/>
                <a:gd name="T50" fmla="*/ 11 w 26"/>
                <a:gd name="T51" fmla="*/ 1 h 24"/>
                <a:gd name="T52" fmla="*/ 13 w 26"/>
                <a:gd name="T53" fmla="*/ 4 h 24"/>
                <a:gd name="T54" fmla="*/ 13 w 26"/>
                <a:gd name="T5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4">
                  <a:moveTo>
                    <a:pt x="15" y="19"/>
                  </a:moveTo>
                  <a:cubicBezTo>
                    <a:pt x="19" y="19"/>
                    <a:pt x="19" y="19"/>
                    <a:pt x="19" y="19"/>
                  </a:cubicBezTo>
                  <a:cubicBezTo>
                    <a:pt x="13" y="11"/>
                    <a:pt x="13" y="11"/>
                    <a:pt x="13" y="11"/>
                  </a:cubicBezTo>
                  <a:cubicBezTo>
                    <a:pt x="13" y="4"/>
                    <a:pt x="13" y="4"/>
                    <a:pt x="13" y="4"/>
                  </a:cubicBezTo>
                  <a:cubicBezTo>
                    <a:pt x="25" y="20"/>
                    <a:pt x="25" y="20"/>
                    <a:pt x="25" y="20"/>
                  </a:cubicBezTo>
                  <a:cubicBezTo>
                    <a:pt x="26" y="21"/>
                    <a:pt x="26" y="21"/>
                    <a:pt x="26" y="22"/>
                  </a:cubicBezTo>
                  <a:cubicBezTo>
                    <a:pt x="26" y="23"/>
                    <a:pt x="25" y="24"/>
                    <a:pt x="24" y="24"/>
                  </a:cubicBezTo>
                  <a:cubicBezTo>
                    <a:pt x="14" y="24"/>
                    <a:pt x="14" y="24"/>
                    <a:pt x="14" y="24"/>
                  </a:cubicBezTo>
                  <a:cubicBezTo>
                    <a:pt x="14" y="24"/>
                    <a:pt x="14" y="24"/>
                    <a:pt x="14" y="24"/>
                  </a:cubicBezTo>
                  <a:cubicBezTo>
                    <a:pt x="14" y="24"/>
                    <a:pt x="13" y="24"/>
                    <a:pt x="13" y="24"/>
                  </a:cubicBezTo>
                  <a:cubicBezTo>
                    <a:pt x="13" y="16"/>
                    <a:pt x="13" y="16"/>
                    <a:pt x="13" y="16"/>
                  </a:cubicBezTo>
                  <a:lnTo>
                    <a:pt x="15" y="19"/>
                  </a:lnTo>
                  <a:close/>
                  <a:moveTo>
                    <a:pt x="13" y="11"/>
                  </a:moveTo>
                  <a:cubicBezTo>
                    <a:pt x="9" y="6"/>
                    <a:pt x="9" y="6"/>
                    <a:pt x="9" y="6"/>
                  </a:cubicBezTo>
                  <a:cubicBezTo>
                    <a:pt x="9" y="7"/>
                    <a:pt x="8" y="7"/>
                    <a:pt x="8" y="7"/>
                  </a:cubicBezTo>
                  <a:cubicBezTo>
                    <a:pt x="7" y="8"/>
                    <a:pt x="7" y="8"/>
                    <a:pt x="7" y="8"/>
                  </a:cubicBezTo>
                  <a:cubicBezTo>
                    <a:pt x="13" y="16"/>
                    <a:pt x="13" y="16"/>
                    <a:pt x="13" y="16"/>
                  </a:cubicBezTo>
                  <a:cubicBezTo>
                    <a:pt x="13" y="24"/>
                    <a:pt x="13" y="24"/>
                    <a:pt x="13" y="24"/>
                  </a:cubicBezTo>
                  <a:cubicBezTo>
                    <a:pt x="12" y="24"/>
                    <a:pt x="12" y="23"/>
                    <a:pt x="12" y="23"/>
                  </a:cubicBezTo>
                  <a:cubicBezTo>
                    <a:pt x="1" y="9"/>
                    <a:pt x="1" y="9"/>
                    <a:pt x="1" y="9"/>
                  </a:cubicBezTo>
                  <a:cubicBezTo>
                    <a:pt x="1" y="8"/>
                    <a:pt x="1" y="8"/>
                    <a:pt x="0" y="7"/>
                  </a:cubicBezTo>
                  <a:cubicBezTo>
                    <a:pt x="0" y="6"/>
                    <a:pt x="1" y="5"/>
                    <a:pt x="2" y="5"/>
                  </a:cubicBezTo>
                  <a:cubicBezTo>
                    <a:pt x="3" y="4"/>
                    <a:pt x="4" y="4"/>
                    <a:pt x="5" y="4"/>
                  </a:cubicBezTo>
                  <a:cubicBezTo>
                    <a:pt x="6" y="3"/>
                    <a:pt x="6" y="2"/>
                    <a:pt x="7" y="2"/>
                  </a:cubicBezTo>
                  <a:cubicBezTo>
                    <a:pt x="7" y="1"/>
                    <a:pt x="7" y="1"/>
                    <a:pt x="7" y="1"/>
                  </a:cubicBezTo>
                  <a:cubicBezTo>
                    <a:pt x="8" y="0"/>
                    <a:pt x="10" y="0"/>
                    <a:pt x="11" y="1"/>
                  </a:cubicBezTo>
                  <a:cubicBezTo>
                    <a:pt x="13" y="4"/>
                    <a:pt x="13" y="4"/>
                    <a:pt x="13" y="4"/>
                  </a:cubicBezTo>
                  <a:lnTo>
                    <a:pt x="13"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4" name="Freeform 334"/>
            <p:cNvSpPr>
              <a:spLocks noEditPoints="1"/>
            </p:cNvSpPr>
            <p:nvPr/>
          </p:nvSpPr>
          <p:spPr bwMode="auto">
            <a:xfrm>
              <a:off x="6074277" y="3917565"/>
              <a:ext cx="41563" cy="41563"/>
            </a:xfrm>
            <a:custGeom>
              <a:avLst/>
              <a:gdLst>
                <a:gd name="T0" fmla="*/ 8 w 16"/>
                <a:gd name="T1" fmla="*/ 5 h 16"/>
                <a:gd name="T2" fmla="*/ 8 w 16"/>
                <a:gd name="T3" fmla="*/ 0 h 16"/>
                <a:gd name="T4" fmla="*/ 9 w 16"/>
                <a:gd name="T5" fmla="*/ 0 h 16"/>
                <a:gd name="T6" fmla="*/ 14 w 16"/>
                <a:gd name="T7" fmla="*/ 4 h 16"/>
                <a:gd name="T8" fmla="*/ 15 w 16"/>
                <a:gd name="T9" fmla="*/ 9 h 16"/>
                <a:gd name="T10" fmla="*/ 15 w 16"/>
                <a:gd name="T11" fmla="*/ 9 h 16"/>
                <a:gd name="T12" fmla="*/ 15 w 16"/>
                <a:gd name="T13" fmla="*/ 10 h 16"/>
                <a:gd name="T14" fmla="*/ 12 w 16"/>
                <a:gd name="T15" fmla="*/ 14 h 16"/>
                <a:gd name="T16" fmla="*/ 8 w 16"/>
                <a:gd name="T17" fmla="*/ 16 h 16"/>
                <a:gd name="T18" fmla="*/ 8 w 16"/>
                <a:gd name="T19" fmla="*/ 11 h 16"/>
                <a:gd name="T20" fmla="*/ 8 w 16"/>
                <a:gd name="T21" fmla="*/ 11 h 16"/>
                <a:gd name="T22" fmla="*/ 11 w 16"/>
                <a:gd name="T23" fmla="*/ 9 h 16"/>
                <a:gd name="T24" fmla="*/ 11 w 16"/>
                <a:gd name="T25" fmla="*/ 9 h 16"/>
                <a:gd name="T26" fmla="*/ 11 w 16"/>
                <a:gd name="T27" fmla="*/ 9 h 16"/>
                <a:gd name="T28" fmla="*/ 8 w 16"/>
                <a:gd name="T29" fmla="*/ 5 h 16"/>
                <a:gd name="T30" fmla="*/ 8 w 16"/>
                <a:gd name="T31" fmla="*/ 5 h 16"/>
                <a:gd name="T32" fmla="*/ 5 w 16"/>
                <a:gd name="T33" fmla="*/ 7 h 16"/>
                <a:gd name="T34" fmla="*/ 5 w 16"/>
                <a:gd name="T35" fmla="*/ 8 h 16"/>
                <a:gd name="T36" fmla="*/ 5 w 16"/>
                <a:gd name="T37" fmla="*/ 8 h 16"/>
                <a:gd name="T38" fmla="*/ 5 w 16"/>
                <a:gd name="T39" fmla="*/ 8 h 16"/>
                <a:gd name="T40" fmla="*/ 5 w 16"/>
                <a:gd name="T41" fmla="*/ 8 h 16"/>
                <a:gd name="T42" fmla="*/ 5 w 16"/>
                <a:gd name="T43" fmla="*/ 10 h 16"/>
                <a:gd name="T44" fmla="*/ 5 w 16"/>
                <a:gd name="T45" fmla="*/ 10 h 16"/>
                <a:gd name="T46" fmla="*/ 7 w 16"/>
                <a:gd name="T47" fmla="*/ 11 h 16"/>
                <a:gd name="T48" fmla="*/ 7 w 16"/>
                <a:gd name="T49" fmla="*/ 11 h 16"/>
                <a:gd name="T50" fmla="*/ 7 w 16"/>
                <a:gd name="T51" fmla="*/ 11 h 16"/>
                <a:gd name="T52" fmla="*/ 8 w 16"/>
                <a:gd name="T53" fmla="*/ 16 h 16"/>
                <a:gd name="T54" fmla="*/ 7 w 16"/>
                <a:gd name="T55" fmla="*/ 16 h 16"/>
                <a:gd name="T56" fmla="*/ 7 w 16"/>
                <a:gd name="T57" fmla="*/ 16 h 16"/>
                <a:gd name="T58" fmla="*/ 7 w 16"/>
                <a:gd name="T59" fmla="*/ 16 h 16"/>
                <a:gd name="T60" fmla="*/ 6 w 16"/>
                <a:gd name="T61" fmla="*/ 16 h 16"/>
                <a:gd name="T62" fmla="*/ 6 w 16"/>
                <a:gd name="T63" fmla="*/ 16 h 16"/>
                <a:gd name="T64" fmla="*/ 1 w 16"/>
                <a:gd name="T65" fmla="*/ 13 h 16"/>
                <a:gd name="T66" fmla="*/ 0 w 16"/>
                <a:gd name="T67" fmla="*/ 8 h 16"/>
                <a:gd name="T68" fmla="*/ 0 w 16"/>
                <a:gd name="T69" fmla="*/ 8 h 16"/>
                <a:gd name="T70" fmla="*/ 0 w 16"/>
                <a:gd name="T71" fmla="*/ 8 h 16"/>
                <a:gd name="T72" fmla="*/ 0 w 16"/>
                <a:gd name="T73" fmla="*/ 7 h 16"/>
                <a:gd name="T74" fmla="*/ 0 w 16"/>
                <a:gd name="T75" fmla="*/ 6 h 16"/>
                <a:gd name="T76" fmla="*/ 3 w 16"/>
                <a:gd name="T77" fmla="*/ 2 h 16"/>
                <a:gd name="T78" fmla="*/ 8 w 16"/>
                <a:gd name="T79" fmla="*/ 0 h 16"/>
                <a:gd name="T80" fmla="*/ 0 w 16"/>
                <a:gd name="T8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16">
                  <a:moveTo>
                    <a:pt x="8" y="5"/>
                  </a:moveTo>
                  <a:cubicBezTo>
                    <a:pt x="8" y="5"/>
                    <a:pt x="8" y="5"/>
                    <a:pt x="8" y="5"/>
                  </a:cubicBezTo>
                  <a:cubicBezTo>
                    <a:pt x="8" y="5"/>
                    <a:pt x="8" y="5"/>
                    <a:pt x="8" y="5"/>
                  </a:cubicBezTo>
                  <a:cubicBezTo>
                    <a:pt x="8" y="0"/>
                    <a:pt x="8" y="0"/>
                    <a:pt x="8" y="0"/>
                  </a:cubicBezTo>
                  <a:cubicBezTo>
                    <a:pt x="8" y="0"/>
                    <a:pt x="8" y="0"/>
                    <a:pt x="8" y="0"/>
                  </a:cubicBezTo>
                  <a:cubicBezTo>
                    <a:pt x="9" y="0"/>
                    <a:pt x="9" y="0"/>
                    <a:pt x="9" y="0"/>
                  </a:cubicBezTo>
                  <a:cubicBezTo>
                    <a:pt x="9" y="0"/>
                    <a:pt x="9" y="0"/>
                    <a:pt x="9" y="0"/>
                  </a:cubicBezTo>
                  <a:cubicBezTo>
                    <a:pt x="11" y="1"/>
                    <a:pt x="13" y="2"/>
                    <a:pt x="14" y="4"/>
                  </a:cubicBezTo>
                  <a:cubicBezTo>
                    <a:pt x="15" y="5"/>
                    <a:pt x="16" y="7"/>
                    <a:pt x="15" y="9"/>
                  </a:cubicBezTo>
                  <a:cubicBezTo>
                    <a:pt x="15" y="9"/>
                    <a:pt x="15" y="9"/>
                    <a:pt x="15" y="9"/>
                  </a:cubicBezTo>
                  <a:cubicBezTo>
                    <a:pt x="15" y="9"/>
                    <a:pt x="15" y="9"/>
                    <a:pt x="15" y="9"/>
                  </a:cubicBezTo>
                  <a:cubicBezTo>
                    <a:pt x="15" y="9"/>
                    <a:pt x="15" y="9"/>
                    <a:pt x="15" y="9"/>
                  </a:cubicBezTo>
                  <a:cubicBezTo>
                    <a:pt x="15" y="9"/>
                    <a:pt x="15" y="9"/>
                    <a:pt x="15" y="9"/>
                  </a:cubicBezTo>
                  <a:cubicBezTo>
                    <a:pt x="15" y="10"/>
                    <a:pt x="15" y="10"/>
                    <a:pt x="15" y="10"/>
                  </a:cubicBezTo>
                  <a:cubicBezTo>
                    <a:pt x="15" y="10"/>
                    <a:pt x="15" y="10"/>
                    <a:pt x="15" y="10"/>
                  </a:cubicBezTo>
                  <a:cubicBezTo>
                    <a:pt x="15" y="12"/>
                    <a:pt x="14" y="13"/>
                    <a:pt x="12" y="14"/>
                  </a:cubicBezTo>
                  <a:cubicBezTo>
                    <a:pt x="11" y="15"/>
                    <a:pt x="9" y="16"/>
                    <a:pt x="8" y="16"/>
                  </a:cubicBezTo>
                  <a:cubicBezTo>
                    <a:pt x="8" y="16"/>
                    <a:pt x="8" y="16"/>
                    <a:pt x="8" y="16"/>
                  </a:cubicBezTo>
                  <a:cubicBezTo>
                    <a:pt x="8" y="16"/>
                    <a:pt x="8" y="16"/>
                    <a:pt x="8" y="16"/>
                  </a:cubicBezTo>
                  <a:cubicBezTo>
                    <a:pt x="8" y="11"/>
                    <a:pt x="8" y="11"/>
                    <a:pt x="8" y="11"/>
                  </a:cubicBezTo>
                  <a:cubicBezTo>
                    <a:pt x="8" y="11"/>
                    <a:pt x="8" y="11"/>
                    <a:pt x="8" y="11"/>
                  </a:cubicBezTo>
                  <a:cubicBezTo>
                    <a:pt x="8" y="11"/>
                    <a:pt x="8" y="11"/>
                    <a:pt x="8" y="11"/>
                  </a:cubicBezTo>
                  <a:cubicBezTo>
                    <a:pt x="8" y="11"/>
                    <a:pt x="9" y="11"/>
                    <a:pt x="9" y="10"/>
                  </a:cubicBezTo>
                  <a:cubicBezTo>
                    <a:pt x="10" y="10"/>
                    <a:pt x="10" y="9"/>
                    <a:pt x="11" y="9"/>
                  </a:cubicBezTo>
                  <a:cubicBezTo>
                    <a:pt x="11" y="9"/>
                    <a:pt x="11" y="9"/>
                    <a:pt x="11" y="9"/>
                  </a:cubicBezTo>
                  <a:cubicBezTo>
                    <a:pt x="11" y="9"/>
                    <a:pt x="11" y="9"/>
                    <a:pt x="11" y="9"/>
                  </a:cubicBezTo>
                  <a:cubicBezTo>
                    <a:pt x="11" y="9"/>
                    <a:pt x="11" y="9"/>
                    <a:pt x="11" y="9"/>
                  </a:cubicBezTo>
                  <a:cubicBezTo>
                    <a:pt x="11" y="9"/>
                    <a:pt x="11" y="9"/>
                    <a:pt x="11" y="9"/>
                  </a:cubicBezTo>
                  <a:cubicBezTo>
                    <a:pt x="11" y="8"/>
                    <a:pt x="10" y="7"/>
                    <a:pt x="10" y="6"/>
                  </a:cubicBezTo>
                  <a:cubicBezTo>
                    <a:pt x="10" y="6"/>
                    <a:pt x="9" y="5"/>
                    <a:pt x="8" y="5"/>
                  </a:cubicBezTo>
                  <a:close/>
                  <a:moveTo>
                    <a:pt x="8" y="5"/>
                  </a:moveTo>
                  <a:cubicBezTo>
                    <a:pt x="8" y="5"/>
                    <a:pt x="8" y="5"/>
                    <a:pt x="8" y="5"/>
                  </a:cubicBezTo>
                  <a:cubicBezTo>
                    <a:pt x="7" y="5"/>
                    <a:pt x="6" y="5"/>
                    <a:pt x="6" y="6"/>
                  </a:cubicBezTo>
                  <a:cubicBezTo>
                    <a:pt x="5" y="6"/>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9"/>
                    <a:pt x="5" y="9"/>
                    <a:pt x="5" y="10"/>
                  </a:cubicBezTo>
                  <a:cubicBezTo>
                    <a:pt x="5" y="10"/>
                    <a:pt x="5" y="10"/>
                    <a:pt x="5" y="10"/>
                  </a:cubicBezTo>
                  <a:cubicBezTo>
                    <a:pt x="5" y="10"/>
                    <a:pt x="5" y="10"/>
                    <a:pt x="5" y="10"/>
                  </a:cubicBezTo>
                  <a:cubicBezTo>
                    <a:pt x="6" y="10"/>
                    <a:pt x="6"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8" y="11"/>
                    <a:pt x="8" y="11"/>
                    <a:pt x="8" y="11"/>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4" y="15"/>
                    <a:pt x="2" y="14"/>
                    <a:pt x="1" y="13"/>
                  </a:cubicBezTo>
                  <a:cubicBezTo>
                    <a:pt x="1" y="13"/>
                    <a:pt x="1" y="13"/>
                    <a:pt x="1" y="13"/>
                  </a:cubicBezTo>
                  <a:cubicBezTo>
                    <a:pt x="0" y="12"/>
                    <a:pt x="0" y="10"/>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6"/>
                  </a:cubicBezTo>
                  <a:cubicBezTo>
                    <a:pt x="0" y="6"/>
                    <a:pt x="0" y="6"/>
                    <a:pt x="0" y="6"/>
                  </a:cubicBezTo>
                  <a:cubicBezTo>
                    <a:pt x="0" y="5"/>
                    <a:pt x="1" y="3"/>
                    <a:pt x="3" y="2"/>
                  </a:cubicBezTo>
                  <a:cubicBezTo>
                    <a:pt x="4" y="1"/>
                    <a:pt x="6" y="0"/>
                    <a:pt x="8" y="0"/>
                  </a:cubicBezTo>
                  <a:cubicBezTo>
                    <a:pt x="8" y="0"/>
                    <a:pt x="8" y="0"/>
                    <a:pt x="8" y="0"/>
                  </a:cubicBezTo>
                  <a:cubicBezTo>
                    <a:pt x="8" y="5"/>
                    <a:pt x="8" y="5"/>
                    <a:pt x="8" y="5"/>
                  </a:cubicBezTo>
                  <a:close/>
                  <a:moveTo>
                    <a:pt x="0" y="8"/>
                  </a:moveTo>
                  <a:cubicBezTo>
                    <a:pt x="0" y="8"/>
                    <a:pt x="0" y="8"/>
                    <a:pt x="0" y="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5" name="Freeform 335"/>
            <p:cNvSpPr>
              <a:spLocks noEditPoints="1"/>
            </p:cNvSpPr>
            <p:nvPr/>
          </p:nvSpPr>
          <p:spPr bwMode="auto">
            <a:xfrm>
              <a:off x="5971274" y="3998884"/>
              <a:ext cx="211426" cy="110231"/>
            </a:xfrm>
            <a:custGeom>
              <a:avLst/>
              <a:gdLst>
                <a:gd name="T0" fmla="*/ 41 w 82"/>
                <a:gd name="T1" fmla="*/ 38 h 43"/>
                <a:gd name="T2" fmla="*/ 67 w 82"/>
                <a:gd name="T3" fmla="*/ 38 h 43"/>
                <a:gd name="T4" fmla="*/ 76 w 82"/>
                <a:gd name="T5" fmla="*/ 4 h 43"/>
                <a:gd name="T6" fmla="*/ 71 w 82"/>
                <a:gd name="T7" fmla="*/ 4 h 43"/>
                <a:gd name="T8" fmla="*/ 62 w 82"/>
                <a:gd name="T9" fmla="*/ 4 h 43"/>
                <a:gd name="T10" fmla="*/ 41 w 82"/>
                <a:gd name="T11" fmla="*/ 4 h 43"/>
                <a:gd name="T12" fmla="*/ 41 w 82"/>
                <a:gd name="T13" fmla="*/ 0 h 43"/>
                <a:gd name="T14" fmla="*/ 62 w 82"/>
                <a:gd name="T15" fmla="*/ 0 h 43"/>
                <a:gd name="T16" fmla="*/ 71 w 82"/>
                <a:gd name="T17" fmla="*/ 0 h 43"/>
                <a:gd name="T18" fmla="*/ 79 w 82"/>
                <a:gd name="T19" fmla="*/ 0 h 43"/>
                <a:gd name="T20" fmla="*/ 79 w 82"/>
                <a:gd name="T21" fmla="*/ 0 h 43"/>
                <a:gd name="T22" fmla="*/ 80 w 82"/>
                <a:gd name="T23" fmla="*/ 0 h 43"/>
                <a:gd name="T24" fmla="*/ 81 w 82"/>
                <a:gd name="T25" fmla="*/ 3 h 43"/>
                <a:gd name="T26" fmla="*/ 71 w 82"/>
                <a:gd name="T27" fmla="*/ 41 h 43"/>
                <a:gd name="T28" fmla="*/ 69 w 82"/>
                <a:gd name="T29" fmla="*/ 43 h 43"/>
                <a:gd name="T30" fmla="*/ 41 w 82"/>
                <a:gd name="T31" fmla="*/ 43 h 43"/>
                <a:gd name="T32" fmla="*/ 41 w 82"/>
                <a:gd name="T33" fmla="*/ 38 h 43"/>
                <a:gd name="T34" fmla="*/ 6 w 82"/>
                <a:gd name="T35" fmla="*/ 4 h 43"/>
                <a:gd name="T36" fmla="*/ 15 w 82"/>
                <a:gd name="T37" fmla="*/ 38 h 43"/>
                <a:gd name="T38" fmla="*/ 41 w 82"/>
                <a:gd name="T39" fmla="*/ 38 h 43"/>
                <a:gd name="T40" fmla="*/ 41 w 82"/>
                <a:gd name="T41" fmla="*/ 43 h 43"/>
                <a:gd name="T42" fmla="*/ 13 w 82"/>
                <a:gd name="T43" fmla="*/ 43 h 43"/>
                <a:gd name="T44" fmla="*/ 13 w 82"/>
                <a:gd name="T45" fmla="*/ 43 h 43"/>
                <a:gd name="T46" fmla="*/ 10 w 82"/>
                <a:gd name="T47" fmla="*/ 41 h 43"/>
                <a:gd name="T48" fmla="*/ 0 w 82"/>
                <a:gd name="T49" fmla="*/ 3 h 43"/>
                <a:gd name="T50" fmla="*/ 0 w 82"/>
                <a:gd name="T51" fmla="*/ 2 h 43"/>
                <a:gd name="T52" fmla="*/ 3 w 82"/>
                <a:gd name="T53" fmla="*/ 0 h 43"/>
                <a:gd name="T54" fmla="*/ 11 w 82"/>
                <a:gd name="T55" fmla="*/ 0 h 43"/>
                <a:gd name="T56" fmla="*/ 20 w 82"/>
                <a:gd name="T57" fmla="*/ 0 h 43"/>
                <a:gd name="T58" fmla="*/ 41 w 82"/>
                <a:gd name="T59" fmla="*/ 0 h 43"/>
                <a:gd name="T60" fmla="*/ 41 w 82"/>
                <a:gd name="T61" fmla="*/ 4 h 43"/>
                <a:gd name="T62" fmla="*/ 20 w 82"/>
                <a:gd name="T63" fmla="*/ 4 h 43"/>
                <a:gd name="T64" fmla="*/ 11 w 82"/>
                <a:gd name="T65" fmla="*/ 4 h 43"/>
                <a:gd name="T66" fmla="*/ 6 w 82"/>
                <a:gd name="T6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43">
                  <a:moveTo>
                    <a:pt x="41" y="38"/>
                  </a:moveTo>
                  <a:cubicBezTo>
                    <a:pt x="67" y="38"/>
                    <a:pt x="67" y="38"/>
                    <a:pt x="67" y="38"/>
                  </a:cubicBezTo>
                  <a:cubicBezTo>
                    <a:pt x="76" y="4"/>
                    <a:pt x="76" y="4"/>
                    <a:pt x="76" y="4"/>
                  </a:cubicBezTo>
                  <a:cubicBezTo>
                    <a:pt x="71" y="4"/>
                    <a:pt x="71" y="4"/>
                    <a:pt x="71" y="4"/>
                  </a:cubicBezTo>
                  <a:cubicBezTo>
                    <a:pt x="62" y="4"/>
                    <a:pt x="62" y="4"/>
                    <a:pt x="62" y="4"/>
                  </a:cubicBezTo>
                  <a:cubicBezTo>
                    <a:pt x="41" y="4"/>
                    <a:pt x="41" y="4"/>
                    <a:pt x="41" y="4"/>
                  </a:cubicBezTo>
                  <a:cubicBezTo>
                    <a:pt x="41" y="0"/>
                    <a:pt x="41" y="0"/>
                    <a:pt x="41" y="0"/>
                  </a:cubicBezTo>
                  <a:cubicBezTo>
                    <a:pt x="62" y="0"/>
                    <a:pt x="62" y="0"/>
                    <a:pt x="62" y="0"/>
                  </a:cubicBezTo>
                  <a:cubicBezTo>
                    <a:pt x="71" y="0"/>
                    <a:pt x="71" y="0"/>
                    <a:pt x="71" y="0"/>
                  </a:cubicBezTo>
                  <a:cubicBezTo>
                    <a:pt x="79" y="0"/>
                    <a:pt x="79" y="0"/>
                    <a:pt x="79" y="0"/>
                  </a:cubicBezTo>
                  <a:cubicBezTo>
                    <a:pt x="79" y="0"/>
                    <a:pt x="79" y="0"/>
                    <a:pt x="79" y="0"/>
                  </a:cubicBezTo>
                  <a:cubicBezTo>
                    <a:pt x="79" y="0"/>
                    <a:pt x="79" y="0"/>
                    <a:pt x="80" y="0"/>
                  </a:cubicBezTo>
                  <a:cubicBezTo>
                    <a:pt x="81" y="0"/>
                    <a:pt x="82" y="1"/>
                    <a:pt x="81" y="3"/>
                  </a:cubicBezTo>
                  <a:cubicBezTo>
                    <a:pt x="71" y="41"/>
                    <a:pt x="71" y="41"/>
                    <a:pt x="71" y="41"/>
                  </a:cubicBezTo>
                  <a:cubicBezTo>
                    <a:pt x="71" y="42"/>
                    <a:pt x="70" y="43"/>
                    <a:pt x="69" y="43"/>
                  </a:cubicBezTo>
                  <a:cubicBezTo>
                    <a:pt x="41" y="43"/>
                    <a:pt x="41" y="43"/>
                    <a:pt x="41" y="43"/>
                  </a:cubicBezTo>
                  <a:lnTo>
                    <a:pt x="41" y="38"/>
                  </a:lnTo>
                  <a:close/>
                  <a:moveTo>
                    <a:pt x="6" y="4"/>
                  </a:moveTo>
                  <a:cubicBezTo>
                    <a:pt x="15" y="38"/>
                    <a:pt x="15" y="38"/>
                    <a:pt x="15" y="38"/>
                  </a:cubicBezTo>
                  <a:cubicBezTo>
                    <a:pt x="41" y="38"/>
                    <a:pt x="41" y="38"/>
                    <a:pt x="41" y="38"/>
                  </a:cubicBezTo>
                  <a:cubicBezTo>
                    <a:pt x="41" y="43"/>
                    <a:pt x="41" y="43"/>
                    <a:pt x="41" y="43"/>
                  </a:cubicBezTo>
                  <a:cubicBezTo>
                    <a:pt x="13" y="43"/>
                    <a:pt x="13" y="43"/>
                    <a:pt x="13" y="43"/>
                  </a:cubicBezTo>
                  <a:cubicBezTo>
                    <a:pt x="13" y="43"/>
                    <a:pt x="13" y="43"/>
                    <a:pt x="13" y="43"/>
                  </a:cubicBezTo>
                  <a:cubicBezTo>
                    <a:pt x="12" y="43"/>
                    <a:pt x="11" y="42"/>
                    <a:pt x="10" y="41"/>
                  </a:cubicBezTo>
                  <a:cubicBezTo>
                    <a:pt x="0" y="3"/>
                    <a:pt x="0" y="3"/>
                    <a:pt x="0" y="3"/>
                  </a:cubicBezTo>
                  <a:cubicBezTo>
                    <a:pt x="0" y="3"/>
                    <a:pt x="0" y="2"/>
                    <a:pt x="0" y="2"/>
                  </a:cubicBezTo>
                  <a:cubicBezTo>
                    <a:pt x="0" y="1"/>
                    <a:pt x="1" y="0"/>
                    <a:pt x="3" y="0"/>
                  </a:cubicBezTo>
                  <a:cubicBezTo>
                    <a:pt x="11" y="0"/>
                    <a:pt x="11" y="0"/>
                    <a:pt x="11" y="0"/>
                  </a:cubicBezTo>
                  <a:cubicBezTo>
                    <a:pt x="20" y="0"/>
                    <a:pt x="20" y="0"/>
                    <a:pt x="20" y="0"/>
                  </a:cubicBezTo>
                  <a:cubicBezTo>
                    <a:pt x="41" y="0"/>
                    <a:pt x="41" y="0"/>
                    <a:pt x="41" y="0"/>
                  </a:cubicBezTo>
                  <a:cubicBezTo>
                    <a:pt x="41" y="4"/>
                    <a:pt x="41" y="4"/>
                    <a:pt x="41" y="4"/>
                  </a:cubicBezTo>
                  <a:cubicBezTo>
                    <a:pt x="20" y="4"/>
                    <a:pt x="20" y="4"/>
                    <a:pt x="20" y="4"/>
                  </a:cubicBezTo>
                  <a:cubicBezTo>
                    <a:pt x="11" y="4"/>
                    <a:pt x="11" y="4"/>
                    <a:pt x="11" y="4"/>
                  </a:cubicBezTo>
                  <a:lnTo>
                    <a:pt x="6"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grpSp>
      <p:sp>
        <p:nvSpPr>
          <p:cNvPr id="133" name="TextBox 150"/>
          <p:cNvSpPr txBox="1"/>
          <p:nvPr/>
        </p:nvSpPr>
        <p:spPr>
          <a:xfrm>
            <a:off x="360014" y="2757323"/>
            <a:ext cx="2242922" cy="707886"/>
          </a:xfrm>
          <a:prstGeom prst="rect">
            <a:avLst/>
          </a:prstGeom>
          <a:noFill/>
        </p:spPr>
        <p:txBody>
          <a:bodyPr wrap="none" rtlCol="0">
            <a:spAutoFit/>
          </a:bodyPr>
          <a:lstStyle/>
          <a:p>
            <a:r>
              <a:rPr lang="zh-CN" altLang="en-US" sz="4000" b="1" dirty="0">
                <a:solidFill>
                  <a:schemeClr val="tx1">
                    <a:lumMod val="85000"/>
                    <a:lumOff val="15000"/>
                  </a:schemeClr>
                </a:solidFill>
                <a:latin typeface="黑体" panose="02010609060101010101" pitchFamily="49" charset="-122"/>
                <a:ea typeface="黑体" panose="02010609060101010101" pitchFamily="49" charset="-122"/>
              </a:rPr>
              <a:t>产生背景</a:t>
            </a:r>
            <a:endParaRPr lang="zh-CN" altLang="en-US" sz="40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34" name="TextBox 151"/>
          <p:cNvSpPr txBox="1"/>
          <p:nvPr/>
        </p:nvSpPr>
        <p:spPr>
          <a:xfrm>
            <a:off x="7792594" y="1264006"/>
            <a:ext cx="3816633" cy="4437753"/>
          </a:xfrm>
          <a:prstGeom prst="rect">
            <a:avLst/>
          </a:prstGeom>
          <a:noFill/>
        </p:spPr>
        <p:txBody>
          <a:bodyPr wrap="square" rtlCol="0">
            <a:spAutoFit/>
          </a:bodyPr>
          <a:lstStyle/>
          <a:p>
            <a:pPr>
              <a:lnSpc>
                <a:spcPct val="150000"/>
              </a:lnSpc>
            </a:pPr>
            <a:r>
              <a:rPr lang="zh-CN" altLang="en-US" sz="2400" dirty="0">
                <a:solidFill>
                  <a:schemeClr val="tx1">
                    <a:lumMod val="85000"/>
                    <a:lumOff val="15000"/>
                  </a:schemeClr>
                </a:solidFill>
                <a:latin typeface="黑体" panose="02010609060101010101" pitchFamily="49" charset="-122"/>
                <a:ea typeface="黑体" panose="02010609060101010101" pitchFamily="49" charset="-122"/>
              </a:rPr>
              <a:t>现代</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rPr>
              <a:t>CPU</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rPr>
              <a:t>通常支持乱序执行</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rPr>
              <a:t>,</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rPr>
              <a:t>且具有多个核心。当程序在多个</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rPr>
              <a:t>CPU</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rPr>
              <a:t>核心上并发地执行时</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rPr>
              <a:t>,</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rPr>
              <a:t>实际发生的指令执行顺序可能与程序中规定的执行顺序不同</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rPr>
              <a:t>,</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rPr>
              <a:t>使得程序的执行可能产生不确定的计算结果。</a:t>
            </a:r>
            <a:endParaRPr lang="en-US" altLang="zh-CN" sz="24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37"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138" name="图片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3" name="文本框 2"/>
          <p:cNvSpPr txBox="1"/>
          <p:nvPr/>
        </p:nvSpPr>
        <p:spPr>
          <a:xfrm>
            <a:off x="1327092" y="58506"/>
            <a:ext cx="11027725" cy="369332"/>
          </a:xfrm>
          <a:prstGeom prst="rect">
            <a:avLst/>
          </a:prstGeom>
          <a:noFill/>
        </p:spPr>
        <p:txBody>
          <a:bodyPr wrap="square" rtlCol="0">
            <a:spAutoFit/>
          </a:bodyPr>
          <a:lstStyle/>
          <a:p>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背景介绍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软件层面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left)">
                                      <p:cBhvr>
                                        <p:cTn id="17" dur="500"/>
                                        <p:tgtEl>
                                          <p:spTgt spid="13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wipe(left)">
                                      <p:cBhvr>
                                        <p:cTn id="20"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2" name="文本框 1"/>
          <p:cNvSpPr txBox="1"/>
          <p:nvPr/>
        </p:nvSpPr>
        <p:spPr>
          <a:xfrm>
            <a:off x="744069" y="945776"/>
            <a:ext cx="4887803" cy="1200329"/>
          </a:xfrm>
          <a:prstGeom prst="rect">
            <a:avLst/>
          </a:prstGeom>
          <a:noFill/>
        </p:spPr>
        <p:txBody>
          <a:bodyPr wrap="square" rtlCol="0">
            <a:spAutoFit/>
          </a:bodyPr>
          <a:lstStyle/>
          <a:p>
            <a:pPr marL="571500" indent="-571500">
              <a:buFont typeface="Arial" panose="020B0604020202020204" pitchFamily="34" charset="0"/>
              <a:buChar char="•"/>
            </a:pPr>
            <a:r>
              <a:rPr lang="en-US" altLang="zh-CN" sz="3600" b="1" i="0" dirty="0">
                <a:solidFill>
                  <a:srgbClr val="121212"/>
                </a:solidFill>
                <a:effectLst/>
                <a:latin typeface="-apple-system"/>
              </a:rPr>
              <a:t>Invalidate Queues</a:t>
            </a:r>
            <a:endParaRPr lang="en-US" altLang="zh-CN" sz="3600" b="1" i="0" dirty="0">
              <a:solidFill>
                <a:srgbClr val="121212"/>
              </a:solidFill>
              <a:effectLst/>
              <a:latin typeface="-apple-system"/>
            </a:endParaRPr>
          </a:p>
          <a:p>
            <a:pPr marL="571500" indent="-571500">
              <a:buFont typeface="Arial" panose="020B0604020202020204" pitchFamily="34" charset="0"/>
              <a:buChar char="•"/>
            </a:pPr>
            <a:endParaRPr lang="zh-CN" altLang="en-US" sz="3600" dirty="0">
              <a:latin typeface="黑体" panose="02010609060101010101" pitchFamily="49" charset="-122"/>
              <a:ea typeface="黑体" panose="02010609060101010101" pitchFamily="49" charset="-122"/>
            </a:endParaRPr>
          </a:p>
        </p:txBody>
      </p:sp>
      <p:sp>
        <p:nvSpPr>
          <p:cNvPr id="8" name="文本框 7"/>
          <p:cNvSpPr txBox="1"/>
          <p:nvPr/>
        </p:nvSpPr>
        <p:spPr>
          <a:xfrm>
            <a:off x="921049" y="2981143"/>
            <a:ext cx="5320423" cy="1015663"/>
          </a:xfrm>
          <a:prstGeom prst="rect">
            <a:avLst/>
          </a:prstGeom>
          <a:noFill/>
        </p:spPr>
        <p:txBody>
          <a:bodyPr wrap="square">
            <a:spAutoFit/>
          </a:bodyPr>
          <a:lstStyle/>
          <a:p>
            <a:r>
              <a:rPr lang="zh-CN" altLang="en-US" sz="2000" dirty="0">
                <a:solidFill>
                  <a:srgbClr val="121212"/>
                </a:solidFill>
                <a:latin typeface="-apple-system"/>
              </a:rPr>
              <a:t>出现原因：</a:t>
            </a:r>
            <a:r>
              <a:rPr lang="en-US" altLang="zh-CN" sz="2000" b="0" i="0" dirty="0">
                <a:solidFill>
                  <a:srgbClr val="121212"/>
                </a:solidFill>
                <a:effectLst/>
                <a:latin typeface="-apple-system"/>
              </a:rPr>
              <a:t>store buffer</a:t>
            </a:r>
            <a:r>
              <a:rPr lang="zh-CN" altLang="en-US" sz="2000" b="0" i="0" dirty="0">
                <a:solidFill>
                  <a:srgbClr val="121212"/>
                </a:solidFill>
                <a:effectLst/>
                <a:latin typeface="-apple-system"/>
              </a:rPr>
              <a:t>不能实现地太大，很容易被填满，这会导致处理器进入阻塞状态。而</a:t>
            </a:r>
            <a:r>
              <a:rPr lang="en-US" altLang="zh-CN" sz="2000" b="0" i="0" dirty="0">
                <a:solidFill>
                  <a:srgbClr val="121212"/>
                </a:solidFill>
                <a:effectLst/>
                <a:latin typeface="-apple-system"/>
              </a:rPr>
              <a:t>invalidate queues</a:t>
            </a:r>
            <a:r>
              <a:rPr lang="zh-CN" altLang="en-US" sz="2000" b="0" i="0" dirty="0">
                <a:solidFill>
                  <a:srgbClr val="121212"/>
                </a:solidFill>
                <a:effectLst/>
                <a:latin typeface="-apple-system"/>
              </a:rPr>
              <a:t>可缓解这个情况</a:t>
            </a:r>
            <a:endParaRPr lang="zh-CN" altLang="en-US" sz="2000" dirty="0">
              <a:latin typeface="+mn-ea"/>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909" y="1594339"/>
            <a:ext cx="4994564" cy="461551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硬件层面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2" name="文本框 1"/>
          <p:cNvSpPr txBox="1"/>
          <p:nvPr/>
        </p:nvSpPr>
        <p:spPr>
          <a:xfrm>
            <a:off x="744069" y="945776"/>
            <a:ext cx="4887803" cy="1200329"/>
          </a:xfrm>
          <a:prstGeom prst="rect">
            <a:avLst/>
          </a:prstGeom>
          <a:noFill/>
        </p:spPr>
        <p:txBody>
          <a:bodyPr wrap="square" rtlCol="0">
            <a:spAutoFit/>
          </a:bodyPr>
          <a:lstStyle/>
          <a:p>
            <a:pPr marL="571500" indent="-571500">
              <a:buFont typeface="Arial" panose="020B0604020202020204" pitchFamily="34" charset="0"/>
              <a:buChar char="•"/>
            </a:pPr>
            <a:r>
              <a:rPr lang="en-US" altLang="zh-CN" sz="3600" b="1" i="0" dirty="0">
                <a:solidFill>
                  <a:srgbClr val="121212"/>
                </a:solidFill>
                <a:effectLst/>
                <a:latin typeface="-apple-system"/>
              </a:rPr>
              <a:t>Invalidate Queues</a:t>
            </a:r>
            <a:endParaRPr lang="en-US" altLang="zh-CN" sz="3600" b="1" i="0" dirty="0">
              <a:solidFill>
                <a:srgbClr val="121212"/>
              </a:solidFill>
              <a:effectLst/>
              <a:latin typeface="-apple-system"/>
            </a:endParaRPr>
          </a:p>
          <a:p>
            <a:pPr marL="571500" indent="-571500">
              <a:buFont typeface="Arial" panose="020B0604020202020204" pitchFamily="34" charset="0"/>
              <a:buChar char="•"/>
            </a:pPr>
            <a:endParaRPr lang="zh-CN" altLang="en-US" sz="3600" dirty="0">
              <a:latin typeface="黑体" panose="02010609060101010101" pitchFamily="49" charset="-122"/>
              <a:ea typeface="黑体" panose="02010609060101010101" pitchFamily="49" charset="-122"/>
            </a:endParaRPr>
          </a:p>
        </p:txBody>
      </p:sp>
      <p:sp>
        <p:nvSpPr>
          <p:cNvPr id="8" name="文本框 7"/>
          <p:cNvSpPr txBox="1"/>
          <p:nvPr/>
        </p:nvSpPr>
        <p:spPr>
          <a:xfrm>
            <a:off x="921049" y="2981143"/>
            <a:ext cx="5320423" cy="369332"/>
          </a:xfrm>
          <a:prstGeom prst="rect">
            <a:avLst/>
          </a:prstGeom>
          <a:noFill/>
        </p:spPr>
        <p:txBody>
          <a:bodyPr wrap="square">
            <a:spAutoFit/>
          </a:bodyPr>
          <a:lstStyle/>
          <a:p>
            <a:endParaRPr lang="zh-CN" altLang="en-US" dirty="0">
              <a:latin typeface="+mn-ea"/>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909" y="1594339"/>
            <a:ext cx="4994564" cy="461551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81270" y="1639937"/>
            <a:ext cx="6175092" cy="4524315"/>
          </a:xfrm>
          <a:prstGeom prst="rect">
            <a:avLst/>
          </a:prstGeom>
          <a:noFill/>
        </p:spPr>
        <p:txBody>
          <a:bodyPr wrap="square">
            <a:spAutoFit/>
          </a:bodyPr>
          <a:lstStyle/>
          <a:p>
            <a:r>
              <a:rPr lang="zh-CN" altLang="en-US" dirty="0"/>
              <a:t>作用：</a:t>
            </a:r>
            <a:endParaRPr lang="zh-CN" altLang="en-US" dirty="0"/>
          </a:p>
          <a:p>
            <a:pPr marL="285750" indent="-285750">
              <a:buFont typeface="Arial" panose="020B0604020202020204" pitchFamily="34" charset="0"/>
              <a:buChar char="•"/>
            </a:pPr>
            <a:r>
              <a:rPr lang="zh-CN" altLang="en-US" b="1" dirty="0"/>
              <a:t>加速 Acknowledge 发送</a:t>
            </a:r>
            <a:r>
              <a:rPr lang="zh-CN" altLang="en-US" dirty="0"/>
              <a:t>：当一个CPU收到来自其他CPU的 Invalidate 操作请求后，它可以将这个请求存储在 Invalidate Queues 中，并立即发送 Acknowledge（确认消息），表示已经收到请求。这可以加速回应发送 Invalidate 请求的 CPU 进入阻塞状态。</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b="1" dirty="0"/>
              <a:t>延迟处理：</a:t>
            </a:r>
            <a:r>
              <a:rPr lang="zh-CN" altLang="en-US" dirty="0"/>
              <a:t>通过将 Invalidate 请求存储在队列中，CPU 可以将它们按照顺序慢慢处理，而不必立刻阻塞自己。这有助于提高存储操作的并发性，避免存储缓冲区被过快地填满。</a:t>
            </a:r>
            <a:endParaRPr lang="zh-CN" altLang="en-US"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b="1" dirty="0"/>
              <a:t>处理缓存行的无效化</a:t>
            </a:r>
            <a:r>
              <a:rPr lang="zh-CN" altLang="en-US" dirty="0"/>
              <a:t>：可以帮助 CPU 在后台处理缓存行的无效化，而不必阻塞主线程。一旦无效化完成，CPU 可以更新存储缓冲区中的数据，从而释放空间供新的存储操作使用</a:t>
            </a:r>
            <a:endParaRPr lang="zh-CN" altLang="en-US" dirty="0"/>
          </a:p>
        </p:txBody>
      </p:sp>
      <p:sp>
        <p:nvSpPr>
          <p:cNvPr id="7" name="文本框 6"/>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软件层面            硬件层面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2564091" y="2463170"/>
            <a:ext cx="7070103" cy="1165137"/>
            <a:chOff x="2564091" y="2843687"/>
            <a:chExt cx="7070103" cy="1165137"/>
          </a:xfrm>
        </p:grpSpPr>
        <p:sp>
          <p:nvSpPr>
            <p:cNvPr id="5" name="文本框 4"/>
            <p:cNvSpPr txBox="1"/>
            <p:nvPr/>
          </p:nvSpPr>
          <p:spPr>
            <a:xfrm>
              <a:off x="3053101" y="3011916"/>
              <a:ext cx="6139103" cy="830997"/>
            </a:xfrm>
            <a:prstGeom prst="rect">
              <a:avLst/>
            </a:prstGeom>
            <a:noFill/>
          </p:spPr>
          <p:txBody>
            <a:bodyPr wrap="square" rtlCol="0">
              <a:spAutoFit/>
            </a:bodyPr>
            <a:lstStyle/>
            <a:p>
              <a:pPr algn="dist"/>
              <a:r>
                <a:rPr lang="zh-CN" altLang="en-US" sz="4800" spc="300" dirty="0">
                  <a:latin typeface="黑体" panose="02010609060101010101" pitchFamily="49" charset="-122"/>
                  <a:ea typeface="黑体" panose="02010609060101010101" pitchFamily="49" charset="-122"/>
                </a:rPr>
                <a:t>感谢观看</a:t>
              </a:r>
              <a:endParaRPr lang="zh-CN" altLang="en-US" sz="4800" spc="300" dirty="0">
                <a:latin typeface="黑体" panose="02010609060101010101" pitchFamily="49" charset="-122"/>
                <a:ea typeface="黑体" panose="02010609060101010101" pitchFamily="49" charset="-122"/>
              </a:endParaRPr>
            </a:p>
          </p:txBody>
        </p:sp>
        <p:cxnSp>
          <p:nvCxnSpPr>
            <p:cNvPr id="9" name="直接连接符 8"/>
            <p:cNvCxnSpPr/>
            <p:nvPr/>
          </p:nvCxnSpPr>
          <p:spPr>
            <a:xfrm>
              <a:off x="2564091" y="2843687"/>
              <a:ext cx="70701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564091" y="4008824"/>
              <a:ext cx="70701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4101613" y="4711685"/>
            <a:ext cx="3973313" cy="715044"/>
            <a:chOff x="4101613" y="4711685"/>
            <a:chExt cx="3973313" cy="715044"/>
          </a:xfrm>
        </p:grpSpPr>
        <p:sp>
          <p:nvSpPr>
            <p:cNvPr id="8" name="矩形 7"/>
            <p:cNvSpPr/>
            <p:nvPr/>
          </p:nvSpPr>
          <p:spPr>
            <a:xfrm>
              <a:off x="4101613"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876"/>
            <p:cNvSpPr>
              <a:spLocks noEditPoints="1"/>
            </p:cNvSpPr>
            <p:nvPr/>
          </p:nvSpPr>
          <p:spPr bwMode="auto">
            <a:xfrm>
              <a:off x="4266865" y="4840442"/>
              <a:ext cx="384539" cy="457530"/>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kern="0">
                <a:solidFill>
                  <a:prstClr val="black"/>
                </a:solidFill>
                <a:ea typeface="微软雅黑" panose="020B0503020204020204" charset="-122"/>
              </a:endParaRPr>
            </a:p>
          </p:txBody>
        </p:sp>
        <p:sp>
          <p:nvSpPr>
            <p:cNvPr id="62" name="矩形 61"/>
            <p:cNvSpPr/>
            <p:nvPr/>
          </p:nvSpPr>
          <p:spPr>
            <a:xfrm>
              <a:off x="5186418"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6275077"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7359882"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Freeform 858"/>
            <p:cNvSpPr>
              <a:spLocks noEditPoints="1"/>
            </p:cNvSpPr>
            <p:nvPr/>
          </p:nvSpPr>
          <p:spPr bwMode="auto">
            <a:xfrm>
              <a:off x="5344344" y="4825997"/>
              <a:ext cx="406087" cy="504477"/>
            </a:xfrm>
            <a:custGeom>
              <a:avLst/>
              <a:gdLst>
                <a:gd name="T0" fmla="*/ 0 w 235"/>
                <a:gd name="T1" fmla="*/ 45 h 291"/>
                <a:gd name="T2" fmla="*/ 52 w 235"/>
                <a:gd name="T3" fmla="*/ 1 h 291"/>
                <a:gd name="T4" fmla="*/ 234 w 235"/>
                <a:gd name="T5" fmla="*/ 1 h 291"/>
                <a:gd name="T6" fmla="*/ 234 w 235"/>
                <a:gd name="T7" fmla="*/ 289 h 291"/>
                <a:gd name="T8" fmla="*/ 0 w 235"/>
                <a:gd name="T9" fmla="*/ 289 h 291"/>
                <a:gd name="T10" fmla="*/ 0 w 235"/>
                <a:gd name="T11" fmla="*/ 45 h 291"/>
                <a:gd name="T12" fmla="*/ 59 w 235"/>
                <a:gd name="T13" fmla="*/ 13 h 291"/>
                <a:gd name="T14" fmla="*/ 59 w 235"/>
                <a:gd name="T15" fmla="*/ 53 h 291"/>
                <a:gd name="T16" fmla="*/ 13 w 235"/>
                <a:gd name="T17" fmla="*/ 53 h 291"/>
                <a:gd name="T18" fmla="*/ 13 w 235"/>
                <a:gd name="T19" fmla="*/ 278 h 291"/>
                <a:gd name="T20" fmla="*/ 222 w 235"/>
                <a:gd name="T21" fmla="*/ 278 h 291"/>
                <a:gd name="T22" fmla="*/ 222 w 235"/>
                <a:gd name="T23" fmla="*/ 13 h 291"/>
                <a:gd name="T24" fmla="*/ 59 w 235"/>
                <a:gd name="T25" fmla="*/ 13 h 291"/>
                <a:gd name="T26" fmla="*/ 22 w 235"/>
                <a:gd name="T27" fmla="*/ 41 h 291"/>
                <a:gd name="T28" fmla="*/ 46 w 235"/>
                <a:gd name="T29" fmla="*/ 42 h 291"/>
                <a:gd name="T30" fmla="*/ 46 w 235"/>
                <a:gd name="T31" fmla="*/ 21 h 291"/>
                <a:gd name="T32" fmla="*/ 22 w 235"/>
                <a:gd name="T33" fmla="*/ 41 h 291"/>
                <a:gd name="T34" fmla="*/ 64 w 235"/>
                <a:gd name="T35" fmla="*/ 78 h 291"/>
                <a:gd name="T36" fmla="*/ 70 w 235"/>
                <a:gd name="T37" fmla="*/ 89 h 291"/>
                <a:gd name="T38" fmla="*/ 166 w 235"/>
                <a:gd name="T39" fmla="*/ 90 h 291"/>
                <a:gd name="T40" fmla="*/ 168 w 235"/>
                <a:gd name="T41" fmla="*/ 77 h 291"/>
                <a:gd name="T42" fmla="*/ 64 w 235"/>
                <a:gd name="T43" fmla="*/ 78 h 291"/>
                <a:gd name="T44" fmla="*/ 51 w 235"/>
                <a:gd name="T45" fmla="*/ 115 h 291"/>
                <a:gd name="T46" fmla="*/ 51 w 235"/>
                <a:gd name="T47" fmla="*/ 125 h 291"/>
                <a:gd name="T48" fmla="*/ 183 w 235"/>
                <a:gd name="T49" fmla="*/ 125 h 291"/>
                <a:gd name="T50" fmla="*/ 183 w 235"/>
                <a:gd name="T51" fmla="*/ 115 h 291"/>
                <a:gd name="T52" fmla="*/ 51 w 235"/>
                <a:gd name="T53" fmla="*/ 115 h 291"/>
                <a:gd name="T54" fmla="*/ 51 w 235"/>
                <a:gd name="T55" fmla="*/ 135 h 291"/>
                <a:gd name="T56" fmla="*/ 51 w 235"/>
                <a:gd name="T57" fmla="*/ 146 h 291"/>
                <a:gd name="T58" fmla="*/ 172 w 235"/>
                <a:gd name="T59" fmla="*/ 146 h 291"/>
                <a:gd name="T60" fmla="*/ 188 w 235"/>
                <a:gd name="T61" fmla="*/ 138 h 291"/>
                <a:gd name="T62" fmla="*/ 51 w 235"/>
                <a:gd name="T63" fmla="*/ 135 h 291"/>
                <a:gd name="T64" fmla="*/ 164 w 235"/>
                <a:gd name="T65" fmla="*/ 166 h 291"/>
                <a:gd name="T66" fmla="*/ 153 w 235"/>
                <a:gd name="T67" fmla="*/ 232 h 291"/>
                <a:gd name="T68" fmla="*/ 190 w 235"/>
                <a:gd name="T69" fmla="*/ 231 h 291"/>
                <a:gd name="T70" fmla="*/ 197 w 235"/>
                <a:gd name="T71" fmla="*/ 178 h 291"/>
                <a:gd name="T72" fmla="*/ 164 w 235"/>
                <a:gd name="T73" fmla="*/ 166 h 291"/>
                <a:gd name="T74" fmla="*/ 164 w 235"/>
                <a:gd name="T75" fmla="*/ 180 h 291"/>
                <a:gd name="T76" fmla="*/ 158 w 235"/>
                <a:gd name="T77" fmla="*/ 217 h 291"/>
                <a:gd name="T78" fmla="*/ 191 w 235"/>
                <a:gd name="T79" fmla="*/ 198 h 291"/>
                <a:gd name="T80" fmla="*/ 164 w 235"/>
                <a:gd name="T81" fmla="*/ 180 h 291"/>
                <a:gd name="T82" fmla="*/ 168 w 235"/>
                <a:gd name="T83" fmla="*/ 185 h 291"/>
                <a:gd name="T84" fmla="*/ 155 w 235"/>
                <a:gd name="T85" fmla="*/ 203 h 291"/>
                <a:gd name="T86" fmla="*/ 181 w 235"/>
                <a:gd name="T87" fmla="*/ 212 h 291"/>
                <a:gd name="T88" fmla="*/ 168 w 235"/>
                <a:gd name="T89" fmla="*/ 185 h 291"/>
                <a:gd name="T90" fmla="*/ 50 w 235"/>
                <a:gd name="T91" fmla="*/ 227 h 291"/>
                <a:gd name="T92" fmla="*/ 50 w 235"/>
                <a:gd name="T93" fmla="*/ 237 h 291"/>
                <a:gd name="T94" fmla="*/ 109 w 235"/>
                <a:gd name="T95" fmla="*/ 237 h 291"/>
                <a:gd name="T96" fmla="*/ 109 w 235"/>
                <a:gd name="T97" fmla="*/ 227 h 291"/>
                <a:gd name="T98" fmla="*/ 50 w 235"/>
                <a:gd name="T99" fmla="*/ 227 h 291"/>
                <a:gd name="T100" fmla="*/ 152 w 235"/>
                <a:gd name="T101" fmla="*/ 236 h 291"/>
                <a:gd name="T102" fmla="*/ 146 w 235"/>
                <a:gd name="T103" fmla="*/ 255 h 291"/>
                <a:gd name="T104" fmla="*/ 164 w 235"/>
                <a:gd name="T105" fmla="*/ 260 h 291"/>
                <a:gd name="T106" fmla="*/ 168 w 235"/>
                <a:gd name="T107" fmla="*/ 242 h 291"/>
                <a:gd name="T108" fmla="*/ 152 w 235"/>
                <a:gd name="T109" fmla="*/ 236 h 291"/>
                <a:gd name="T110" fmla="*/ 172 w 235"/>
                <a:gd name="T111" fmla="*/ 241 h 291"/>
                <a:gd name="T112" fmla="*/ 177 w 235"/>
                <a:gd name="T113" fmla="*/ 260 h 291"/>
                <a:gd name="T114" fmla="*/ 195 w 235"/>
                <a:gd name="T115" fmla="*/ 255 h 291"/>
                <a:gd name="T116" fmla="*/ 187 w 235"/>
                <a:gd name="T117" fmla="*/ 237 h 291"/>
                <a:gd name="T118" fmla="*/ 172 w 235"/>
                <a:gd name="T119" fmla="*/ 24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91">
                  <a:moveTo>
                    <a:pt x="0" y="45"/>
                  </a:moveTo>
                  <a:cubicBezTo>
                    <a:pt x="18" y="31"/>
                    <a:pt x="33" y="13"/>
                    <a:pt x="52" y="1"/>
                  </a:cubicBezTo>
                  <a:cubicBezTo>
                    <a:pt x="113" y="0"/>
                    <a:pt x="173" y="0"/>
                    <a:pt x="234" y="1"/>
                  </a:cubicBezTo>
                  <a:cubicBezTo>
                    <a:pt x="235" y="97"/>
                    <a:pt x="235" y="193"/>
                    <a:pt x="234" y="289"/>
                  </a:cubicBezTo>
                  <a:cubicBezTo>
                    <a:pt x="156" y="291"/>
                    <a:pt x="78" y="291"/>
                    <a:pt x="0" y="289"/>
                  </a:cubicBezTo>
                  <a:cubicBezTo>
                    <a:pt x="0" y="208"/>
                    <a:pt x="0" y="126"/>
                    <a:pt x="0" y="45"/>
                  </a:cubicBezTo>
                  <a:close/>
                  <a:moveTo>
                    <a:pt x="59" y="13"/>
                  </a:moveTo>
                  <a:cubicBezTo>
                    <a:pt x="59" y="26"/>
                    <a:pt x="59" y="39"/>
                    <a:pt x="59" y="53"/>
                  </a:cubicBezTo>
                  <a:cubicBezTo>
                    <a:pt x="43" y="53"/>
                    <a:pt x="28" y="53"/>
                    <a:pt x="13" y="53"/>
                  </a:cubicBezTo>
                  <a:cubicBezTo>
                    <a:pt x="13" y="128"/>
                    <a:pt x="12" y="203"/>
                    <a:pt x="13" y="278"/>
                  </a:cubicBezTo>
                  <a:cubicBezTo>
                    <a:pt x="83" y="278"/>
                    <a:pt x="152" y="278"/>
                    <a:pt x="222" y="278"/>
                  </a:cubicBezTo>
                  <a:cubicBezTo>
                    <a:pt x="223" y="190"/>
                    <a:pt x="222" y="101"/>
                    <a:pt x="222" y="13"/>
                  </a:cubicBezTo>
                  <a:cubicBezTo>
                    <a:pt x="168" y="13"/>
                    <a:pt x="113" y="13"/>
                    <a:pt x="59" y="13"/>
                  </a:cubicBezTo>
                  <a:close/>
                  <a:moveTo>
                    <a:pt x="22" y="41"/>
                  </a:moveTo>
                  <a:cubicBezTo>
                    <a:pt x="30" y="42"/>
                    <a:pt x="38" y="42"/>
                    <a:pt x="46" y="42"/>
                  </a:cubicBezTo>
                  <a:cubicBezTo>
                    <a:pt x="46" y="35"/>
                    <a:pt x="46" y="28"/>
                    <a:pt x="46" y="21"/>
                  </a:cubicBezTo>
                  <a:cubicBezTo>
                    <a:pt x="38" y="28"/>
                    <a:pt x="30" y="35"/>
                    <a:pt x="22" y="41"/>
                  </a:cubicBezTo>
                  <a:close/>
                  <a:moveTo>
                    <a:pt x="64" y="78"/>
                  </a:moveTo>
                  <a:cubicBezTo>
                    <a:pt x="65" y="81"/>
                    <a:pt x="68" y="86"/>
                    <a:pt x="70" y="89"/>
                  </a:cubicBezTo>
                  <a:cubicBezTo>
                    <a:pt x="102" y="92"/>
                    <a:pt x="134" y="90"/>
                    <a:pt x="166" y="90"/>
                  </a:cubicBezTo>
                  <a:cubicBezTo>
                    <a:pt x="167" y="87"/>
                    <a:pt x="168" y="80"/>
                    <a:pt x="168" y="77"/>
                  </a:cubicBezTo>
                  <a:cubicBezTo>
                    <a:pt x="133" y="77"/>
                    <a:pt x="99" y="75"/>
                    <a:pt x="64" y="78"/>
                  </a:cubicBezTo>
                  <a:close/>
                  <a:moveTo>
                    <a:pt x="51" y="115"/>
                  </a:moveTo>
                  <a:cubicBezTo>
                    <a:pt x="51" y="117"/>
                    <a:pt x="51" y="122"/>
                    <a:pt x="51" y="125"/>
                  </a:cubicBezTo>
                  <a:cubicBezTo>
                    <a:pt x="95" y="125"/>
                    <a:pt x="139" y="126"/>
                    <a:pt x="183" y="125"/>
                  </a:cubicBezTo>
                  <a:cubicBezTo>
                    <a:pt x="183" y="122"/>
                    <a:pt x="183" y="118"/>
                    <a:pt x="183" y="115"/>
                  </a:cubicBezTo>
                  <a:cubicBezTo>
                    <a:pt x="139" y="114"/>
                    <a:pt x="95" y="115"/>
                    <a:pt x="51" y="115"/>
                  </a:cubicBezTo>
                  <a:close/>
                  <a:moveTo>
                    <a:pt x="51" y="135"/>
                  </a:moveTo>
                  <a:cubicBezTo>
                    <a:pt x="51" y="138"/>
                    <a:pt x="51" y="143"/>
                    <a:pt x="51" y="146"/>
                  </a:cubicBezTo>
                  <a:cubicBezTo>
                    <a:pt x="91" y="146"/>
                    <a:pt x="132" y="146"/>
                    <a:pt x="172" y="146"/>
                  </a:cubicBezTo>
                  <a:cubicBezTo>
                    <a:pt x="179" y="147"/>
                    <a:pt x="184" y="143"/>
                    <a:pt x="188" y="138"/>
                  </a:cubicBezTo>
                  <a:cubicBezTo>
                    <a:pt x="142" y="133"/>
                    <a:pt x="96" y="137"/>
                    <a:pt x="51" y="135"/>
                  </a:cubicBezTo>
                  <a:close/>
                  <a:moveTo>
                    <a:pt x="164" y="166"/>
                  </a:moveTo>
                  <a:cubicBezTo>
                    <a:pt x="132" y="169"/>
                    <a:pt x="125" y="218"/>
                    <a:pt x="153" y="232"/>
                  </a:cubicBezTo>
                  <a:cubicBezTo>
                    <a:pt x="165" y="237"/>
                    <a:pt x="178" y="236"/>
                    <a:pt x="190" y="231"/>
                  </a:cubicBezTo>
                  <a:cubicBezTo>
                    <a:pt x="207" y="219"/>
                    <a:pt x="212" y="193"/>
                    <a:pt x="197" y="178"/>
                  </a:cubicBezTo>
                  <a:cubicBezTo>
                    <a:pt x="191" y="168"/>
                    <a:pt x="176" y="164"/>
                    <a:pt x="164" y="166"/>
                  </a:cubicBezTo>
                  <a:close/>
                  <a:moveTo>
                    <a:pt x="164" y="180"/>
                  </a:moveTo>
                  <a:cubicBezTo>
                    <a:pt x="149" y="185"/>
                    <a:pt x="143" y="208"/>
                    <a:pt x="158" y="217"/>
                  </a:cubicBezTo>
                  <a:cubicBezTo>
                    <a:pt x="171" y="230"/>
                    <a:pt x="194" y="215"/>
                    <a:pt x="191" y="198"/>
                  </a:cubicBezTo>
                  <a:cubicBezTo>
                    <a:pt x="191" y="186"/>
                    <a:pt x="176" y="176"/>
                    <a:pt x="164" y="180"/>
                  </a:cubicBezTo>
                  <a:close/>
                  <a:moveTo>
                    <a:pt x="168" y="185"/>
                  </a:moveTo>
                  <a:cubicBezTo>
                    <a:pt x="160" y="186"/>
                    <a:pt x="153" y="194"/>
                    <a:pt x="155" y="203"/>
                  </a:cubicBezTo>
                  <a:cubicBezTo>
                    <a:pt x="155" y="215"/>
                    <a:pt x="173" y="221"/>
                    <a:pt x="181" y="212"/>
                  </a:cubicBezTo>
                  <a:cubicBezTo>
                    <a:pt x="193" y="202"/>
                    <a:pt x="183" y="182"/>
                    <a:pt x="168" y="185"/>
                  </a:cubicBezTo>
                  <a:close/>
                  <a:moveTo>
                    <a:pt x="50" y="227"/>
                  </a:moveTo>
                  <a:cubicBezTo>
                    <a:pt x="50" y="229"/>
                    <a:pt x="50" y="234"/>
                    <a:pt x="50" y="237"/>
                  </a:cubicBezTo>
                  <a:cubicBezTo>
                    <a:pt x="70" y="237"/>
                    <a:pt x="89" y="237"/>
                    <a:pt x="109" y="237"/>
                  </a:cubicBezTo>
                  <a:cubicBezTo>
                    <a:pt x="109" y="234"/>
                    <a:pt x="109" y="229"/>
                    <a:pt x="109" y="227"/>
                  </a:cubicBezTo>
                  <a:cubicBezTo>
                    <a:pt x="89" y="227"/>
                    <a:pt x="70" y="226"/>
                    <a:pt x="50" y="227"/>
                  </a:cubicBezTo>
                  <a:close/>
                  <a:moveTo>
                    <a:pt x="152" y="236"/>
                  </a:moveTo>
                  <a:cubicBezTo>
                    <a:pt x="150" y="242"/>
                    <a:pt x="148" y="248"/>
                    <a:pt x="146" y="255"/>
                  </a:cubicBezTo>
                  <a:cubicBezTo>
                    <a:pt x="152" y="257"/>
                    <a:pt x="158" y="258"/>
                    <a:pt x="164" y="260"/>
                  </a:cubicBezTo>
                  <a:cubicBezTo>
                    <a:pt x="165" y="254"/>
                    <a:pt x="167" y="248"/>
                    <a:pt x="168" y="242"/>
                  </a:cubicBezTo>
                  <a:cubicBezTo>
                    <a:pt x="163" y="240"/>
                    <a:pt x="157" y="238"/>
                    <a:pt x="152" y="236"/>
                  </a:cubicBezTo>
                  <a:close/>
                  <a:moveTo>
                    <a:pt x="172" y="241"/>
                  </a:moveTo>
                  <a:cubicBezTo>
                    <a:pt x="174" y="248"/>
                    <a:pt x="175" y="254"/>
                    <a:pt x="177" y="260"/>
                  </a:cubicBezTo>
                  <a:cubicBezTo>
                    <a:pt x="183" y="258"/>
                    <a:pt x="189" y="256"/>
                    <a:pt x="195" y="255"/>
                  </a:cubicBezTo>
                  <a:cubicBezTo>
                    <a:pt x="193" y="248"/>
                    <a:pt x="191" y="242"/>
                    <a:pt x="187" y="237"/>
                  </a:cubicBezTo>
                  <a:cubicBezTo>
                    <a:pt x="182" y="238"/>
                    <a:pt x="177" y="240"/>
                    <a:pt x="172" y="241"/>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charset="-122"/>
              </a:endParaRPr>
            </a:p>
          </p:txBody>
        </p:sp>
        <p:sp>
          <p:nvSpPr>
            <p:cNvPr id="70" name="Freeform 870"/>
            <p:cNvSpPr>
              <a:spLocks noEditPoints="1"/>
            </p:cNvSpPr>
            <p:nvPr/>
          </p:nvSpPr>
          <p:spPr bwMode="auto">
            <a:xfrm>
              <a:off x="6403327" y="4861034"/>
              <a:ext cx="416828" cy="382710"/>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charset="-122"/>
              </a:endParaRPr>
            </a:p>
          </p:txBody>
        </p:sp>
        <p:sp>
          <p:nvSpPr>
            <p:cNvPr id="71" name="Freeform 871"/>
            <p:cNvSpPr>
              <a:spLocks noEditPoints="1"/>
            </p:cNvSpPr>
            <p:nvPr/>
          </p:nvSpPr>
          <p:spPr bwMode="auto">
            <a:xfrm>
              <a:off x="7545063" y="4825997"/>
              <a:ext cx="344681" cy="452496"/>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charset="-122"/>
              </a:endParaRPr>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25375" y="915274"/>
            <a:ext cx="3161124" cy="13326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arn(inVertical)">
                                      <p:cBhvr>
                                        <p:cTn id="7" dur="500"/>
                                        <p:tgtEl>
                                          <p:spTgt spid="5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5"/>
          <p:cNvGrpSpPr/>
          <p:nvPr/>
        </p:nvGrpSpPr>
        <p:grpSpPr>
          <a:xfrm>
            <a:off x="1868224" y="4241029"/>
            <a:ext cx="5681362" cy="2166650"/>
            <a:chOff x="3597275" y="4287838"/>
            <a:chExt cx="4991101" cy="1903412"/>
          </a:xfrm>
          <a:effectLst>
            <a:outerShdw blurRad="50800" dist="38100" dir="5400000" algn="t" rotWithShape="0">
              <a:prstClr val="black">
                <a:alpha val="40000"/>
              </a:prstClr>
            </a:outerShdw>
          </a:effectLst>
        </p:grpSpPr>
        <p:sp>
          <p:nvSpPr>
            <p:cNvPr id="126" name="Freeform 5"/>
            <p:cNvSpPr/>
            <p:nvPr/>
          </p:nvSpPr>
          <p:spPr bwMode="auto">
            <a:xfrm>
              <a:off x="3635375" y="4692650"/>
              <a:ext cx="4897438" cy="1498600"/>
            </a:xfrm>
            <a:custGeom>
              <a:avLst/>
              <a:gdLst>
                <a:gd name="T0" fmla="*/ 0 w 1766"/>
                <a:gd name="T1" fmla="*/ 504 h 539"/>
                <a:gd name="T2" fmla="*/ 0 w 1766"/>
                <a:gd name="T3" fmla="*/ 506 h 539"/>
                <a:gd name="T4" fmla="*/ 0 w 1766"/>
                <a:gd name="T5" fmla="*/ 506 h 539"/>
                <a:gd name="T6" fmla="*/ 0 w 1766"/>
                <a:gd name="T7" fmla="*/ 506 h 539"/>
                <a:gd name="T8" fmla="*/ 110 w 1766"/>
                <a:gd name="T9" fmla="*/ 539 h 539"/>
                <a:gd name="T10" fmla="*/ 1696 w 1766"/>
                <a:gd name="T11" fmla="*/ 538 h 539"/>
                <a:gd name="T12" fmla="*/ 1763 w 1766"/>
                <a:gd name="T13" fmla="*/ 512 h 539"/>
                <a:gd name="T14" fmla="*/ 1766 w 1766"/>
                <a:gd name="T15" fmla="*/ 469 h 539"/>
                <a:gd name="T16" fmla="*/ 1766 w 1766"/>
                <a:gd name="T17" fmla="*/ 469 h 539"/>
                <a:gd name="T18" fmla="*/ 1724 w 1766"/>
                <a:gd name="T19" fmla="*/ 424 h 539"/>
                <a:gd name="T20" fmla="*/ 1271 w 1766"/>
                <a:gd name="T21" fmla="*/ 37 h 539"/>
                <a:gd name="T22" fmla="*/ 1178 w 1766"/>
                <a:gd name="T23" fmla="*/ 0 h 539"/>
                <a:gd name="T24" fmla="*/ 546 w 1766"/>
                <a:gd name="T25" fmla="*/ 0 h 539"/>
                <a:gd name="T26" fmla="*/ 467 w 1766"/>
                <a:gd name="T27" fmla="*/ 30 h 539"/>
                <a:gd name="T28" fmla="*/ 44 w 1766"/>
                <a:gd name="T29" fmla="*/ 422 h 539"/>
                <a:gd name="T30" fmla="*/ 3 w 1766"/>
                <a:gd name="T31" fmla="*/ 465 h 539"/>
                <a:gd name="T32" fmla="*/ 3 w 1766"/>
                <a:gd name="T33" fmla="*/ 465 h 539"/>
                <a:gd name="T34" fmla="*/ 0 w 1766"/>
                <a:gd name="T35" fmla="*/ 50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6" h="539">
                  <a:moveTo>
                    <a:pt x="0" y="504"/>
                  </a:moveTo>
                  <a:cubicBezTo>
                    <a:pt x="0" y="504"/>
                    <a:pt x="0" y="505"/>
                    <a:pt x="0" y="506"/>
                  </a:cubicBezTo>
                  <a:cubicBezTo>
                    <a:pt x="0" y="506"/>
                    <a:pt x="0" y="506"/>
                    <a:pt x="0" y="506"/>
                  </a:cubicBezTo>
                  <a:cubicBezTo>
                    <a:pt x="0" y="506"/>
                    <a:pt x="0" y="506"/>
                    <a:pt x="0" y="506"/>
                  </a:cubicBezTo>
                  <a:cubicBezTo>
                    <a:pt x="0" y="526"/>
                    <a:pt x="26" y="539"/>
                    <a:pt x="110" y="539"/>
                  </a:cubicBezTo>
                  <a:cubicBezTo>
                    <a:pt x="1696" y="538"/>
                    <a:pt x="1696" y="538"/>
                    <a:pt x="1696" y="538"/>
                  </a:cubicBezTo>
                  <a:cubicBezTo>
                    <a:pt x="1747" y="538"/>
                    <a:pt x="1764" y="528"/>
                    <a:pt x="1763" y="512"/>
                  </a:cubicBezTo>
                  <a:cubicBezTo>
                    <a:pt x="1766" y="469"/>
                    <a:pt x="1766" y="469"/>
                    <a:pt x="1766" y="469"/>
                  </a:cubicBezTo>
                  <a:cubicBezTo>
                    <a:pt x="1766" y="469"/>
                    <a:pt x="1766" y="469"/>
                    <a:pt x="1766" y="469"/>
                  </a:cubicBezTo>
                  <a:cubicBezTo>
                    <a:pt x="1763" y="457"/>
                    <a:pt x="1739" y="442"/>
                    <a:pt x="1724" y="424"/>
                  </a:cubicBezTo>
                  <a:cubicBezTo>
                    <a:pt x="1271" y="37"/>
                    <a:pt x="1271" y="37"/>
                    <a:pt x="1271" y="37"/>
                  </a:cubicBezTo>
                  <a:cubicBezTo>
                    <a:pt x="1249" y="18"/>
                    <a:pt x="1235" y="0"/>
                    <a:pt x="1178" y="0"/>
                  </a:cubicBezTo>
                  <a:cubicBezTo>
                    <a:pt x="546" y="0"/>
                    <a:pt x="546" y="0"/>
                    <a:pt x="546" y="0"/>
                  </a:cubicBezTo>
                  <a:cubicBezTo>
                    <a:pt x="501" y="0"/>
                    <a:pt x="485" y="8"/>
                    <a:pt x="467" y="30"/>
                  </a:cubicBezTo>
                  <a:cubicBezTo>
                    <a:pt x="44" y="422"/>
                    <a:pt x="44" y="422"/>
                    <a:pt x="44" y="422"/>
                  </a:cubicBezTo>
                  <a:cubicBezTo>
                    <a:pt x="33" y="433"/>
                    <a:pt x="10" y="452"/>
                    <a:pt x="3" y="465"/>
                  </a:cubicBezTo>
                  <a:cubicBezTo>
                    <a:pt x="3" y="465"/>
                    <a:pt x="3" y="465"/>
                    <a:pt x="3" y="465"/>
                  </a:cubicBezTo>
                  <a:lnTo>
                    <a:pt x="0" y="504"/>
                  </a:lnTo>
                  <a:close/>
                </a:path>
              </a:pathLst>
            </a:custGeom>
            <a:solidFill>
              <a:schemeClr val="bg1"/>
            </a:solidFill>
            <a:ln>
              <a:noFill/>
            </a:ln>
          </p:spPr>
          <p:txBody>
            <a:bodyPr vert="horz" wrap="square" lIns="51435" tIns="25718" rIns="51435" bIns="25718" numCol="1" anchor="t" anchorCtr="0" compatLnSpc="1"/>
            <a:lstStyle/>
            <a:p>
              <a:endParaRPr lang="id-ID" sz="1200"/>
            </a:p>
          </p:txBody>
        </p:sp>
        <p:sp>
          <p:nvSpPr>
            <p:cNvPr id="127" name="Freeform 6"/>
            <p:cNvSpPr/>
            <p:nvPr/>
          </p:nvSpPr>
          <p:spPr bwMode="auto">
            <a:xfrm>
              <a:off x="3597275" y="4287838"/>
              <a:ext cx="4991101" cy="1792287"/>
            </a:xfrm>
            <a:custGeom>
              <a:avLst/>
              <a:gdLst>
                <a:gd name="T0" fmla="*/ 1202 w 1800"/>
                <a:gd name="T1" fmla="*/ 0 h 645"/>
                <a:gd name="T2" fmla="*/ 570 w 1800"/>
                <a:gd name="T3" fmla="*/ 0 h 645"/>
                <a:gd name="T4" fmla="*/ 491 w 1800"/>
                <a:gd name="T5" fmla="*/ 30 h 645"/>
                <a:gd name="T6" fmla="*/ 34 w 1800"/>
                <a:gd name="T7" fmla="*/ 578 h 645"/>
                <a:gd name="T8" fmla="*/ 126 w 1800"/>
                <a:gd name="T9" fmla="*/ 645 h 645"/>
                <a:gd name="T10" fmla="*/ 1712 w 1800"/>
                <a:gd name="T11" fmla="*/ 644 h 645"/>
                <a:gd name="T12" fmla="*/ 1757 w 1800"/>
                <a:gd name="T13" fmla="*/ 577 h 645"/>
                <a:gd name="T14" fmla="*/ 1295 w 1800"/>
                <a:gd name="T15" fmla="*/ 37 h 645"/>
                <a:gd name="T16" fmla="*/ 1202 w 1800"/>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 h="645">
                  <a:moveTo>
                    <a:pt x="1202" y="0"/>
                  </a:moveTo>
                  <a:cubicBezTo>
                    <a:pt x="570" y="0"/>
                    <a:pt x="570" y="0"/>
                    <a:pt x="570" y="0"/>
                  </a:cubicBezTo>
                  <a:cubicBezTo>
                    <a:pt x="525" y="0"/>
                    <a:pt x="509" y="8"/>
                    <a:pt x="491" y="30"/>
                  </a:cubicBezTo>
                  <a:cubicBezTo>
                    <a:pt x="34" y="578"/>
                    <a:pt x="34" y="578"/>
                    <a:pt x="34" y="578"/>
                  </a:cubicBezTo>
                  <a:cubicBezTo>
                    <a:pt x="4" y="614"/>
                    <a:pt x="0" y="645"/>
                    <a:pt x="126" y="645"/>
                  </a:cubicBezTo>
                  <a:cubicBezTo>
                    <a:pt x="1712" y="644"/>
                    <a:pt x="1712" y="644"/>
                    <a:pt x="1712" y="644"/>
                  </a:cubicBezTo>
                  <a:cubicBezTo>
                    <a:pt x="1800" y="644"/>
                    <a:pt x="1788" y="613"/>
                    <a:pt x="1757" y="577"/>
                  </a:cubicBezTo>
                  <a:cubicBezTo>
                    <a:pt x="1295" y="37"/>
                    <a:pt x="1295" y="37"/>
                    <a:pt x="1295" y="37"/>
                  </a:cubicBezTo>
                  <a:cubicBezTo>
                    <a:pt x="1276" y="15"/>
                    <a:pt x="1259" y="0"/>
                    <a:pt x="1202" y="0"/>
                  </a:cubicBezTo>
                  <a:close/>
                </a:path>
              </a:pathLst>
            </a:custGeom>
            <a:solidFill>
              <a:schemeClr val="tx1">
                <a:lumMod val="65000"/>
                <a:lumOff val="35000"/>
              </a:schemeClr>
            </a:solidFill>
            <a:ln>
              <a:noFill/>
            </a:ln>
          </p:spPr>
          <p:txBody>
            <a:bodyPr vert="horz" wrap="square" lIns="51435" tIns="25718" rIns="51435" bIns="25718" numCol="1" anchor="t" anchorCtr="0" compatLnSpc="1"/>
            <a:lstStyle/>
            <a:p>
              <a:endParaRPr lang="id-ID" sz="1200"/>
            </a:p>
          </p:txBody>
        </p:sp>
        <p:sp>
          <p:nvSpPr>
            <p:cNvPr id="128" name="Freeform 7"/>
            <p:cNvSpPr/>
            <p:nvPr/>
          </p:nvSpPr>
          <p:spPr bwMode="auto">
            <a:xfrm>
              <a:off x="3910013" y="4381500"/>
              <a:ext cx="4352925" cy="1535112"/>
            </a:xfrm>
            <a:custGeom>
              <a:avLst/>
              <a:gdLst>
                <a:gd name="T0" fmla="*/ 0 w 2742"/>
                <a:gd name="T1" fmla="*/ 967 h 967"/>
                <a:gd name="T2" fmla="*/ 2742 w 2742"/>
                <a:gd name="T3" fmla="*/ 963 h 967"/>
                <a:gd name="T4" fmla="*/ 1998 w 2742"/>
                <a:gd name="T5" fmla="*/ 0 h 967"/>
                <a:gd name="T6" fmla="*/ 728 w 2742"/>
                <a:gd name="T7" fmla="*/ 2 h 967"/>
                <a:gd name="T8" fmla="*/ 0 w 2742"/>
                <a:gd name="T9" fmla="*/ 967 h 967"/>
              </a:gdLst>
              <a:ahLst/>
              <a:cxnLst>
                <a:cxn ang="0">
                  <a:pos x="T0" y="T1"/>
                </a:cxn>
                <a:cxn ang="0">
                  <a:pos x="T2" y="T3"/>
                </a:cxn>
                <a:cxn ang="0">
                  <a:pos x="T4" y="T5"/>
                </a:cxn>
                <a:cxn ang="0">
                  <a:pos x="T6" y="T7"/>
                </a:cxn>
                <a:cxn ang="0">
                  <a:pos x="T8" y="T9"/>
                </a:cxn>
              </a:cxnLst>
              <a:rect l="0" t="0" r="r" b="b"/>
              <a:pathLst>
                <a:path w="2742" h="967">
                  <a:moveTo>
                    <a:pt x="0" y="967"/>
                  </a:moveTo>
                  <a:lnTo>
                    <a:pt x="2742" y="963"/>
                  </a:lnTo>
                  <a:lnTo>
                    <a:pt x="1998" y="0"/>
                  </a:lnTo>
                  <a:lnTo>
                    <a:pt x="728" y="2"/>
                  </a:lnTo>
                  <a:lnTo>
                    <a:pt x="0" y="967"/>
                  </a:lnTo>
                  <a:close/>
                </a:path>
              </a:pathLst>
            </a:cu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txBody>
            <a:bodyPr vert="horz" wrap="square" lIns="51435" tIns="25718" rIns="51435" bIns="25718" numCol="1" anchor="t" anchorCtr="0" compatLnSpc="1"/>
            <a:lstStyle/>
            <a:p>
              <a:endParaRPr lang="id-ID" sz="1200"/>
            </a:p>
          </p:txBody>
        </p:sp>
        <p:sp>
          <p:nvSpPr>
            <p:cNvPr id="129" name="Freeform 8"/>
            <p:cNvSpPr/>
            <p:nvPr/>
          </p:nvSpPr>
          <p:spPr bwMode="auto">
            <a:xfrm>
              <a:off x="5684838" y="4321175"/>
              <a:ext cx="757238" cy="26987"/>
            </a:xfrm>
            <a:custGeom>
              <a:avLst/>
              <a:gdLst>
                <a:gd name="T0" fmla="*/ 259 w 273"/>
                <a:gd name="T1" fmla="*/ 0 h 10"/>
                <a:gd name="T2" fmla="*/ 136 w 273"/>
                <a:gd name="T3" fmla="*/ 1 h 10"/>
                <a:gd name="T4" fmla="*/ 14 w 273"/>
                <a:gd name="T5" fmla="*/ 1 h 10"/>
                <a:gd name="T6" fmla="*/ 0 w 273"/>
                <a:gd name="T7" fmla="*/ 6 h 10"/>
                <a:gd name="T8" fmla="*/ 0 w 273"/>
                <a:gd name="T9" fmla="*/ 6 h 10"/>
                <a:gd name="T10" fmla="*/ 11 w 273"/>
                <a:gd name="T11" fmla="*/ 10 h 10"/>
                <a:gd name="T12" fmla="*/ 136 w 273"/>
                <a:gd name="T13" fmla="*/ 10 h 10"/>
                <a:gd name="T14" fmla="*/ 261 w 273"/>
                <a:gd name="T15" fmla="*/ 10 h 10"/>
                <a:gd name="T16" fmla="*/ 272 w 273"/>
                <a:gd name="T17" fmla="*/ 5 h 10"/>
                <a:gd name="T18" fmla="*/ 272 w 273"/>
                <a:gd name="T19" fmla="*/ 5 h 10"/>
                <a:gd name="T20" fmla="*/ 259 w 27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0">
                  <a:moveTo>
                    <a:pt x="259" y="0"/>
                  </a:moveTo>
                  <a:cubicBezTo>
                    <a:pt x="218" y="0"/>
                    <a:pt x="177" y="1"/>
                    <a:pt x="136" y="1"/>
                  </a:cubicBezTo>
                  <a:cubicBezTo>
                    <a:pt x="95" y="1"/>
                    <a:pt x="54" y="1"/>
                    <a:pt x="14" y="1"/>
                  </a:cubicBezTo>
                  <a:cubicBezTo>
                    <a:pt x="7" y="1"/>
                    <a:pt x="1" y="3"/>
                    <a:pt x="0" y="6"/>
                  </a:cubicBezTo>
                  <a:cubicBezTo>
                    <a:pt x="0" y="6"/>
                    <a:pt x="0" y="6"/>
                    <a:pt x="0" y="6"/>
                  </a:cubicBezTo>
                  <a:cubicBezTo>
                    <a:pt x="0" y="8"/>
                    <a:pt x="4" y="10"/>
                    <a:pt x="11" y="10"/>
                  </a:cubicBezTo>
                  <a:cubicBezTo>
                    <a:pt x="53" y="10"/>
                    <a:pt x="95" y="10"/>
                    <a:pt x="136" y="10"/>
                  </a:cubicBezTo>
                  <a:cubicBezTo>
                    <a:pt x="178" y="10"/>
                    <a:pt x="219" y="10"/>
                    <a:pt x="261" y="10"/>
                  </a:cubicBezTo>
                  <a:cubicBezTo>
                    <a:pt x="268" y="10"/>
                    <a:pt x="273" y="8"/>
                    <a:pt x="272" y="5"/>
                  </a:cubicBezTo>
                  <a:cubicBezTo>
                    <a:pt x="272" y="5"/>
                    <a:pt x="272" y="5"/>
                    <a:pt x="272" y="5"/>
                  </a:cubicBezTo>
                  <a:cubicBezTo>
                    <a:pt x="272" y="3"/>
                    <a:pt x="265" y="0"/>
                    <a:pt x="25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t" anchorCtr="0" compatLnSpc="1"/>
            <a:lstStyle/>
            <a:p>
              <a:endParaRPr lang="id-ID" sz="1200"/>
            </a:p>
          </p:txBody>
        </p:sp>
        <p:sp>
          <p:nvSpPr>
            <p:cNvPr id="130" name="Freeform 9"/>
            <p:cNvSpPr>
              <a:spLocks noEditPoints="1"/>
            </p:cNvSpPr>
            <p:nvPr/>
          </p:nvSpPr>
          <p:spPr bwMode="auto">
            <a:xfrm>
              <a:off x="5830888" y="5949950"/>
              <a:ext cx="504825" cy="92075"/>
            </a:xfrm>
            <a:custGeom>
              <a:avLst/>
              <a:gdLst>
                <a:gd name="T0" fmla="*/ 91 w 182"/>
                <a:gd name="T1" fmla="*/ 6 h 33"/>
                <a:gd name="T2" fmla="*/ 119 w 182"/>
                <a:gd name="T3" fmla="*/ 17 h 33"/>
                <a:gd name="T4" fmla="*/ 119 w 182"/>
                <a:gd name="T5" fmla="*/ 29 h 33"/>
                <a:gd name="T6" fmla="*/ 99 w 182"/>
                <a:gd name="T7" fmla="*/ 29 h 33"/>
                <a:gd name="T8" fmla="*/ 99 w 182"/>
                <a:gd name="T9" fmla="*/ 24 h 33"/>
                <a:gd name="T10" fmla="*/ 90 w 182"/>
                <a:gd name="T11" fmla="*/ 21 h 33"/>
                <a:gd name="T12" fmla="*/ 90 w 182"/>
                <a:gd name="T13" fmla="*/ 21 h 33"/>
                <a:gd name="T14" fmla="*/ 90 w 182"/>
                <a:gd name="T15" fmla="*/ 33 h 33"/>
                <a:gd name="T16" fmla="*/ 91 w 182"/>
                <a:gd name="T17" fmla="*/ 33 h 33"/>
                <a:gd name="T18" fmla="*/ 181 w 182"/>
                <a:gd name="T19" fmla="*/ 16 h 33"/>
                <a:gd name="T20" fmla="*/ 90 w 182"/>
                <a:gd name="T21" fmla="*/ 0 h 33"/>
                <a:gd name="T22" fmla="*/ 90 w 182"/>
                <a:gd name="T23" fmla="*/ 2 h 33"/>
                <a:gd name="T24" fmla="*/ 92 w 182"/>
                <a:gd name="T25" fmla="*/ 2 h 33"/>
                <a:gd name="T26" fmla="*/ 130 w 182"/>
                <a:gd name="T27" fmla="*/ 17 h 33"/>
                <a:gd name="T28" fmla="*/ 126 w 182"/>
                <a:gd name="T29" fmla="*/ 18 h 33"/>
                <a:gd name="T30" fmla="*/ 91 w 182"/>
                <a:gd name="T31" fmla="*/ 5 h 33"/>
                <a:gd name="T32" fmla="*/ 90 w 182"/>
                <a:gd name="T33" fmla="*/ 5 h 33"/>
                <a:gd name="T34" fmla="*/ 90 w 182"/>
                <a:gd name="T35" fmla="*/ 7 h 33"/>
                <a:gd name="T36" fmla="*/ 91 w 182"/>
                <a:gd name="T37" fmla="*/ 6 h 33"/>
                <a:gd name="T38" fmla="*/ 90 w 182"/>
                <a:gd name="T39" fmla="*/ 21 h 33"/>
                <a:gd name="T40" fmla="*/ 82 w 182"/>
                <a:gd name="T41" fmla="*/ 24 h 33"/>
                <a:gd name="T42" fmla="*/ 81 w 182"/>
                <a:gd name="T43" fmla="*/ 29 h 33"/>
                <a:gd name="T44" fmla="*/ 61 w 182"/>
                <a:gd name="T45" fmla="*/ 29 h 33"/>
                <a:gd name="T46" fmla="*/ 62 w 182"/>
                <a:gd name="T47" fmla="*/ 17 h 33"/>
                <a:gd name="T48" fmla="*/ 90 w 182"/>
                <a:gd name="T49" fmla="*/ 7 h 33"/>
                <a:gd name="T50" fmla="*/ 90 w 182"/>
                <a:gd name="T51" fmla="*/ 5 h 33"/>
                <a:gd name="T52" fmla="*/ 55 w 182"/>
                <a:gd name="T53" fmla="*/ 18 h 33"/>
                <a:gd name="T54" fmla="*/ 51 w 182"/>
                <a:gd name="T55" fmla="*/ 17 h 33"/>
                <a:gd name="T56" fmla="*/ 68 w 182"/>
                <a:gd name="T57" fmla="*/ 10 h 33"/>
                <a:gd name="T58" fmla="*/ 69 w 182"/>
                <a:gd name="T59" fmla="*/ 3 h 33"/>
                <a:gd name="T60" fmla="*/ 77 w 182"/>
                <a:gd name="T61" fmla="*/ 3 h 33"/>
                <a:gd name="T62" fmla="*/ 77 w 182"/>
                <a:gd name="T63" fmla="*/ 7 h 33"/>
                <a:gd name="T64" fmla="*/ 90 w 182"/>
                <a:gd name="T65" fmla="*/ 2 h 33"/>
                <a:gd name="T66" fmla="*/ 90 w 182"/>
                <a:gd name="T67" fmla="*/ 0 h 33"/>
                <a:gd name="T68" fmla="*/ 90 w 182"/>
                <a:gd name="T69" fmla="*/ 0 h 33"/>
                <a:gd name="T70" fmla="*/ 1 w 182"/>
                <a:gd name="T71" fmla="*/ 16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6"/>
                  </a:moveTo>
                  <a:cubicBezTo>
                    <a:pt x="119" y="17"/>
                    <a:pt x="119" y="17"/>
                    <a:pt x="119" y="17"/>
                  </a:cubicBezTo>
                  <a:cubicBezTo>
                    <a:pt x="119" y="29"/>
                    <a:pt x="119" y="29"/>
                    <a:pt x="119" y="29"/>
                  </a:cubicBezTo>
                  <a:cubicBezTo>
                    <a:pt x="99" y="29"/>
                    <a:pt x="99" y="29"/>
                    <a:pt x="99" y="29"/>
                  </a:cubicBezTo>
                  <a:cubicBezTo>
                    <a:pt x="99" y="24"/>
                    <a:pt x="99" y="24"/>
                    <a:pt x="99" y="24"/>
                  </a:cubicBezTo>
                  <a:cubicBezTo>
                    <a:pt x="99" y="22"/>
                    <a:pt x="95" y="21"/>
                    <a:pt x="90" y="21"/>
                  </a:cubicBezTo>
                  <a:cubicBezTo>
                    <a:pt x="90" y="21"/>
                    <a:pt x="90" y="21"/>
                    <a:pt x="90" y="21"/>
                  </a:cubicBezTo>
                  <a:cubicBezTo>
                    <a:pt x="90" y="33"/>
                    <a:pt x="90" y="33"/>
                    <a:pt x="90" y="33"/>
                  </a:cubicBezTo>
                  <a:cubicBezTo>
                    <a:pt x="91" y="33"/>
                    <a:pt x="91" y="33"/>
                    <a:pt x="91" y="33"/>
                  </a:cubicBezTo>
                  <a:cubicBezTo>
                    <a:pt x="142" y="33"/>
                    <a:pt x="182" y="25"/>
                    <a:pt x="181" y="16"/>
                  </a:cubicBezTo>
                  <a:cubicBezTo>
                    <a:pt x="180" y="7"/>
                    <a:pt x="139" y="0"/>
                    <a:pt x="90" y="0"/>
                  </a:cubicBezTo>
                  <a:cubicBezTo>
                    <a:pt x="90" y="2"/>
                    <a:pt x="90" y="2"/>
                    <a:pt x="90" y="2"/>
                  </a:cubicBezTo>
                  <a:cubicBezTo>
                    <a:pt x="92" y="2"/>
                    <a:pt x="92" y="2"/>
                    <a:pt x="92" y="2"/>
                  </a:cubicBezTo>
                  <a:cubicBezTo>
                    <a:pt x="130" y="17"/>
                    <a:pt x="130" y="17"/>
                    <a:pt x="130" y="17"/>
                  </a:cubicBezTo>
                  <a:cubicBezTo>
                    <a:pt x="126" y="18"/>
                    <a:pt x="126" y="18"/>
                    <a:pt x="126" y="18"/>
                  </a:cubicBezTo>
                  <a:cubicBezTo>
                    <a:pt x="91" y="5"/>
                    <a:pt x="91" y="5"/>
                    <a:pt x="91" y="5"/>
                  </a:cubicBezTo>
                  <a:cubicBezTo>
                    <a:pt x="90" y="5"/>
                    <a:pt x="90" y="5"/>
                    <a:pt x="90" y="5"/>
                  </a:cubicBezTo>
                  <a:cubicBezTo>
                    <a:pt x="90" y="7"/>
                    <a:pt x="90" y="7"/>
                    <a:pt x="90" y="7"/>
                  </a:cubicBezTo>
                  <a:lnTo>
                    <a:pt x="91" y="6"/>
                  </a:lnTo>
                  <a:close/>
                  <a:moveTo>
                    <a:pt x="90" y="21"/>
                  </a:moveTo>
                  <a:cubicBezTo>
                    <a:pt x="86" y="21"/>
                    <a:pt x="82" y="22"/>
                    <a:pt x="82" y="24"/>
                  </a:cubicBezTo>
                  <a:cubicBezTo>
                    <a:pt x="81" y="29"/>
                    <a:pt x="81" y="29"/>
                    <a:pt x="81" y="29"/>
                  </a:cubicBezTo>
                  <a:cubicBezTo>
                    <a:pt x="61" y="29"/>
                    <a:pt x="61" y="29"/>
                    <a:pt x="61" y="29"/>
                  </a:cubicBezTo>
                  <a:cubicBezTo>
                    <a:pt x="62" y="17"/>
                    <a:pt x="62" y="17"/>
                    <a:pt x="62" y="17"/>
                  </a:cubicBezTo>
                  <a:cubicBezTo>
                    <a:pt x="90" y="7"/>
                    <a:pt x="90" y="7"/>
                    <a:pt x="90" y="7"/>
                  </a:cubicBezTo>
                  <a:cubicBezTo>
                    <a:pt x="90" y="5"/>
                    <a:pt x="90" y="5"/>
                    <a:pt x="90" y="5"/>
                  </a:cubicBezTo>
                  <a:cubicBezTo>
                    <a:pt x="55" y="18"/>
                    <a:pt x="55" y="18"/>
                    <a:pt x="55" y="18"/>
                  </a:cubicBezTo>
                  <a:cubicBezTo>
                    <a:pt x="51" y="17"/>
                    <a:pt x="51" y="17"/>
                    <a:pt x="51" y="17"/>
                  </a:cubicBezTo>
                  <a:cubicBezTo>
                    <a:pt x="68" y="10"/>
                    <a:pt x="68" y="10"/>
                    <a:pt x="68" y="10"/>
                  </a:cubicBezTo>
                  <a:cubicBezTo>
                    <a:pt x="69" y="3"/>
                    <a:pt x="69" y="3"/>
                    <a:pt x="69" y="3"/>
                  </a:cubicBezTo>
                  <a:cubicBezTo>
                    <a:pt x="77" y="3"/>
                    <a:pt x="77" y="3"/>
                    <a:pt x="77" y="3"/>
                  </a:cubicBezTo>
                  <a:cubicBezTo>
                    <a:pt x="77" y="7"/>
                    <a:pt x="77" y="7"/>
                    <a:pt x="77" y="7"/>
                  </a:cubicBezTo>
                  <a:cubicBezTo>
                    <a:pt x="90" y="2"/>
                    <a:pt x="90" y="2"/>
                    <a:pt x="90" y="2"/>
                  </a:cubicBezTo>
                  <a:cubicBezTo>
                    <a:pt x="90" y="0"/>
                    <a:pt x="90" y="0"/>
                    <a:pt x="90" y="0"/>
                  </a:cubicBezTo>
                  <a:cubicBezTo>
                    <a:pt x="90" y="0"/>
                    <a:pt x="90" y="0"/>
                    <a:pt x="90" y="0"/>
                  </a:cubicBezTo>
                  <a:cubicBezTo>
                    <a:pt x="41" y="0"/>
                    <a:pt x="1" y="7"/>
                    <a:pt x="1" y="16"/>
                  </a:cubicBezTo>
                  <a:cubicBezTo>
                    <a:pt x="0" y="25"/>
                    <a:pt x="40" y="33"/>
                    <a:pt x="90" y="33"/>
                  </a:cubicBezTo>
                  <a:lnTo>
                    <a:pt x="90"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51435" tIns="25718" rIns="51435" bIns="25718" numCol="1" anchor="t" anchorCtr="0" compatLnSpc="1"/>
            <a:lstStyle/>
            <a:p>
              <a:endParaRPr lang="id-ID" sz="1200"/>
            </a:p>
          </p:txBody>
        </p:sp>
      </p:grpSp>
      <p:grpSp>
        <p:nvGrpSpPr>
          <p:cNvPr id="2" name="组合 1"/>
          <p:cNvGrpSpPr/>
          <p:nvPr/>
        </p:nvGrpSpPr>
        <p:grpSpPr>
          <a:xfrm>
            <a:off x="2594723" y="1320773"/>
            <a:ext cx="4378478" cy="3500252"/>
            <a:chOff x="3907625" y="1429261"/>
            <a:chExt cx="4378478" cy="3500252"/>
          </a:xfrm>
        </p:grpSpPr>
        <p:sp>
          <p:nvSpPr>
            <p:cNvPr id="10" name="Freeform 18"/>
            <p:cNvSpPr>
              <a:spLocks noEditPoints="1"/>
            </p:cNvSpPr>
            <p:nvPr/>
          </p:nvSpPr>
          <p:spPr bwMode="auto">
            <a:xfrm>
              <a:off x="7064537" y="1937041"/>
              <a:ext cx="421043" cy="401165"/>
            </a:xfrm>
            <a:custGeom>
              <a:avLst/>
              <a:gdLst>
                <a:gd name="T0" fmla="*/ 145 w 164"/>
                <a:gd name="T1" fmla="*/ 34 h 156"/>
                <a:gd name="T2" fmla="*/ 147 w 164"/>
                <a:gd name="T3" fmla="*/ 100 h 156"/>
                <a:gd name="T4" fmla="*/ 144 w 164"/>
                <a:gd name="T5" fmla="*/ 103 h 156"/>
                <a:gd name="T6" fmla="*/ 135 w 164"/>
                <a:gd name="T7" fmla="*/ 101 h 156"/>
                <a:gd name="T8" fmla="*/ 117 w 164"/>
                <a:gd name="T9" fmla="*/ 108 h 156"/>
                <a:gd name="T10" fmla="*/ 117 w 164"/>
                <a:gd name="T11" fmla="*/ 143 h 156"/>
                <a:gd name="T12" fmla="*/ 135 w 164"/>
                <a:gd name="T13" fmla="*/ 151 h 156"/>
                <a:gd name="T14" fmla="*/ 160 w 164"/>
                <a:gd name="T15" fmla="*/ 126 h 156"/>
                <a:gd name="T16" fmla="*/ 160 w 164"/>
                <a:gd name="T17" fmla="*/ 37 h 156"/>
                <a:gd name="T18" fmla="*/ 145 w 164"/>
                <a:gd name="T19" fmla="*/ 5 h 156"/>
                <a:gd name="T20" fmla="*/ 82 w 164"/>
                <a:gd name="T21" fmla="*/ 0 h 156"/>
                <a:gd name="T22" fmla="*/ 162 w 164"/>
                <a:gd name="T23" fmla="*/ 0 h 156"/>
                <a:gd name="T24" fmla="*/ 164 w 164"/>
                <a:gd name="T25" fmla="*/ 37 h 156"/>
                <a:gd name="T26" fmla="*/ 164 w 164"/>
                <a:gd name="T27" fmla="*/ 126 h 156"/>
                <a:gd name="T28" fmla="*/ 156 w 164"/>
                <a:gd name="T29" fmla="*/ 147 h 156"/>
                <a:gd name="T30" fmla="*/ 114 w 164"/>
                <a:gd name="T31" fmla="*/ 147 h 156"/>
                <a:gd name="T32" fmla="*/ 105 w 164"/>
                <a:gd name="T33" fmla="*/ 126 h 156"/>
                <a:gd name="T34" fmla="*/ 114 w 164"/>
                <a:gd name="T35" fmla="*/ 105 h 156"/>
                <a:gd name="T36" fmla="*/ 114 w 164"/>
                <a:gd name="T37" fmla="*/ 105 h 156"/>
                <a:gd name="T38" fmla="*/ 140 w 164"/>
                <a:gd name="T39" fmla="*/ 97 h 156"/>
                <a:gd name="T40" fmla="*/ 142 w 164"/>
                <a:gd name="T41" fmla="*/ 39 h 156"/>
                <a:gd name="T42" fmla="*/ 82 w 164"/>
                <a:gd name="T43" fmla="*/ 34 h 156"/>
                <a:gd name="T44" fmla="*/ 47 w 164"/>
                <a:gd name="T45" fmla="*/ 144 h 156"/>
                <a:gd name="T46" fmla="*/ 54 w 164"/>
                <a:gd name="T47" fmla="*/ 126 h 156"/>
                <a:gd name="T48" fmla="*/ 54 w 164"/>
                <a:gd name="T49" fmla="*/ 37 h 156"/>
                <a:gd name="T50" fmla="*/ 82 w 164"/>
                <a:gd name="T51" fmla="*/ 34 h 156"/>
                <a:gd name="T52" fmla="*/ 59 w 164"/>
                <a:gd name="T53" fmla="*/ 39 h 156"/>
                <a:gd name="T54" fmla="*/ 59 w 164"/>
                <a:gd name="T55" fmla="*/ 126 h 156"/>
                <a:gd name="T56" fmla="*/ 50 w 164"/>
                <a:gd name="T57" fmla="*/ 147 h 156"/>
                <a:gd name="T58" fmla="*/ 29 w 164"/>
                <a:gd name="T59" fmla="*/ 156 h 156"/>
                <a:gd name="T60" fmla="*/ 0 w 164"/>
                <a:gd name="T61" fmla="*/ 126 h 156"/>
                <a:gd name="T62" fmla="*/ 29 w 164"/>
                <a:gd name="T63" fmla="*/ 96 h 156"/>
                <a:gd name="T64" fmla="*/ 37 w 164"/>
                <a:gd name="T65" fmla="*/ 97 h 156"/>
                <a:gd name="T66" fmla="*/ 37 w 164"/>
                <a:gd name="T67" fmla="*/ 2 h 156"/>
                <a:gd name="T68" fmla="*/ 57 w 164"/>
                <a:gd name="T69" fmla="*/ 0 h 156"/>
                <a:gd name="T70" fmla="*/ 82 w 164"/>
                <a:gd name="T71" fmla="*/ 5 h 156"/>
                <a:gd name="T72" fmla="*/ 42 w 164"/>
                <a:gd name="T73" fmla="*/ 5 h 156"/>
                <a:gd name="T74" fmla="*/ 42 w 164"/>
                <a:gd name="T75" fmla="*/ 100 h 156"/>
                <a:gd name="T76" fmla="*/ 39 w 164"/>
                <a:gd name="T77" fmla="*/ 103 h 156"/>
                <a:gd name="T78" fmla="*/ 29 w 164"/>
                <a:gd name="T79" fmla="*/ 101 h 156"/>
                <a:gd name="T80" fmla="*/ 4 w 164"/>
                <a:gd name="T81" fmla="*/ 126 h 156"/>
                <a:gd name="T82" fmla="*/ 29 w 164"/>
                <a:gd name="T83" fmla="*/ 15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56">
                  <a:moveTo>
                    <a:pt x="82" y="34"/>
                  </a:moveTo>
                  <a:cubicBezTo>
                    <a:pt x="145" y="34"/>
                    <a:pt x="145" y="34"/>
                    <a:pt x="145" y="34"/>
                  </a:cubicBezTo>
                  <a:cubicBezTo>
                    <a:pt x="146" y="34"/>
                    <a:pt x="147" y="36"/>
                    <a:pt x="147" y="37"/>
                  </a:cubicBezTo>
                  <a:cubicBezTo>
                    <a:pt x="147" y="100"/>
                    <a:pt x="147" y="100"/>
                    <a:pt x="147" y="100"/>
                  </a:cubicBezTo>
                  <a:cubicBezTo>
                    <a:pt x="147" y="102"/>
                    <a:pt x="146" y="103"/>
                    <a:pt x="145" y="103"/>
                  </a:cubicBezTo>
                  <a:cubicBezTo>
                    <a:pt x="144" y="103"/>
                    <a:pt x="144" y="103"/>
                    <a:pt x="144" y="103"/>
                  </a:cubicBezTo>
                  <a:cubicBezTo>
                    <a:pt x="142" y="102"/>
                    <a:pt x="141" y="102"/>
                    <a:pt x="139" y="101"/>
                  </a:cubicBezTo>
                  <a:cubicBezTo>
                    <a:pt x="138" y="101"/>
                    <a:pt x="136" y="101"/>
                    <a:pt x="135" y="101"/>
                  </a:cubicBezTo>
                  <a:cubicBezTo>
                    <a:pt x="128" y="101"/>
                    <a:pt x="121" y="104"/>
                    <a:pt x="117" y="108"/>
                  </a:cubicBezTo>
                  <a:cubicBezTo>
                    <a:pt x="117" y="108"/>
                    <a:pt x="117" y="108"/>
                    <a:pt x="117" y="108"/>
                  </a:cubicBezTo>
                  <a:cubicBezTo>
                    <a:pt x="112" y="113"/>
                    <a:pt x="110" y="119"/>
                    <a:pt x="110" y="126"/>
                  </a:cubicBezTo>
                  <a:cubicBezTo>
                    <a:pt x="110" y="133"/>
                    <a:pt x="112" y="139"/>
                    <a:pt x="117" y="143"/>
                  </a:cubicBezTo>
                  <a:cubicBezTo>
                    <a:pt x="117" y="144"/>
                    <a:pt x="117" y="144"/>
                    <a:pt x="117" y="144"/>
                  </a:cubicBezTo>
                  <a:cubicBezTo>
                    <a:pt x="122" y="148"/>
                    <a:pt x="128" y="151"/>
                    <a:pt x="135" y="151"/>
                  </a:cubicBezTo>
                  <a:cubicBezTo>
                    <a:pt x="142" y="151"/>
                    <a:pt x="148" y="148"/>
                    <a:pt x="152" y="143"/>
                  </a:cubicBezTo>
                  <a:cubicBezTo>
                    <a:pt x="157" y="139"/>
                    <a:pt x="160" y="133"/>
                    <a:pt x="160" y="126"/>
                  </a:cubicBezTo>
                  <a:cubicBezTo>
                    <a:pt x="160" y="126"/>
                    <a:pt x="160" y="126"/>
                    <a:pt x="160" y="126"/>
                  </a:cubicBezTo>
                  <a:cubicBezTo>
                    <a:pt x="160" y="37"/>
                    <a:pt x="160" y="37"/>
                    <a:pt x="160" y="37"/>
                  </a:cubicBezTo>
                  <a:cubicBezTo>
                    <a:pt x="160" y="5"/>
                    <a:pt x="160" y="5"/>
                    <a:pt x="160" y="5"/>
                  </a:cubicBezTo>
                  <a:cubicBezTo>
                    <a:pt x="145" y="5"/>
                    <a:pt x="145" y="5"/>
                    <a:pt x="145" y="5"/>
                  </a:cubicBezTo>
                  <a:cubicBezTo>
                    <a:pt x="82" y="5"/>
                    <a:pt x="82" y="5"/>
                    <a:pt x="82" y="5"/>
                  </a:cubicBezTo>
                  <a:cubicBezTo>
                    <a:pt x="82" y="0"/>
                    <a:pt x="82" y="0"/>
                    <a:pt x="82" y="0"/>
                  </a:cubicBezTo>
                  <a:cubicBezTo>
                    <a:pt x="145" y="0"/>
                    <a:pt x="145" y="0"/>
                    <a:pt x="145" y="0"/>
                  </a:cubicBezTo>
                  <a:cubicBezTo>
                    <a:pt x="162" y="0"/>
                    <a:pt x="162" y="0"/>
                    <a:pt x="162" y="0"/>
                  </a:cubicBezTo>
                  <a:cubicBezTo>
                    <a:pt x="163" y="0"/>
                    <a:pt x="164" y="1"/>
                    <a:pt x="164" y="2"/>
                  </a:cubicBezTo>
                  <a:cubicBezTo>
                    <a:pt x="164" y="37"/>
                    <a:pt x="164" y="37"/>
                    <a:pt x="164" y="37"/>
                  </a:cubicBezTo>
                  <a:cubicBezTo>
                    <a:pt x="164" y="126"/>
                    <a:pt x="164" y="126"/>
                    <a:pt x="164" y="126"/>
                  </a:cubicBezTo>
                  <a:cubicBezTo>
                    <a:pt x="164" y="126"/>
                    <a:pt x="164" y="126"/>
                    <a:pt x="164" y="126"/>
                  </a:cubicBezTo>
                  <a:cubicBezTo>
                    <a:pt x="164" y="126"/>
                    <a:pt x="164" y="126"/>
                    <a:pt x="164" y="126"/>
                  </a:cubicBezTo>
                  <a:cubicBezTo>
                    <a:pt x="164" y="134"/>
                    <a:pt x="161" y="141"/>
                    <a:pt x="156" y="147"/>
                  </a:cubicBezTo>
                  <a:cubicBezTo>
                    <a:pt x="150" y="152"/>
                    <a:pt x="143" y="156"/>
                    <a:pt x="135" y="156"/>
                  </a:cubicBezTo>
                  <a:cubicBezTo>
                    <a:pt x="126" y="156"/>
                    <a:pt x="119" y="152"/>
                    <a:pt x="114" y="147"/>
                  </a:cubicBezTo>
                  <a:cubicBezTo>
                    <a:pt x="114" y="147"/>
                    <a:pt x="114" y="147"/>
                    <a:pt x="114" y="147"/>
                  </a:cubicBezTo>
                  <a:cubicBezTo>
                    <a:pt x="108" y="141"/>
                    <a:pt x="105" y="134"/>
                    <a:pt x="105" y="126"/>
                  </a:cubicBezTo>
                  <a:cubicBezTo>
                    <a:pt x="105" y="118"/>
                    <a:pt x="108" y="110"/>
                    <a:pt x="114" y="105"/>
                  </a:cubicBezTo>
                  <a:cubicBezTo>
                    <a:pt x="114" y="105"/>
                    <a:pt x="114" y="105"/>
                    <a:pt x="114" y="105"/>
                  </a:cubicBezTo>
                  <a:cubicBezTo>
                    <a:pt x="114" y="105"/>
                    <a:pt x="114" y="105"/>
                    <a:pt x="114" y="105"/>
                  </a:cubicBezTo>
                  <a:cubicBezTo>
                    <a:pt x="114" y="105"/>
                    <a:pt x="114" y="105"/>
                    <a:pt x="114" y="105"/>
                  </a:cubicBezTo>
                  <a:cubicBezTo>
                    <a:pt x="119" y="99"/>
                    <a:pt x="126" y="96"/>
                    <a:pt x="135" y="96"/>
                  </a:cubicBezTo>
                  <a:cubicBezTo>
                    <a:pt x="137" y="96"/>
                    <a:pt x="138" y="96"/>
                    <a:pt x="140" y="97"/>
                  </a:cubicBezTo>
                  <a:cubicBezTo>
                    <a:pt x="141" y="97"/>
                    <a:pt x="142" y="97"/>
                    <a:pt x="142" y="97"/>
                  </a:cubicBezTo>
                  <a:cubicBezTo>
                    <a:pt x="142" y="39"/>
                    <a:pt x="142" y="39"/>
                    <a:pt x="142" y="39"/>
                  </a:cubicBezTo>
                  <a:cubicBezTo>
                    <a:pt x="82" y="39"/>
                    <a:pt x="82" y="39"/>
                    <a:pt x="82" y="39"/>
                  </a:cubicBezTo>
                  <a:lnTo>
                    <a:pt x="82" y="34"/>
                  </a:lnTo>
                  <a:close/>
                  <a:moveTo>
                    <a:pt x="29" y="151"/>
                  </a:moveTo>
                  <a:cubicBezTo>
                    <a:pt x="36" y="151"/>
                    <a:pt x="43" y="148"/>
                    <a:pt x="47" y="144"/>
                  </a:cubicBezTo>
                  <a:cubicBezTo>
                    <a:pt x="47" y="143"/>
                    <a:pt x="47" y="143"/>
                    <a:pt x="47" y="143"/>
                  </a:cubicBezTo>
                  <a:cubicBezTo>
                    <a:pt x="52" y="139"/>
                    <a:pt x="54" y="133"/>
                    <a:pt x="54" y="126"/>
                  </a:cubicBezTo>
                  <a:cubicBezTo>
                    <a:pt x="54" y="126"/>
                    <a:pt x="54" y="126"/>
                    <a:pt x="54" y="126"/>
                  </a:cubicBezTo>
                  <a:cubicBezTo>
                    <a:pt x="54" y="37"/>
                    <a:pt x="54" y="37"/>
                    <a:pt x="54" y="37"/>
                  </a:cubicBezTo>
                  <a:cubicBezTo>
                    <a:pt x="54" y="36"/>
                    <a:pt x="55" y="34"/>
                    <a:pt x="57" y="34"/>
                  </a:cubicBezTo>
                  <a:cubicBezTo>
                    <a:pt x="82" y="34"/>
                    <a:pt x="82" y="34"/>
                    <a:pt x="82" y="34"/>
                  </a:cubicBezTo>
                  <a:cubicBezTo>
                    <a:pt x="82" y="39"/>
                    <a:pt x="82" y="39"/>
                    <a:pt x="82" y="39"/>
                  </a:cubicBezTo>
                  <a:cubicBezTo>
                    <a:pt x="59" y="39"/>
                    <a:pt x="59" y="39"/>
                    <a:pt x="59" y="39"/>
                  </a:cubicBezTo>
                  <a:cubicBezTo>
                    <a:pt x="59" y="126"/>
                    <a:pt x="59" y="126"/>
                    <a:pt x="59" y="126"/>
                  </a:cubicBezTo>
                  <a:cubicBezTo>
                    <a:pt x="59" y="126"/>
                    <a:pt x="59" y="126"/>
                    <a:pt x="59" y="126"/>
                  </a:cubicBezTo>
                  <a:cubicBezTo>
                    <a:pt x="59" y="134"/>
                    <a:pt x="56" y="141"/>
                    <a:pt x="50" y="147"/>
                  </a:cubicBezTo>
                  <a:cubicBezTo>
                    <a:pt x="50" y="147"/>
                    <a:pt x="50" y="147"/>
                    <a:pt x="50" y="147"/>
                  </a:cubicBezTo>
                  <a:cubicBezTo>
                    <a:pt x="50" y="147"/>
                    <a:pt x="50" y="147"/>
                    <a:pt x="50" y="147"/>
                  </a:cubicBezTo>
                  <a:cubicBezTo>
                    <a:pt x="45" y="152"/>
                    <a:pt x="38" y="156"/>
                    <a:pt x="29" y="156"/>
                  </a:cubicBezTo>
                  <a:cubicBezTo>
                    <a:pt x="21" y="156"/>
                    <a:pt x="14" y="152"/>
                    <a:pt x="8" y="147"/>
                  </a:cubicBezTo>
                  <a:cubicBezTo>
                    <a:pt x="3" y="141"/>
                    <a:pt x="0" y="134"/>
                    <a:pt x="0" y="126"/>
                  </a:cubicBezTo>
                  <a:cubicBezTo>
                    <a:pt x="0" y="118"/>
                    <a:pt x="3" y="110"/>
                    <a:pt x="8" y="105"/>
                  </a:cubicBezTo>
                  <a:cubicBezTo>
                    <a:pt x="14" y="99"/>
                    <a:pt x="21" y="96"/>
                    <a:pt x="29" y="96"/>
                  </a:cubicBezTo>
                  <a:cubicBezTo>
                    <a:pt x="31" y="96"/>
                    <a:pt x="33" y="96"/>
                    <a:pt x="35" y="97"/>
                  </a:cubicBezTo>
                  <a:cubicBezTo>
                    <a:pt x="36" y="97"/>
                    <a:pt x="36" y="97"/>
                    <a:pt x="37" y="97"/>
                  </a:cubicBezTo>
                  <a:cubicBezTo>
                    <a:pt x="37" y="37"/>
                    <a:pt x="37" y="37"/>
                    <a:pt x="37" y="37"/>
                  </a:cubicBezTo>
                  <a:cubicBezTo>
                    <a:pt x="37" y="2"/>
                    <a:pt x="37" y="2"/>
                    <a:pt x="37" y="2"/>
                  </a:cubicBezTo>
                  <a:cubicBezTo>
                    <a:pt x="37" y="1"/>
                    <a:pt x="38" y="0"/>
                    <a:pt x="40" y="0"/>
                  </a:cubicBezTo>
                  <a:cubicBezTo>
                    <a:pt x="57" y="0"/>
                    <a:pt x="57" y="0"/>
                    <a:pt x="57" y="0"/>
                  </a:cubicBezTo>
                  <a:cubicBezTo>
                    <a:pt x="82" y="0"/>
                    <a:pt x="82" y="0"/>
                    <a:pt x="82" y="0"/>
                  </a:cubicBezTo>
                  <a:cubicBezTo>
                    <a:pt x="82" y="5"/>
                    <a:pt x="82" y="5"/>
                    <a:pt x="82" y="5"/>
                  </a:cubicBezTo>
                  <a:cubicBezTo>
                    <a:pt x="57" y="5"/>
                    <a:pt x="57" y="5"/>
                    <a:pt x="57" y="5"/>
                  </a:cubicBezTo>
                  <a:cubicBezTo>
                    <a:pt x="42" y="5"/>
                    <a:pt x="42" y="5"/>
                    <a:pt x="42" y="5"/>
                  </a:cubicBezTo>
                  <a:cubicBezTo>
                    <a:pt x="42" y="37"/>
                    <a:pt x="42" y="37"/>
                    <a:pt x="42" y="37"/>
                  </a:cubicBezTo>
                  <a:cubicBezTo>
                    <a:pt x="42" y="100"/>
                    <a:pt x="42" y="100"/>
                    <a:pt x="42" y="100"/>
                  </a:cubicBezTo>
                  <a:cubicBezTo>
                    <a:pt x="42" y="102"/>
                    <a:pt x="41" y="103"/>
                    <a:pt x="40" y="103"/>
                  </a:cubicBezTo>
                  <a:cubicBezTo>
                    <a:pt x="39" y="103"/>
                    <a:pt x="39" y="103"/>
                    <a:pt x="39" y="103"/>
                  </a:cubicBezTo>
                  <a:cubicBezTo>
                    <a:pt x="37" y="102"/>
                    <a:pt x="36" y="102"/>
                    <a:pt x="34" y="101"/>
                  </a:cubicBezTo>
                  <a:cubicBezTo>
                    <a:pt x="33" y="101"/>
                    <a:pt x="31" y="101"/>
                    <a:pt x="29" y="101"/>
                  </a:cubicBezTo>
                  <a:cubicBezTo>
                    <a:pt x="23" y="101"/>
                    <a:pt x="16" y="104"/>
                    <a:pt x="12" y="108"/>
                  </a:cubicBezTo>
                  <a:cubicBezTo>
                    <a:pt x="7" y="113"/>
                    <a:pt x="4" y="119"/>
                    <a:pt x="4" y="126"/>
                  </a:cubicBezTo>
                  <a:cubicBezTo>
                    <a:pt x="4" y="133"/>
                    <a:pt x="7" y="139"/>
                    <a:pt x="12" y="143"/>
                  </a:cubicBezTo>
                  <a:cubicBezTo>
                    <a:pt x="16" y="148"/>
                    <a:pt x="23" y="151"/>
                    <a:pt x="29" y="15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 name="Freeform 20"/>
            <p:cNvSpPr>
              <a:spLocks noEditPoints="1"/>
            </p:cNvSpPr>
            <p:nvPr/>
          </p:nvSpPr>
          <p:spPr bwMode="auto">
            <a:xfrm>
              <a:off x="5891762" y="2209906"/>
              <a:ext cx="278285" cy="292741"/>
            </a:xfrm>
            <a:custGeom>
              <a:avLst/>
              <a:gdLst>
                <a:gd name="T0" fmla="*/ 54 w 108"/>
                <a:gd name="T1" fmla="*/ 108 h 114"/>
                <a:gd name="T2" fmla="*/ 54 w 108"/>
                <a:gd name="T3" fmla="*/ 108 h 114"/>
                <a:gd name="T4" fmla="*/ 100 w 108"/>
                <a:gd name="T5" fmla="*/ 50 h 114"/>
                <a:gd name="T6" fmla="*/ 87 w 108"/>
                <a:gd name="T7" fmla="*/ 50 h 114"/>
                <a:gd name="T8" fmla="*/ 85 w 108"/>
                <a:gd name="T9" fmla="*/ 48 h 114"/>
                <a:gd name="T10" fmla="*/ 85 w 108"/>
                <a:gd name="T11" fmla="*/ 4 h 114"/>
                <a:gd name="T12" fmla="*/ 54 w 108"/>
                <a:gd name="T13" fmla="*/ 4 h 114"/>
                <a:gd name="T14" fmla="*/ 54 w 108"/>
                <a:gd name="T15" fmla="*/ 0 h 114"/>
                <a:gd name="T16" fmla="*/ 87 w 108"/>
                <a:gd name="T17" fmla="*/ 0 h 114"/>
                <a:gd name="T18" fmla="*/ 90 w 108"/>
                <a:gd name="T19" fmla="*/ 2 h 114"/>
                <a:gd name="T20" fmla="*/ 90 w 108"/>
                <a:gd name="T21" fmla="*/ 45 h 114"/>
                <a:gd name="T22" fmla="*/ 105 w 108"/>
                <a:gd name="T23" fmla="*/ 45 h 114"/>
                <a:gd name="T24" fmla="*/ 105 w 108"/>
                <a:gd name="T25" fmla="*/ 45 h 114"/>
                <a:gd name="T26" fmla="*/ 107 w 108"/>
                <a:gd name="T27" fmla="*/ 46 h 114"/>
                <a:gd name="T28" fmla="*/ 107 w 108"/>
                <a:gd name="T29" fmla="*/ 49 h 114"/>
                <a:gd name="T30" fmla="*/ 56 w 108"/>
                <a:gd name="T31" fmla="*/ 113 h 114"/>
                <a:gd name="T32" fmla="*/ 55 w 108"/>
                <a:gd name="T33" fmla="*/ 113 h 114"/>
                <a:gd name="T34" fmla="*/ 54 w 108"/>
                <a:gd name="T35" fmla="*/ 114 h 114"/>
                <a:gd name="T36" fmla="*/ 54 w 108"/>
                <a:gd name="T37" fmla="*/ 108 h 114"/>
                <a:gd name="T38" fmla="*/ 20 w 108"/>
                <a:gd name="T39" fmla="*/ 50 h 114"/>
                <a:gd name="T40" fmla="*/ 8 w 108"/>
                <a:gd name="T41" fmla="*/ 50 h 114"/>
                <a:gd name="T42" fmla="*/ 54 w 108"/>
                <a:gd name="T43" fmla="*/ 108 h 114"/>
                <a:gd name="T44" fmla="*/ 54 w 108"/>
                <a:gd name="T45" fmla="*/ 114 h 114"/>
                <a:gd name="T46" fmla="*/ 52 w 108"/>
                <a:gd name="T47" fmla="*/ 113 h 114"/>
                <a:gd name="T48" fmla="*/ 1 w 108"/>
                <a:gd name="T49" fmla="*/ 50 h 114"/>
                <a:gd name="T50" fmla="*/ 0 w 108"/>
                <a:gd name="T51" fmla="*/ 48 h 114"/>
                <a:gd name="T52" fmla="*/ 3 w 108"/>
                <a:gd name="T53" fmla="*/ 45 h 114"/>
                <a:gd name="T54" fmla="*/ 18 w 108"/>
                <a:gd name="T55" fmla="*/ 45 h 114"/>
                <a:gd name="T56" fmla="*/ 18 w 108"/>
                <a:gd name="T57" fmla="*/ 2 h 114"/>
                <a:gd name="T58" fmla="*/ 20 w 108"/>
                <a:gd name="T59" fmla="*/ 0 h 114"/>
                <a:gd name="T60" fmla="*/ 54 w 108"/>
                <a:gd name="T61" fmla="*/ 0 h 114"/>
                <a:gd name="T62" fmla="*/ 54 w 108"/>
                <a:gd name="T63" fmla="*/ 4 h 114"/>
                <a:gd name="T64" fmla="*/ 23 w 108"/>
                <a:gd name="T65" fmla="*/ 4 h 114"/>
                <a:gd name="T66" fmla="*/ 23 w 108"/>
                <a:gd name="T67" fmla="*/ 48 h 114"/>
                <a:gd name="T68" fmla="*/ 20 w 108"/>
                <a:gd name="T6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14">
                  <a:moveTo>
                    <a:pt x="54" y="108"/>
                  </a:moveTo>
                  <a:cubicBezTo>
                    <a:pt x="54" y="108"/>
                    <a:pt x="54" y="108"/>
                    <a:pt x="54" y="108"/>
                  </a:cubicBezTo>
                  <a:cubicBezTo>
                    <a:pt x="100" y="50"/>
                    <a:pt x="100" y="50"/>
                    <a:pt x="100" y="50"/>
                  </a:cubicBezTo>
                  <a:cubicBezTo>
                    <a:pt x="87" y="50"/>
                    <a:pt x="87" y="50"/>
                    <a:pt x="87" y="50"/>
                  </a:cubicBezTo>
                  <a:cubicBezTo>
                    <a:pt x="86" y="50"/>
                    <a:pt x="85" y="49"/>
                    <a:pt x="85" y="48"/>
                  </a:cubicBezTo>
                  <a:cubicBezTo>
                    <a:pt x="85" y="4"/>
                    <a:pt x="85" y="4"/>
                    <a:pt x="85" y="4"/>
                  </a:cubicBezTo>
                  <a:cubicBezTo>
                    <a:pt x="54" y="4"/>
                    <a:pt x="54" y="4"/>
                    <a:pt x="54" y="4"/>
                  </a:cubicBezTo>
                  <a:cubicBezTo>
                    <a:pt x="54" y="0"/>
                    <a:pt x="54" y="0"/>
                    <a:pt x="54" y="0"/>
                  </a:cubicBezTo>
                  <a:cubicBezTo>
                    <a:pt x="87" y="0"/>
                    <a:pt x="87" y="0"/>
                    <a:pt x="87" y="0"/>
                  </a:cubicBezTo>
                  <a:cubicBezTo>
                    <a:pt x="89" y="0"/>
                    <a:pt x="90" y="1"/>
                    <a:pt x="90" y="2"/>
                  </a:cubicBezTo>
                  <a:cubicBezTo>
                    <a:pt x="90" y="45"/>
                    <a:pt x="90" y="45"/>
                    <a:pt x="90" y="45"/>
                  </a:cubicBezTo>
                  <a:cubicBezTo>
                    <a:pt x="105" y="45"/>
                    <a:pt x="105" y="45"/>
                    <a:pt x="105" y="45"/>
                  </a:cubicBezTo>
                  <a:cubicBezTo>
                    <a:pt x="105" y="45"/>
                    <a:pt x="105" y="45"/>
                    <a:pt x="105" y="45"/>
                  </a:cubicBezTo>
                  <a:cubicBezTo>
                    <a:pt x="106" y="45"/>
                    <a:pt x="106" y="46"/>
                    <a:pt x="107" y="46"/>
                  </a:cubicBezTo>
                  <a:cubicBezTo>
                    <a:pt x="108" y="47"/>
                    <a:pt x="108" y="48"/>
                    <a:pt x="107" y="49"/>
                  </a:cubicBezTo>
                  <a:cubicBezTo>
                    <a:pt x="56" y="113"/>
                    <a:pt x="56" y="113"/>
                    <a:pt x="56" y="113"/>
                  </a:cubicBezTo>
                  <a:cubicBezTo>
                    <a:pt x="56" y="113"/>
                    <a:pt x="55" y="113"/>
                    <a:pt x="55" y="113"/>
                  </a:cubicBezTo>
                  <a:cubicBezTo>
                    <a:pt x="55" y="114"/>
                    <a:pt x="54" y="114"/>
                    <a:pt x="54" y="114"/>
                  </a:cubicBezTo>
                  <a:lnTo>
                    <a:pt x="54" y="108"/>
                  </a:lnTo>
                  <a:close/>
                  <a:moveTo>
                    <a:pt x="20" y="50"/>
                  </a:moveTo>
                  <a:cubicBezTo>
                    <a:pt x="8" y="50"/>
                    <a:pt x="8" y="50"/>
                    <a:pt x="8" y="50"/>
                  </a:cubicBezTo>
                  <a:cubicBezTo>
                    <a:pt x="54" y="108"/>
                    <a:pt x="54" y="108"/>
                    <a:pt x="54" y="108"/>
                  </a:cubicBezTo>
                  <a:cubicBezTo>
                    <a:pt x="54" y="114"/>
                    <a:pt x="54" y="114"/>
                    <a:pt x="54" y="114"/>
                  </a:cubicBezTo>
                  <a:cubicBezTo>
                    <a:pt x="53" y="114"/>
                    <a:pt x="52" y="114"/>
                    <a:pt x="52" y="113"/>
                  </a:cubicBezTo>
                  <a:cubicBezTo>
                    <a:pt x="1" y="50"/>
                    <a:pt x="1" y="50"/>
                    <a:pt x="1" y="50"/>
                  </a:cubicBezTo>
                  <a:cubicBezTo>
                    <a:pt x="0" y="49"/>
                    <a:pt x="0" y="49"/>
                    <a:pt x="0" y="48"/>
                  </a:cubicBezTo>
                  <a:cubicBezTo>
                    <a:pt x="0" y="47"/>
                    <a:pt x="1" y="45"/>
                    <a:pt x="3" y="45"/>
                  </a:cubicBezTo>
                  <a:cubicBezTo>
                    <a:pt x="18" y="45"/>
                    <a:pt x="18" y="45"/>
                    <a:pt x="18" y="45"/>
                  </a:cubicBezTo>
                  <a:cubicBezTo>
                    <a:pt x="18" y="2"/>
                    <a:pt x="18" y="2"/>
                    <a:pt x="18" y="2"/>
                  </a:cubicBezTo>
                  <a:cubicBezTo>
                    <a:pt x="18" y="1"/>
                    <a:pt x="19" y="0"/>
                    <a:pt x="20" y="0"/>
                  </a:cubicBezTo>
                  <a:cubicBezTo>
                    <a:pt x="54" y="0"/>
                    <a:pt x="54" y="0"/>
                    <a:pt x="54" y="0"/>
                  </a:cubicBezTo>
                  <a:cubicBezTo>
                    <a:pt x="54" y="4"/>
                    <a:pt x="54" y="4"/>
                    <a:pt x="54" y="4"/>
                  </a:cubicBezTo>
                  <a:cubicBezTo>
                    <a:pt x="23" y="4"/>
                    <a:pt x="23" y="4"/>
                    <a:pt x="23" y="4"/>
                  </a:cubicBezTo>
                  <a:cubicBezTo>
                    <a:pt x="23" y="48"/>
                    <a:pt x="23" y="48"/>
                    <a:pt x="23" y="48"/>
                  </a:cubicBezTo>
                  <a:cubicBezTo>
                    <a:pt x="23" y="49"/>
                    <a:pt x="22" y="50"/>
                    <a:pt x="20" y="5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 name="Freeform 21"/>
            <p:cNvSpPr>
              <a:spLocks noEditPoints="1"/>
            </p:cNvSpPr>
            <p:nvPr/>
          </p:nvSpPr>
          <p:spPr bwMode="auto">
            <a:xfrm>
              <a:off x="7263311" y="2446629"/>
              <a:ext cx="415622" cy="417429"/>
            </a:xfrm>
            <a:custGeom>
              <a:avLst/>
              <a:gdLst>
                <a:gd name="T0" fmla="*/ 135 w 162"/>
                <a:gd name="T1" fmla="*/ 135 h 162"/>
                <a:gd name="T2" fmla="*/ 135 w 162"/>
                <a:gd name="T3" fmla="*/ 27 h 162"/>
                <a:gd name="T4" fmla="*/ 81 w 162"/>
                <a:gd name="T5" fmla="*/ 0 h 162"/>
                <a:gd name="T6" fmla="*/ 162 w 162"/>
                <a:gd name="T7" fmla="*/ 81 h 162"/>
                <a:gd name="T8" fmla="*/ 81 w 162"/>
                <a:gd name="T9" fmla="*/ 162 h 162"/>
                <a:gd name="T10" fmla="*/ 81 w 162"/>
                <a:gd name="T11" fmla="*/ 147 h 162"/>
                <a:gd name="T12" fmla="*/ 146 w 162"/>
                <a:gd name="T13" fmla="*/ 81 h 162"/>
                <a:gd name="T14" fmla="*/ 111 w 162"/>
                <a:gd name="T15" fmla="*/ 23 h 162"/>
                <a:gd name="T16" fmla="*/ 101 w 162"/>
                <a:gd name="T17" fmla="*/ 36 h 162"/>
                <a:gd name="T18" fmla="*/ 122 w 162"/>
                <a:gd name="T19" fmla="*/ 56 h 162"/>
                <a:gd name="T20" fmla="*/ 115 w 162"/>
                <a:gd name="T21" fmla="*/ 115 h 162"/>
                <a:gd name="T22" fmla="*/ 81 w 162"/>
                <a:gd name="T23" fmla="*/ 134 h 162"/>
                <a:gd name="T24" fmla="*/ 133 w 162"/>
                <a:gd name="T25" fmla="*/ 81 h 162"/>
                <a:gd name="T26" fmla="*/ 107 w 162"/>
                <a:gd name="T27" fmla="*/ 36 h 162"/>
                <a:gd name="T28" fmla="*/ 133 w 162"/>
                <a:gd name="T29" fmla="*/ 49 h 162"/>
                <a:gd name="T30" fmla="*/ 124 w 162"/>
                <a:gd name="T31" fmla="*/ 124 h 162"/>
                <a:gd name="T32" fmla="*/ 81 w 162"/>
                <a:gd name="T33" fmla="*/ 147 h 162"/>
                <a:gd name="T34" fmla="*/ 88 w 162"/>
                <a:gd name="T35" fmla="*/ 83 h 162"/>
                <a:gd name="T36" fmla="*/ 90 w 162"/>
                <a:gd name="T37" fmla="*/ 12 h 162"/>
                <a:gd name="T38" fmla="*/ 81 w 162"/>
                <a:gd name="T39" fmla="*/ 9 h 162"/>
                <a:gd name="T40" fmla="*/ 85 w 162"/>
                <a:gd name="T41" fmla="*/ 14 h 162"/>
                <a:gd name="T42" fmla="*/ 81 w 162"/>
                <a:gd name="T43" fmla="*/ 79 h 162"/>
                <a:gd name="T44" fmla="*/ 81 w 162"/>
                <a:gd name="T45" fmla="*/ 5 h 162"/>
                <a:gd name="T46" fmla="*/ 5 w 162"/>
                <a:gd name="T47" fmla="*/ 81 h 162"/>
                <a:gd name="T48" fmla="*/ 81 w 162"/>
                <a:gd name="T49" fmla="*/ 157 h 162"/>
                <a:gd name="T50" fmla="*/ 24 w 162"/>
                <a:gd name="T51" fmla="*/ 139 h 162"/>
                <a:gd name="T52" fmla="*/ 24 w 162"/>
                <a:gd name="T53" fmla="*/ 24 h 162"/>
                <a:gd name="T54" fmla="*/ 81 w 162"/>
                <a:gd name="T55" fmla="*/ 5 h 162"/>
                <a:gd name="T56" fmla="*/ 74 w 162"/>
                <a:gd name="T57" fmla="*/ 9 h 162"/>
                <a:gd name="T58" fmla="*/ 72 w 162"/>
                <a:gd name="T59" fmla="*/ 81 h 162"/>
                <a:gd name="T60" fmla="*/ 81 w 162"/>
                <a:gd name="T61" fmla="*/ 83 h 162"/>
                <a:gd name="T62" fmla="*/ 77 w 162"/>
                <a:gd name="T63" fmla="*/ 79 h 162"/>
                <a:gd name="T64" fmla="*/ 81 w 162"/>
                <a:gd name="T65" fmla="*/ 14 h 162"/>
                <a:gd name="T66" fmla="*/ 81 w 162"/>
                <a:gd name="T67" fmla="*/ 129 h 162"/>
                <a:gd name="T68" fmla="*/ 33 w 162"/>
                <a:gd name="T69" fmla="*/ 81 h 162"/>
                <a:gd name="T70" fmla="*/ 40 w 162"/>
                <a:gd name="T71" fmla="*/ 56 h 162"/>
                <a:gd name="T72" fmla="*/ 61 w 162"/>
                <a:gd name="T73" fmla="*/ 36 h 162"/>
                <a:gd name="T74" fmla="*/ 51 w 162"/>
                <a:gd name="T75" fmla="*/ 23 h 162"/>
                <a:gd name="T76" fmla="*/ 16 w 162"/>
                <a:gd name="T77" fmla="*/ 81 h 162"/>
                <a:gd name="T78" fmla="*/ 81 w 162"/>
                <a:gd name="T79" fmla="*/ 147 h 162"/>
                <a:gd name="T80" fmla="*/ 38 w 162"/>
                <a:gd name="T81" fmla="*/ 124 h 162"/>
                <a:gd name="T82" fmla="*/ 29 w 162"/>
                <a:gd name="T83" fmla="*/ 49 h 162"/>
                <a:gd name="T84" fmla="*/ 55 w 162"/>
                <a:gd name="T85" fmla="*/ 36 h 162"/>
                <a:gd name="T86" fmla="*/ 36 w 162"/>
                <a:gd name="T87" fmla="*/ 54 h 162"/>
                <a:gd name="T88" fmla="*/ 44 w 162"/>
                <a:gd name="T89" fmla="*/ 118 h 162"/>
                <a:gd name="T90" fmla="*/ 81 w 162"/>
                <a:gd name="T91" fmla="*/ 12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62">
                  <a:moveTo>
                    <a:pt x="81" y="157"/>
                  </a:moveTo>
                  <a:cubicBezTo>
                    <a:pt x="102" y="157"/>
                    <a:pt x="121" y="149"/>
                    <a:pt x="135" y="135"/>
                  </a:cubicBezTo>
                  <a:cubicBezTo>
                    <a:pt x="149" y="121"/>
                    <a:pt x="157" y="102"/>
                    <a:pt x="157" y="81"/>
                  </a:cubicBezTo>
                  <a:cubicBezTo>
                    <a:pt x="157" y="60"/>
                    <a:pt x="149" y="41"/>
                    <a:pt x="135" y="27"/>
                  </a:cubicBezTo>
                  <a:cubicBezTo>
                    <a:pt x="121" y="13"/>
                    <a:pt x="102" y="5"/>
                    <a:pt x="81" y="5"/>
                  </a:cubicBezTo>
                  <a:cubicBezTo>
                    <a:pt x="81" y="0"/>
                    <a:pt x="81" y="0"/>
                    <a:pt x="81" y="0"/>
                  </a:cubicBezTo>
                  <a:cubicBezTo>
                    <a:pt x="103" y="0"/>
                    <a:pt x="124" y="9"/>
                    <a:pt x="138" y="24"/>
                  </a:cubicBezTo>
                  <a:cubicBezTo>
                    <a:pt x="153" y="39"/>
                    <a:pt x="162" y="59"/>
                    <a:pt x="162" y="81"/>
                  </a:cubicBezTo>
                  <a:cubicBezTo>
                    <a:pt x="162" y="104"/>
                    <a:pt x="153" y="124"/>
                    <a:pt x="138" y="139"/>
                  </a:cubicBezTo>
                  <a:cubicBezTo>
                    <a:pt x="124" y="153"/>
                    <a:pt x="103" y="162"/>
                    <a:pt x="81" y="162"/>
                  </a:cubicBezTo>
                  <a:cubicBezTo>
                    <a:pt x="81" y="157"/>
                    <a:pt x="81" y="157"/>
                    <a:pt x="81" y="157"/>
                  </a:cubicBezTo>
                  <a:close/>
                  <a:moveTo>
                    <a:pt x="81" y="147"/>
                  </a:moveTo>
                  <a:cubicBezTo>
                    <a:pt x="99" y="147"/>
                    <a:pt x="115" y="139"/>
                    <a:pt x="127" y="127"/>
                  </a:cubicBezTo>
                  <a:cubicBezTo>
                    <a:pt x="139" y="116"/>
                    <a:pt x="146" y="99"/>
                    <a:pt x="146" y="81"/>
                  </a:cubicBezTo>
                  <a:cubicBezTo>
                    <a:pt x="146" y="69"/>
                    <a:pt x="143" y="57"/>
                    <a:pt x="137" y="47"/>
                  </a:cubicBezTo>
                  <a:cubicBezTo>
                    <a:pt x="131" y="37"/>
                    <a:pt x="122" y="29"/>
                    <a:pt x="111" y="23"/>
                  </a:cubicBezTo>
                  <a:cubicBezTo>
                    <a:pt x="109" y="22"/>
                    <a:pt x="108" y="23"/>
                    <a:pt x="107" y="24"/>
                  </a:cubicBezTo>
                  <a:cubicBezTo>
                    <a:pt x="101" y="36"/>
                    <a:pt x="101" y="36"/>
                    <a:pt x="101" y="36"/>
                  </a:cubicBezTo>
                  <a:cubicBezTo>
                    <a:pt x="101" y="37"/>
                    <a:pt x="101" y="38"/>
                    <a:pt x="102" y="39"/>
                  </a:cubicBezTo>
                  <a:cubicBezTo>
                    <a:pt x="110" y="43"/>
                    <a:pt x="117" y="49"/>
                    <a:pt x="122" y="56"/>
                  </a:cubicBezTo>
                  <a:cubicBezTo>
                    <a:pt x="126" y="64"/>
                    <a:pt x="128" y="72"/>
                    <a:pt x="128" y="81"/>
                  </a:cubicBezTo>
                  <a:cubicBezTo>
                    <a:pt x="128" y="94"/>
                    <a:pt x="123" y="106"/>
                    <a:pt x="115" y="115"/>
                  </a:cubicBezTo>
                  <a:cubicBezTo>
                    <a:pt x="106" y="123"/>
                    <a:pt x="94" y="129"/>
                    <a:pt x="81" y="129"/>
                  </a:cubicBezTo>
                  <a:cubicBezTo>
                    <a:pt x="81" y="134"/>
                    <a:pt x="81" y="134"/>
                    <a:pt x="81" y="134"/>
                  </a:cubicBezTo>
                  <a:cubicBezTo>
                    <a:pt x="95" y="134"/>
                    <a:pt x="108" y="128"/>
                    <a:pt x="118" y="118"/>
                  </a:cubicBezTo>
                  <a:cubicBezTo>
                    <a:pt x="127" y="109"/>
                    <a:pt x="133" y="96"/>
                    <a:pt x="133" y="81"/>
                  </a:cubicBezTo>
                  <a:cubicBezTo>
                    <a:pt x="133" y="71"/>
                    <a:pt x="131" y="62"/>
                    <a:pt x="126" y="54"/>
                  </a:cubicBezTo>
                  <a:cubicBezTo>
                    <a:pt x="121" y="46"/>
                    <a:pt x="115" y="40"/>
                    <a:pt x="107" y="36"/>
                  </a:cubicBezTo>
                  <a:cubicBezTo>
                    <a:pt x="110" y="28"/>
                    <a:pt x="110" y="28"/>
                    <a:pt x="110" y="28"/>
                  </a:cubicBezTo>
                  <a:cubicBezTo>
                    <a:pt x="120" y="33"/>
                    <a:pt x="127" y="41"/>
                    <a:pt x="133" y="49"/>
                  </a:cubicBezTo>
                  <a:cubicBezTo>
                    <a:pt x="138" y="59"/>
                    <a:pt x="142" y="70"/>
                    <a:pt x="142" y="81"/>
                  </a:cubicBezTo>
                  <a:cubicBezTo>
                    <a:pt x="142" y="98"/>
                    <a:pt x="135" y="113"/>
                    <a:pt x="124" y="124"/>
                  </a:cubicBezTo>
                  <a:cubicBezTo>
                    <a:pt x="113" y="135"/>
                    <a:pt x="98" y="142"/>
                    <a:pt x="81" y="142"/>
                  </a:cubicBezTo>
                  <a:cubicBezTo>
                    <a:pt x="81" y="147"/>
                    <a:pt x="81" y="147"/>
                    <a:pt x="81" y="147"/>
                  </a:cubicBezTo>
                  <a:close/>
                  <a:moveTo>
                    <a:pt x="81" y="83"/>
                  </a:moveTo>
                  <a:cubicBezTo>
                    <a:pt x="88" y="83"/>
                    <a:pt x="88" y="83"/>
                    <a:pt x="88" y="83"/>
                  </a:cubicBezTo>
                  <a:cubicBezTo>
                    <a:pt x="89" y="83"/>
                    <a:pt x="90" y="82"/>
                    <a:pt x="90" y="81"/>
                  </a:cubicBezTo>
                  <a:cubicBezTo>
                    <a:pt x="90" y="12"/>
                    <a:pt x="90" y="12"/>
                    <a:pt x="90" y="12"/>
                  </a:cubicBezTo>
                  <a:cubicBezTo>
                    <a:pt x="90" y="10"/>
                    <a:pt x="89" y="9"/>
                    <a:pt x="88" y="9"/>
                  </a:cubicBezTo>
                  <a:cubicBezTo>
                    <a:pt x="81" y="9"/>
                    <a:pt x="81" y="9"/>
                    <a:pt x="81" y="9"/>
                  </a:cubicBezTo>
                  <a:cubicBezTo>
                    <a:pt x="81" y="14"/>
                    <a:pt x="81" y="14"/>
                    <a:pt x="81" y="14"/>
                  </a:cubicBezTo>
                  <a:cubicBezTo>
                    <a:pt x="85" y="14"/>
                    <a:pt x="85" y="14"/>
                    <a:pt x="85" y="14"/>
                  </a:cubicBezTo>
                  <a:cubicBezTo>
                    <a:pt x="85" y="79"/>
                    <a:pt x="85" y="79"/>
                    <a:pt x="85" y="79"/>
                  </a:cubicBezTo>
                  <a:cubicBezTo>
                    <a:pt x="81" y="79"/>
                    <a:pt x="81" y="79"/>
                    <a:pt x="81" y="79"/>
                  </a:cubicBezTo>
                  <a:lnTo>
                    <a:pt x="81" y="83"/>
                  </a:lnTo>
                  <a:close/>
                  <a:moveTo>
                    <a:pt x="81" y="5"/>
                  </a:moveTo>
                  <a:cubicBezTo>
                    <a:pt x="60" y="5"/>
                    <a:pt x="41" y="13"/>
                    <a:pt x="27" y="27"/>
                  </a:cubicBezTo>
                  <a:cubicBezTo>
                    <a:pt x="13" y="41"/>
                    <a:pt x="5" y="60"/>
                    <a:pt x="5" y="81"/>
                  </a:cubicBezTo>
                  <a:cubicBezTo>
                    <a:pt x="5" y="102"/>
                    <a:pt x="13" y="121"/>
                    <a:pt x="27" y="135"/>
                  </a:cubicBezTo>
                  <a:cubicBezTo>
                    <a:pt x="41" y="149"/>
                    <a:pt x="60" y="157"/>
                    <a:pt x="81" y="157"/>
                  </a:cubicBezTo>
                  <a:cubicBezTo>
                    <a:pt x="81" y="162"/>
                    <a:pt x="81" y="162"/>
                    <a:pt x="81" y="162"/>
                  </a:cubicBezTo>
                  <a:cubicBezTo>
                    <a:pt x="59" y="162"/>
                    <a:pt x="38" y="153"/>
                    <a:pt x="24" y="139"/>
                  </a:cubicBezTo>
                  <a:cubicBezTo>
                    <a:pt x="9" y="124"/>
                    <a:pt x="0" y="104"/>
                    <a:pt x="0" y="81"/>
                  </a:cubicBezTo>
                  <a:cubicBezTo>
                    <a:pt x="0" y="59"/>
                    <a:pt x="9" y="39"/>
                    <a:pt x="24" y="24"/>
                  </a:cubicBezTo>
                  <a:cubicBezTo>
                    <a:pt x="38" y="9"/>
                    <a:pt x="59" y="0"/>
                    <a:pt x="81" y="0"/>
                  </a:cubicBezTo>
                  <a:cubicBezTo>
                    <a:pt x="81" y="5"/>
                    <a:pt x="81" y="5"/>
                    <a:pt x="81" y="5"/>
                  </a:cubicBezTo>
                  <a:close/>
                  <a:moveTo>
                    <a:pt x="81" y="9"/>
                  </a:moveTo>
                  <a:cubicBezTo>
                    <a:pt x="74" y="9"/>
                    <a:pt x="74" y="9"/>
                    <a:pt x="74" y="9"/>
                  </a:cubicBezTo>
                  <a:cubicBezTo>
                    <a:pt x="73" y="9"/>
                    <a:pt x="72" y="10"/>
                    <a:pt x="72" y="12"/>
                  </a:cubicBezTo>
                  <a:cubicBezTo>
                    <a:pt x="72" y="81"/>
                    <a:pt x="72" y="81"/>
                    <a:pt x="72" y="81"/>
                  </a:cubicBezTo>
                  <a:cubicBezTo>
                    <a:pt x="72" y="82"/>
                    <a:pt x="73" y="83"/>
                    <a:pt x="74" y="83"/>
                  </a:cubicBezTo>
                  <a:cubicBezTo>
                    <a:pt x="81" y="83"/>
                    <a:pt x="81" y="83"/>
                    <a:pt x="81" y="83"/>
                  </a:cubicBezTo>
                  <a:cubicBezTo>
                    <a:pt x="81" y="79"/>
                    <a:pt x="81" y="79"/>
                    <a:pt x="81" y="79"/>
                  </a:cubicBezTo>
                  <a:cubicBezTo>
                    <a:pt x="77" y="79"/>
                    <a:pt x="77" y="79"/>
                    <a:pt x="77" y="79"/>
                  </a:cubicBezTo>
                  <a:cubicBezTo>
                    <a:pt x="77" y="14"/>
                    <a:pt x="77" y="14"/>
                    <a:pt x="77" y="14"/>
                  </a:cubicBezTo>
                  <a:cubicBezTo>
                    <a:pt x="81" y="14"/>
                    <a:pt x="81" y="14"/>
                    <a:pt x="81" y="14"/>
                  </a:cubicBezTo>
                  <a:cubicBezTo>
                    <a:pt x="81" y="9"/>
                    <a:pt x="81" y="9"/>
                    <a:pt x="81" y="9"/>
                  </a:cubicBezTo>
                  <a:close/>
                  <a:moveTo>
                    <a:pt x="81" y="129"/>
                  </a:moveTo>
                  <a:cubicBezTo>
                    <a:pt x="68" y="129"/>
                    <a:pt x="56" y="123"/>
                    <a:pt x="47" y="115"/>
                  </a:cubicBezTo>
                  <a:cubicBezTo>
                    <a:pt x="39" y="106"/>
                    <a:pt x="33" y="94"/>
                    <a:pt x="33" y="81"/>
                  </a:cubicBezTo>
                  <a:cubicBezTo>
                    <a:pt x="33" y="72"/>
                    <a:pt x="36" y="64"/>
                    <a:pt x="40" y="56"/>
                  </a:cubicBezTo>
                  <a:cubicBezTo>
                    <a:pt x="40" y="56"/>
                    <a:pt x="40" y="56"/>
                    <a:pt x="40" y="56"/>
                  </a:cubicBezTo>
                  <a:cubicBezTo>
                    <a:pt x="45" y="49"/>
                    <a:pt x="51" y="43"/>
                    <a:pt x="60" y="39"/>
                  </a:cubicBezTo>
                  <a:cubicBezTo>
                    <a:pt x="61" y="38"/>
                    <a:pt x="61" y="37"/>
                    <a:pt x="61" y="36"/>
                  </a:cubicBezTo>
                  <a:cubicBezTo>
                    <a:pt x="55" y="24"/>
                    <a:pt x="55" y="24"/>
                    <a:pt x="55" y="24"/>
                  </a:cubicBezTo>
                  <a:cubicBezTo>
                    <a:pt x="54" y="23"/>
                    <a:pt x="53" y="22"/>
                    <a:pt x="51" y="23"/>
                  </a:cubicBezTo>
                  <a:cubicBezTo>
                    <a:pt x="40" y="29"/>
                    <a:pt x="31" y="37"/>
                    <a:pt x="25" y="47"/>
                  </a:cubicBezTo>
                  <a:cubicBezTo>
                    <a:pt x="19" y="57"/>
                    <a:pt x="16" y="69"/>
                    <a:pt x="16" y="81"/>
                  </a:cubicBezTo>
                  <a:cubicBezTo>
                    <a:pt x="16" y="99"/>
                    <a:pt x="23" y="116"/>
                    <a:pt x="35" y="127"/>
                  </a:cubicBezTo>
                  <a:cubicBezTo>
                    <a:pt x="47" y="139"/>
                    <a:pt x="63" y="147"/>
                    <a:pt x="81" y="147"/>
                  </a:cubicBezTo>
                  <a:cubicBezTo>
                    <a:pt x="81" y="142"/>
                    <a:pt x="81" y="142"/>
                    <a:pt x="81" y="142"/>
                  </a:cubicBezTo>
                  <a:cubicBezTo>
                    <a:pt x="64" y="142"/>
                    <a:pt x="49" y="135"/>
                    <a:pt x="38" y="124"/>
                  </a:cubicBezTo>
                  <a:cubicBezTo>
                    <a:pt x="27" y="113"/>
                    <a:pt x="20" y="98"/>
                    <a:pt x="20" y="81"/>
                  </a:cubicBezTo>
                  <a:cubicBezTo>
                    <a:pt x="20" y="70"/>
                    <a:pt x="24" y="59"/>
                    <a:pt x="29" y="49"/>
                  </a:cubicBezTo>
                  <a:cubicBezTo>
                    <a:pt x="35" y="41"/>
                    <a:pt x="42" y="33"/>
                    <a:pt x="52" y="28"/>
                  </a:cubicBezTo>
                  <a:cubicBezTo>
                    <a:pt x="55" y="36"/>
                    <a:pt x="55" y="36"/>
                    <a:pt x="55" y="36"/>
                  </a:cubicBezTo>
                  <a:cubicBezTo>
                    <a:pt x="47" y="40"/>
                    <a:pt x="41" y="46"/>
                    <a:pt x="36" y="54"/>
                  </a:cubicBezTo>
                  <a:cubicBezTo>
                    <a:pt x="36" y="54"/>
                    <a:pt x="36" y="54"/>
                    <a:pt x="36" y="54"/>
                  </a:cubicBezTo>
                  <a:cubicBezTo>
                    <a:pt x="31" y="62"/>
                    <a:pt x="29" y="71"/>
                    <a:pt x="29" y="81"/>
                  </a:cubicBezTo>
                  <a:cubicBezTo>
                    <a:pt x="29" y="96"/>
                    <a:pt x="35" y="109"/>
                    <a:pt x="44" y="118"/>
                  </a:cubicBezTo>
                  <a:cubicBezTo>
                    <a:pt x="53" y="128"/>
                    <a:pt x="67" y="134"/>
                    <a:pt x="81" y="134"/>
                  </a:cubicBezTo>
                  <a:lnTo>
                    <a:pt x="81" y="12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3" name="Freeform 28"/>
            <p:cNvSpPr>
              <a:spLocks noEditPoints="1"/>
            </p:cNvSpPr>
            <p:nvPr/>
          </p:nvSpPr>
          <p:spPr bwMode="auto">
            <a:xfrm>
              <a:off x="5472527" y="2376155"/>
              <a:ext cx="468026" cy="574642"/>
            </a:xfrm>
            <a:custGeom>
              <a:avLst/>
              <a:gdLst>
                <a:gd name="T0" fmla="*/ 171 w 182"/>
                <a:gd name="T1" fmla="*/ 218 h 223"/>
                <a:gd name="T2" fmla="*/ 120 w 182"/>
                <a:gd name="T3" fmla="*/ 125 h 223"/>
                <a:gd name="T4" fmla="*/ 104 w 182"/>
                <a:gd name="T5" fmla="*/ 74 h 223"/>
                <a:gd name="T6" fmla="*/ 129 w 182"/>
                <a:gd name="T7" fmla="*/ 127 h 223"/>
                <a:gd name="T8" fmla="*/ 182 w 182"/>
                <a:gd name="T9" fmla="*/ 221 h 223"/>
                <a:gd name="T10" fmla="*/ 125 w 182"/>
                <a:gd name="T11" fmla="*/ 206 h 223"/>
                <a:gd name="T12" fmla="*/ 112 w 182"/>
                <a:gd name="T13" fmla="*/ 190 h 223"/>
                <a:gd name="T14" fmla="*/ 106 w 182"/>
                <a:gd name="T15" fmla="*/ 185 h 223"/>
                <a:gd name="T16" fmla="*/ 107 w 182"/>
                <a:gd name="T17" fmla="*/ 170 h 223"/>
                <a:gd name="T18" fmla="*/ 106 w 182"/>
                <a:gd name="T19" fmla="*/ 151 h 223"/>
                <a:gd name="T20" fmla="*/ 104 w 182"/>
                <a:gd name="T21" fmla="*/ 167 h 223"/>
                <a:gd name="T22" fmla="*/ 91 w 182"/>
                <a:gd name="T23" fmla="*/ 201 h 223"/>
                <a:gd name="T24" fmla="*/ 104 w 182"/>
                <a:gd name="T25" fmla="*/ 74 h 223"/>
                <a:gd name="T26" fmla="*/ 91 w 182"/>
                <a:gd name="T27" fmla="*/ 0 h 223"/>
                <a:gd name="T28" fmla="*/ 102 w 182"/>
                <a:gd name="T29" fmla="*/ 35 h 223"/>
                <a:gd name="T30" fmla="*/ 103 w 182"/>
                <a:gd name="T31" fmla="*/ 141 h 223"/>
                <a:gd name="T32" fmla="*/ 99 w 182"/>
                <a:gd name="T33" fmla="*/ 139 h 223"/>
                <a:gd name="T34" fmla="*/ 102 w 182"/>
                <a:gd name="T35" fmla="*/ 127 h 223"/>
                <a:gd name="T36" fmla="*/ 97 w 182"/>
                <a:gd name="T37" fmla="*/ 157 h 223"/>
                <a:gd name="T38" fmla="*/ 103 w 182"/>
                <a:gd name="T39" fmla="*/ 157 h 223"/>
                <a:gd name="T40" fmla="*/ 91 w 182"/>
                <a:gd name="T41" fmla="*/ 170 h 223"/>
                <a:gd name="T42" fmla="*/ 104 w 182"/>
                <a:gd name="T43" fmla="*/ 176 h 223"/>
                <a:gd name="T44" fmla="*/ 104 w 182"/>
                <a:gd name="T45" fmla="*/ 185 h 223"/>
                <a:gd name="T46" fmla="*/ 97 w 182"/>
                <a:gd name="T47" fmla="*/ 108 h 223"/>
                <a:gd name="T48" fmla="*/ 91 w 182"/>
                <a:gd name="T49" fmla="*/ 100 h 223"/>
                <a:gd name="T50" fmla="*/ 91 w 182"/>
                <a:gd name="T51" fmla="*/ 201 h 223"/>
                <a:gd name="T52" fmla="*/ 78 w 182"/>
                <a:gd name="T53" fmla="*/ 201 h 223"/>
                <a:gd name="T54" fmla="*/ 85 w 182"/>
                <a:gd name="T55" fmla="*/ 38 h 223"/>
                <a:gd name="T56" fmla="*/ 82 w 182"/>
                <a:gd name="T57" fmla="*/ 33 h 223"/>
                <a:gd name="T58" fmla="*/ 91 w 182"/>
                <a:gd name="T59" fmla="*/ 17 h 223"/>
                <a:gd name="T60" fmla="*/ 87 w 182"/>
                <a:gd name="T61" fmla="*/ 111 h 223"/>
                <a:gd name="T62" fmla="*/ 90 w 182"/>
                <a:gd name="T63" fmla="*/ 106 h 223"/>
                <a:gd name="T64" fmla="*/ 91 w 182"/>
                <a:gd name="T65" fmla="*/ 130 h 223"/>
                <a:gd name="T66" fmla="*/ 91 w 182"/>
                <a:gd name="T67" fmla="*/ 153 h 223"/>
                <a:gd name="T68" fmla="*/ 78 w 182"/>
                <a:gd name="T69" fmla="*/ 139 h 223"/>
                <a:gd name="T70" fmla="*/ 91 w 182"/>
                <a:gd name="T71" fmla="*/ 125 h 223"/>
                <a:gd name="T72" fmla="*/ 89 w 182"/>
                <a:gd name="T73" fmla="*/ 165 h 223"/>
                <a:gd name="T74" fmla="*/ 78 w 182"/>
                <a:gd name="T75" fmla="*/ 190 h 223"/>
                <a:gd name="T76" fmla="*/ 85 w 182"/>
                <a:gd name="T77" fmla="*/ 160 h 223"/>
                <a:gd name="T78" fmla="*/ 79 w 182"/>
                <a:gd name="T79" fmla="*/ 151 h 223"/>
                <a:gd name="T80" fmla="*/ 78 w 182"/>
                <a:gd name="T81" fmla="*/ 160 h 223"/>
                <a:gd name="T82" fmla="*/ 56 w 182"/>
                <a:gd name="T83" fmla="*/ 201 h 223"/>
                <a:gd name="T84" fmla="*/ 40 w 182"/>
                <a:gd name="T85" fmla="*/ 222 h 223"/>
                <a:gd name="T86" fmla="*/ 1 w 182"/>
                <a:gd name="T87" fmla="*/ 218 h 223"/>
                <a:gd name="T88" fmla="*/ 53 w 182"/>
                <a:gd name="T89" fmla="*/ 109 h 223"/>
                <a:gd name="T90" fmla="*/ 70 w 182"/>
                <a:gd name="T91" fmla="*/ 109 h 223"/>
                <a:gd name="T92" fmla="*/ 62 w 182"/>
                <a:gd name="T93" fmla="*/ 125 h 223"/>
                <a:gd name="T94" fmla="*/ 78 w 182"/>
                <a:gd name="T95" fmla="*/ 139 h 223"/>
                <a:gd name="T96" fmla="*/ 78 w 182"/>
                <a:gd name="T97" fmla="*/ 151 h 223"/>
                <a:gd name="T98" fmla="*/ 72 w 182"/>
                <a:gd name="T99" fmla="*/ 170 h 223"/>
                <a:gd name="T100" fmla="*/ 78 w 182"/>
                <a:gd name="T101" fmla="*/ 160 h 223"/>
                <a:gd name="T102" fmla="*/ 70 w 182"/>
                <a:gd name="T103" fmla="*/ 190 h 223"/>
                <a:gd name="T104" fmla="*/ 78 w 182"/>
                <a:gd name="T105" fmla="*/ 17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 h="223">
                  <a:moveTo>
                    <a:pt x="104" y="201"/>
                  </a:moveTo>
                  <a:cubicBezTo>
                    <a:pt x="126" y="201"/>
                    <a:pt x="126" y="201"/>
                    <a:pt x="126" y="201"/>
                  </a:cubicBezTo>
                  <a:cubicBezTo>
                    <a:pt x="127" y="201"/>
                    <a:pt x="128" y="201"/>
                    <a:pt x="128" y="202"/>
                  </a:cubicBezTo>
                  <a:cubicBezTo>
                    <a:pt x="145" y="218"/>
                    <a:pt x="145" y="218"/>
                    <a:pt x="145" y="218"/>
                  </a:cubicBezTo>
                  <a:cubicBezTo>
                    <a:pt x="171" y="218"/>
                    <a:pt x="171" y="218"/>
                    <a:pt x="171" y="218"/>
                  </a:cubicBezTo>
                  <a:cubicBezTo>
                    <a:pt x="161" y="211"/>
                    <a:pt x="152" y="201"/>
                    <a:pt x="145" y="189"/>
                  </a:cubicBezTo>
                  <a:cubicBezTo>
                    <a:pt x="133" y="171"/>
                    <a:pt x="125" y="149"/>
                    <a:pt x="118" y="128"/>
                  </a:cubicBezTo>
                  <a:cubicBezTo>
                    <a:pt x="117" y="127"/>
                    <a:pt x="118" y="125"/>
                    <a:pt x="119" y="125"/>
                  </a:cubicBezTo>
                  <a:cubicBezTo>
                    <a:pt x="120" y="125"/>
                    <a:pt x="120" y="125"/>
                    <a:pt x="120" y="125"/>
                  </a:cubicBezTo>
                  <a:cubicBezTo>
                    <a:pt x="120" y="125"/>
                    <a:pt x="120" y="125"/>
                    <a:pt x="120" y="125"/>
                  </a:cubicBezTo>
                  <a:cubicBezTo>
                    <a:pt x="124" y="125"/>
                    <a:pt x="124" y="125"/>
                    <a:pt x="124" y="125"/>
                  </a:cubicBezTo>
                  <a:cubicBezTo>
                    <a:pt x="124" y="111"/>
                    <a:pt x="124" y="111"/>
                    <a:pt x="124" y="111"/>
                  </a:cubicBezTo>
                  <a:cubicBezTo>
                    <a:pt x="115" y="111"/>
                    <a:pt x="115" y="111"/>
                    <a:pt x="115" y="111"/>
                  </a:cubicBezTo>
                  <a:cubicBezTo>
                    <a:pt x="113" y="111"/>
                    <a:pt x="113" y="110"/>
                    <a:pt x="112" y="109"/>
                  </a:cubicBezTo>
                  <a:cubicBezTo>
                    <a:pt x="109" y="96"/>
                    <a:pt x="106" y="84"/>
                    <a:pt x="104" y="74"/>
                  </a:cubicBezTo>
                  <a:cubicBezTo>
                    <a:pt x="104" y="46"/>
                    <a:pt x="104" y="46"/>
                    <a:pt x="104" y="46"/>
                  </a:cubicBezTo>
                  <a:cubicBezTo>
                    <a:pt x="106" y="58"/>
                    <a:pt x="110" y="81"/>
                    <a:pt x="116" y="106"/>
                  </a:cubicBezTo>
                  <a:cubicBezTo>
                    <a:pt x="126" y="106"/>
                    <a:pt x="126" y="106"/>
                    <a:pt x="126" y="106"/>
                  </a:cubicBezTo>
                  <a:cubicBezTo>
                    <a:pt x="128" y="106"/>
                    <a:pt x="129" y="107"/>
                    <a:pt x="129" y="109"/>
                  </a:cubicBezTo>
                  <a:cubicBezTo>
                    <a:pt x="129" y="127"/>
                    <a:pt x="129" y="127"/>
                    <a:pt x="129" y="127"/>
                  </a:cubicBezTo>
                  <a:cubicBezTo>
                    <a:pt x="129" y="128"/>
                    <a:pt x="128" y="130"/>
                    <a:pt x="126" y="130"/>
                  </a:cubicBezTo>
                  <a:cubicBezTo>
                    <a:pt x="123" y="130"/>
                    <a:pt x="123" y="130"/>
                    <a:pt x="123" y="130"/>
                  </a:cubicBezTo>
                  <a:cubicBezTo>
                    <a:pt x="130" y="150"/>
                    <a:pt x="138" y="170"/>
                    <a:pt x="149" y="186"/>
                  </a:cubicBezTo>
                  <a:cubicBezTo>
                    <a:pt x="158" y="200"/>
                    <a:pt x="168" y="212"/>
                    <a:pt x="181" y="218"/>
                  </a:cubicBezTo>
                  <a:cubicBezTo>
                    <a:pt x="181" y="219"/>
                    <a:pt x="182" y="220"/>
                    <a:pt x="182" y="221"/>
                  </a:cubicBezTo>
                  <a:cubicBezTo>
                    <a:pt x="182" y="222"/>
                    <a:pt x="181" y="223"/>
                    <a:pt x="179" y="223"/>
                  </a:cubicBezTo>
                  <a:cubicBezTo>
                    <a:pt x="144" y="223"/>
                    <a:pt x="144" y="223"/>
                    <a:pt x="144" y="223"/>
                  </a:cubicBezTo>
                  <a:cubicBezTo>
                    <a:pt x="144" y="223"/>
                    <a:pt x="144" y="223"/>
                    <a:pt x="144" y="223"/>
                  </a:cubicBezTo>
                  <a:cubicBezTo>
                    <a:pt x="144" y="223"/>
                    <a:pt x="143" y="223"/>
                    <a:pt x="143" y="222"/>
                  </a:cubicBezTo>
                  <a:cubicBezTo>
                    <a:pt x="125" y="206"/>
                    <a:pt x="125" y="206"/>
                    <a:pt x="125" y="206"/>
                  </a:cubicBezTo>
                  <a:cubicBezTo>
                    <a:pt x="104" y="206"/>
                    <a:pt x="104" y="206"/>
                    <a:pt x="104" y="206"/>
                  </a:cubicBezTo>
                  <a:cubicBezTo>
                    <a:pt x="104" y="201"/>
                    <a:pt x="104" y="201"/>
                    <a:pt x="104" y="201"/>
                  </a:cubicBezTo>
                  <a:close/>
                  <a:moveTo>
                    <a:pt x="104" y="190"/>
                  </a:moveTo>
                  <a:cubicBezTo>
                    <a:pt x="112" y="190"/>
                    <a:pt x="112" y="190"/>
                    <a:pt x="112" y="190"/>
                  </a:cubicBezTo>
                  <a:cubicBezTo>
                    <a:pt x="112" y="190"/>
                    <a:pt x="112" y="190"/>
                    <a:pt x="112" y="190"/>
                  </a:cubicBezTo>
                  <a:cubicBezTo>
                    <a:pt x="113" y="190"/>
                    <a:pt x="113" y="189"/>
                    <a:pt x="114" y="189"/>
                  </a:cubicBezTo>
                  <a:cubicBezTo>
                    <a:pt x="115" y="188"/>
                    <a:pt x="115" y="187"/>
                    <a:pt x="114" y="186"/>
                  </a:cubicBezTo>
                  <a:cubicBezTo>
                    <a:pt x="104" y="176"/>
                    <a:pt x="104" y="176"/>
                    <a:pt x="104" y="176"/>
                  </a:cubicBezTo>
                  <a:cubicBezTo>
                    <a:pt x="104" y="183"/>
                    <a:pt x="104" y="183"/>
                    <a:pt x="104" y="183"/>
                  </a:cubicBezTo>
                  <a:cubicBezTo>
                    <a:pt x="106" y="185"/>
                    <a:pt x="106" y="185"/>
                    <a:pt x="106" y="185"/>
                  </a:cubicBezTo>
                  <a:cubicBezTo>
                    <a:pt x="104" y="185"/>
                    <a:pt x="104" y="185"/>
                    <a:pt x="104" y="185"/>
                  </a:cubicBezTo>
                  <a:cubicBezTo>
                    <a:pt x="104" y="190"/>
                    <a:pt x="104" y="190"/>
                    <a:pt x="104" y="190"/>
                  </a:cubicBezTo>
                  <a:close/>
                  <a:moveTo>
                    <a:pt x="104" y="167"/>
                  </a:moveTo>
                  <a:cubicBezTo>
                    <a:pt x="107" y="170"/>
                    <a:pt x="107" y="170"/>
                    <a:pt x="107" y="170"/>
                  </a:cubicBezTo>
                  <a:cubicBezTo>
                    <a:pt x="107" y="170"/>
                    <a:pt x="107" y="170"/>
                    <a:pt x="107" y="170"/>
                  </a:cubicBezTo>
                  <a:cubicBezTo>
                    <a:pt x="108" y="170"/>
                    <a:pt x="109" y="170"/>
                    <a:pt x="109" y="170"/>
                  </a:cubicBezTo>
                  <a:cubicBezTo>
                    <a:pt x="111" y="170"/>
                    <a:pt x="111" y="168"/>
                    <a:pt x="111" y="167"/>
                  </a:cubicBezTo>
                  <a:cubicBezTo>
                    <a:pt x="110" y="165"/>
                    <a:pt x="110" y="162"/>
                    <a:pt x="109" y="160"/>
                  </a:cubicBezTo>
                  <a:cubicBezTo>
                    <a:pt x="108" y="157"/>
                    <a:pt x="108" y="155"/>
                    <a:pt x="107" y="152"/>
                  </a:cubicBezTo>
                  <a:cubicBezTo>
                    <a:pt x="107" y="152"/>
                    <a:pt x="107" y="151"/>
                    <a:pt x="106" y="151"/>
                  </a:cubicBezTo>
                  <a:cubicBezTo>
                    <a:pt x="106" y="150"/>
                    <a:pt x="105" y="150"/>
                    <a:pt x="104" y="151"/>
                  </a:cubicBezTo>
                  <a:cubicBezTo>
                    <a:pt x="104" y="160"/>
                    <a:pt x="104" y="160"/>
                    <a:pt x="104" y="160"/>
                  </a:cubicBezTo>
                  <a:cubicBezTo>
                    <a:pt x="104" y="160"/>
                    <a:pt x="104" y="160"/>
                    <a:pt x="104" y="160"/>
                  </a:cubicBezTo>
                  <a:cubicBezTo>
                    <a:pt x="104" y="160"/>
                    <a:pt x="104" y="160"/>
                    <a:pt x="104" y="160"/>
                  </a:cubicBezTo>
                  <a:cubicBezTo>
                    <a:pt x="104" y="167"/>
                    <a:pt x="104" y="167"/>
                    <a:pt x="104" y="167"/>
                  </a:cubicBezTo>
                  <a:close/>
                  <a:moveTo>
                    <a:pt x="104" y="141"/>
                  </a:moveTo>
                  <a:cubicBezTo>
                    <a:pt x="104" y="140"/>
                    <a:pt x="104" y="140"/>
                    <a:pt x="104" y="139"/>
                  </a:cubicBezTo>
                  <a:cubicBezTo>
                    <a:pt x="104" y="138"/>
                    <a:pt x="104" y="138"/>
                    <a:pt x="104" y="138"/>
                  </a:cubicBezTo>
                  <a:lnTo>
                    <a:pt x="104" y="141"/>
                  </a:lnTo>
                  <a:close/>
                  <a:moveTo>
                    <a:pt x="91" y="201"/>
                  </a:moveTo>
                  <a:cubicBezTo>
                    <a:pt x="104" y="201"/>
                    <a:pt x="104" y="201"/>
                    <a:pt x="104" y="201"/>
                  </a:cubicBezTo>
                  <a:cubicBezTo>
                    <a:pt x="104" y="206"/>
                    <a:pt x="104" y="206"/>
                    <a:pt x="104" y="206"/>
                  </a:cubicBezTo>
                  <a:cubicBezTo>
                    <a:pt x="91" y="206"/>
                    <a:pt x="91" y="206"/>
                    <a:pt x="91" y="206"/>
                  </a:cubicBezTo>
                  <a:cubicBezTo>
                    <a:pt x="91" y="201"/>
                    <a:pt x="91" y="201"/>
                    <a:pt x="91" y="201"/>
                  </a:cubicBezTo>
                  <a:close/>
                  <a:moveTo>
                    <a:pt x="104" y="74"/>
                  </a:moveTo>
                  <a:cubicBezTo>
                    <a:pt x="100" y="56"/>
                    <a:pt x="99" y="43"/>
                    <a:pt x="98" y="38"/>
                  </a:cubicBezTo>
                  <a:cubicBezTo>
                    <a:pt x="97" y="38"/>
                    <a:pt x="97" y="38"/>
                    <a:pt x="97" y="38"/>
                  </a:cubicBezTo>
                  <a:cubicBezTo>
                    <a:pt x="95" y="38"/>
                    <a:pt x="94" y="37"/>
                    <a:pt x="94" y="36"/>
                  </a:cubicBezTo>
                  <a:cubicBezTo>
                    <a:pt x="91" y="17"/>
                    <a:pt x="91" y="17"/>
                    <a:pt x="91" y="17"/>
                  </a:cubicBezTo>
                  <a:cubicBezTo>
                    <a:pt x="91" y="0"/>
                    <a:pt x="91" y="0"/>
                    <a:pt x="91" y="0"/>
                  </a:cubicBezTo>
                  <a:cubicBezTo>
                    <a:pt x="92" y="0"/>
                    <a:pt x="93" y="1"/>
                    <a:pt x="93" y="2"/>
                  </a:cubicBezTo>
                  <a:cubicBezTo>
                    <a:pt x="99" y="33"/>
                    <a:pt x="99" y="33"/>
                    <a:pt x="99" y="33"/>
                  </a:cubicBezTo>
                  <a:cubicBezTo>
                    <a:pt x="100" y="33"/>
                    <a:pt x="100" y="33"/>
                    <a:pt x="100" y="33"/>
                  </a:cubicBezTo>
                  <a:cubicBezTo>
                    <a:pt x="100" y="33"/>
                    <a:pt x="100" y="33"/>
                    <a:pt x="100" y="33"/>
                  </a:cubicBezTo>
                  <a:cubicBezTo>
                    <a:pt x="101" y="33"/>
                    <a:pt x="102" y="34"/>
                    <a:pt x="102" y="35"/>
                  </a:cubicBezTo>
                  <a:cubicBezTo>
                    <a:pt x="102" y="35"/>
                    <a:pt x="103" y="39"/>
                    <a:pt x="104" y="46"/>
                  </a:cubicBezTo>
                  <a:cubicBezTo>
                    <a:pt x="104" y="74"/>
                    <a:pt x="104" y="74"/>
                    <a:pt x="104" y="74"/>
                  </a:cubicBezTo>
                  <a:close/>
                  <a:moveTo>
                    <a:pt x="104" y="138"/>
                  </a:moveTo>
                  <a:cubicBezTo>
                    <a:pt x="104" y="141"/>
                    <a:pt x="104" y="141"/>
                    <a:pt x="104" y="141"/>
                  </a:cubicBezTo>
                  <a:cubicBezTo>
                    <a:pt x="104" y="141"/>
                    <a:pt x="104" y="141"/>
                    <a:pt x="103" y="141"/>
                  </a:cubicBezTo>
                  <a:cubicBezTo>
                    <a:pt x="103" y="141"/>
                    <a:pt x="103" y="141"/>
                    <a:pt x="103" y="141"/>
                  </a:cubicBezTo>
                  <a:cubicBezTo>
                    <a:pt x="93" y="152"/>
                    <a:pt x="93" y="152"/>
                    <a:pt x="93" y="152"/>
                  </a:cubicBezTo>
                  <a:cubicBezTo>
                    <a:pt x="92" y="152"/>
                    <a:pt x="92" y="153"/>
                    <a:pt x="91" y="153"/>
                  </a:cubicBezTo>
                  <a:cubicBezTo>
                    <a:pt x="91" y="147"/>
                    <a:pt x="91" y="147"/>
                    <a:pt x="91" y="147"/>
                  </a:cubicBezTo>
                  <a:cubicBezTo>
                    <a:pt x="99" y="139"/>
                    <a:pt x="99" y="139"/>
                    <a:pt x="99" y="139"/>
                  </a:cubicBezTo>
                  <a:cubicBezTo>
                    <a:pt x="98" y="135"/>
                    <a:pt x="98" y="132"/>
                    <a:pt x="97" y="130"/>
                  </a:cubicBezTo>
                  <a:cubicBezTo>
                    <a:pt x="91" y="130"/>
                    <a:pt x="91" y="130"/>
                    <a:pt x="91" y="130"/>
                  </a:cubicBezTo>
                  <a:cubicBezTo>
                    <a:pt x="91" y="125"/>
                    <a:pt x="91" y="125"/>
                    <a:pt x="91" y="125"/>
                  </a:cubicBezTo>
                  <a:cubicBezTo>
                    <a:pt x="99" y="125"/>
                    <a:pt x="99" y="125"/>
                    <a:pt x="99" y="125"/>
                  </a:cubicBezTo>
                  <a:cubicBezTo>
                    <a:pt x="100" y="125"/>
                    <a:pt x="101" y="126"/>
                    <a:pt x="102" y="127"/>
                  </a:cubicBezTo>
                  <a:cubicBezTo>
                    <a:pt x="102" y="127"/>
                    <a:pt x="103" y="132"/>
                    <a:pt x="104" y="138"/>
                  </a:cubicBezTo>
                  <a:close/>
                  <a:moveTo>
                    <a:pt x="104" y="151"/>
                  </a:moveTo>
                  <a:cubicBezTo>
                    <a:pt x="104" y="151"/>
                    <a:pt x="103" y="151"/>
                    <a:pt x="103" y="151"/>
                  </a:cubicBezTo>
                  <a:cubicBezTo>
                    <a:pt x="98" y="156"/>
                    <a:pt x="98" y="156"/>
                    <a:pt x="98" y="156"/>
                  </a:cubicBezTo>
                  <a:cubicBezTo>
                    <a:pt x="97" y="157"/>
                    <a:pt x="97" y="157"/>
                    <a:pt x="97" y="157"/>
                  </a:cubicBezTo>
                  <a:cubicBezTo>
                    <a:pt x="96" y="158"/>
                    <a:pt x="96" y="159"/>
                    <a:pt x="97" y="160"/>
                  </a:cubicBezTo>
                  <a:cubicBezTo>
                    <a:pt x="104" y="167"/>
                    <a:pt x="104" y="167"/>
                    <a:pt x="104" y="167"/>
                  </a:cubicBezTo>
                  <a:cubicBezTo>
                    <a:pt x="104" y="160"/>
                    <a:pt x="104" y="160"/>
                    <a:pt x="104" y="160"/>
                  </a:cubicBezTo>
                  <a:cubicBezTo>
                    <a:pt x="103" y="158"/>
                    <a:pt x="103" y="158"/>
                    <a:pt x="103" y="158"/>
                  </a:cubicBezTo>
                  <a:cubicBezTo>
                    <a:pt x="103" y="157"/>
                    <a:pt x="103" y="157"/>
                    <a:pt x="103" y="157"/>
                  </a:cubicBezTo>
                  <a:cubicBezTo>
                    <a:pt x="104" y="160"/>
                    <a:pt x="104" y="160"/>
                    <a:pt x="104" y="160"/>
                  </a:cubicBezTo>
                  <a:cubicBezTo>
                    <a:pt x="104" y="151"/>
                    <a:pt x="104" y="151"/>
                    <a:pt x="104" y="151"/>
                  </a:cubicBezTo>
                  <a:close/>
                  <a:moveTo>
                    <a:pt x="104" y="176"/>
                  </a:moveTo>
                  <a:cubicBezTo>
                    <a:pt x="104" y="183"/>
                    <a:pt x="104" y="183"/>
                    <a:pt x="104" y="183"/>
                  </a:cubicBezTo>
                  <a:cubicBezTo>
                    <a:pt x="91" y="170"/>
                    <a:pt x="91" y="170"/>
                    <a:pt x="91" y="170"/>
                  </a:cubicBezTo>
                  <a:cubicBezTo>
                    <a:pt x="91" y="170"/>
                    <a:pt x="91" y="170"/>
                    <a:pt x="91" y="170"/>
                  </a:cubicBezTo>
                  <a:cubicBezTo>
                    <a:pt x="91" y="164"/>
                    <a:pt x="91" y="164"/>
                    <a:pt x="91" y="164"/>
                  </a:cubicBezTo>
                  <a:cubicBezTo>
                    <a:pt x="92" y="164"/>
                    <a:pt x="92" y="164"/>
                    <a:pt x="93" y="165"/>
                  </a:cubicBezTo>
                  <a:cubicBezTo>
                    <a:pt x="93" y="165"/>
                    <a:pt x="93" y="165"/>
                    <a:pt x="93" y="165"/>
                  </a:cubicBezTo>
                  <a:cubicBezTo>
                    <a:pt x="104" y="176"/>
                    <a:pt x="104" y="176"/>
                    <a:pt x="104" y="176"/>
                  </a:cubicBezTo>
                  <a:close/>
                  <a:moveTo>
                    <a:pt x="104" y="185"/>
                  </a:moveTo>
                  <a:cubicBezTo>
                    <a:pt x="104" y="190"/>
                    <a:pt x="104" y="190"/>
                    <a:pt x="104" y="190"/>
                  </a:cubicBezTo>
                  <a:cubicBezTo>
                    <a:pt x="91" y="190"/>
                    <a:pt x="91" y="190"/>
                    <a:pt x="91" y="190"/>
                  </a:cubicBezTo>
                  <a:cubicBezTo>
                    <a:pt x="91" y="185"/>
                    <a:pt x="91" y="185"/>
                    <a:pt x="91" y="185"/>
                  </a:cubicBezTo>
                  <a:cubicBezTo>
                    <a:pt x="104" y="185"/>
                    <a:pt x="104" y="185"/>
                    <a:pt x="104" y="185"/>
                  </a:cubicBezTo>
                  <a:close/>
                  <a:moveTo>
                    <a:pt x="91" y="111"/>
                  </a:moveTo>
                  <a:cubicBezTo>
                    <a:pt x="95" y="111"/>
                    <a:pt x="95" y="111"/>
                    <a:pt x="95" y="111"/>
                  </a:cubicBezTo>
                  <a:cubicBezTo>
                    <a:pt x="95" y="111"/>
                    <a:pt x="95" y="111"/>
                    <a:pt x="95" y="111"/>
                  </a:cubicBezTo>
                  <a:cubicBezTo>
                    <a:pt x="95" y="111"/>
                    <a:pt x="95" y="111"/>
                    <a:pt x="95" y="111"/>
                  </a:cubicBezTo>
                  <a:cubicBezTo>
                    <a:pt x="96" y="111"/>
                    <a:pt x="97" y="110"/>
                    <a:pt x="97" y="108"/>
                  </a:cubicBezTo>
                  <a:cubicBezTo>
                    <a:pt x="95" y="99"/>
                    <a:pt x="93" y="67"/>
                    <a:pt x="93" y="67"/>
                  </a:cubicBezTo>
                  <a:cubicBezTo>
                    <a:pt x="93" y="66"/>
                    <a:pt x="92" y="65"/>
                    <a:pt x="91" y="65"/>
                  </a:cubicBezTo>
                  <a:cubicBezTo>
                    <a:pt x="91" y="65"/>
                    <a:pt x="91" y="65"/>
                    <a:pt x="91" y="65"/>
                  </a:cubicBezTo>
                  <a:cubicBezTo>
                    <a:pt x="91" y="100"/>
                    <a:pt x="91" y="100"/>
                    <a:pt x="91" y="100"/>
                  </a:cubicBezTo>
                  <a:cubicBezTo>
                    <a:pt x="91" y="100"/>
                    <a:pt x="91" y="100"/>
                    <a:pt x="91" y="100"/>
                  </a:cubicBezTo>
                  <a:cubicBezTo>
                    <a:pt x="91" y="102"/>
                    <a:pt x="92" y="104"/>
                    <a:pt x="92" y="106"/>
                  </a:cubicBezTo>
                  <a:cubicBezTo>
                    <a:pt x="91" y="106"/>
                    <a:pt x="91" y="106"/>
                    <a:pt x="91" y="106"/>
                  </a:cubicBezTo>
                  <a:lnTo>
                    <a:pt x="91" y="111"/>
                  </a:lnTo>
                  <a:close/>
                  <a:moveTo>
                    <a:pt x="78" y="201"/>
                  </a:moveTo>
                  <a:cubicBezTo>
                    <a:pt x="91" y="201"/>
                    <a:pt x="91" y="201"/>
                    <a:pt x="91" y="201"/>
                  </a:cubicBezTo>
                  <a:cubicBezTo>
                    <a:pt x="91" y="201"/>
                    <a:pt x="91" y="201"/>
                    <a:pt x="91" y="201"/>
                  </a:cubicBezTo>
                  <a:cubicBezTo>
                    <a:pt x="91" y="206"/>
                    <a:pt x="91" y="206"/>
                    <a:pt x="91" y="206"/>
                  </a:cubicBezTo>
                  <a:cubicBezTo>
                    <a:pt x="91" y="206"/>
                    <a:pt x="91" y="206"/>
                    <a:pt x="91" y="206"/>
                  </a:cubicBezTo>
                  <a:cubicBezTo>
                    <a:pt x="78" y="206"/>
                    <a:pt x="78" y="206"/>
                    <a:pt x="78" y="206"/>
                  </a:cubicBezTo>
                  <a:cubicBezTo>
                    <a:pt x="78" y="201"/>
                    <a:pt x="78" y="201"/>
                    <a:pt x="78" y="201"/>
                  </a:cubicBezTo>
                  <a:close/>
                  <a:moveTo>
                    <a:pt x="91" y="17"/>
                  </a:moveTo>
                  <a:cubicBezTo>
                    <a:pt x="91" y="17"/>
                    <a:pt x="91" y="17"/>
                    <a:pt x="91" y="17"/>
                  </a:cubicBezTo>
                  <a:cubicBezTo>
                    <a:pt x="88" y="36"/>
                    <a:pt x="88" y="36"/>
                    <a:pt x="88" y="36"/>
                  </a:cubicBezTo>
                  <a:cubicBezTo>
                    <a:pt x="88" y="37"/>
                    <a:pt x="87" y="38"/>
                    <a:pt x="85" y="38"/>
                  </a:cubicBezTo>
                  <a:cubicBezTo>
                    <a:pt x="85" y="38"/>
                    <a:pt x="85" y="38"/>
                    <a:pt x="85" y="38"/>
                  </a:cubicBezTo>
                  <a:cubicBezTo>
                    <a:pt x="84" y="38"/>
                    <a:pt x="84" y="38"/>
                    <a:pt x="84" y="38"/>
                  </a:cubicBezTo>
                  <a:cubicBezTo>
                    <a:pt x="84" y="43"/>
                    <a:pt x="82" y="56"/>
                    <a:pt x="78" y="74"/>
                  </a:cubicBezTo>
                  <a:cubicBezTo>
                    <a:pt x="78" y="46"/>
                    <a:pt x="78" y="46"/>
                    <a:pt x="78" y="46"/>
                  </a:cubicBezTo>
                  <a:cubicBezTo>
                    <a:pt x="79" y="40"/>
                    <a:pt x="80" y="36"/>
                    <a:pt x="80" y="35"/>
                  </a:cubicBezTo>
                  <a:cubicBezTo>
                    <a:pt x="80" y="34"/>
                    <a:pt x="81" y="33"/>
                    <a:pt x="82" y="33"/>
                  </a:cubicBezTo>
                  <a:cubicBezTo>
                    <a:pt x="83" y="33"/>
                    <a:pt x="83" y="33"/>
                    <a:pt x="83" y="33"/>
                  </a:cubicBezTo>
                  <a:cubicBezTo>
                    <a:pt x="89" y="2"/>
                    <a:pt x="89" y="2"/>
                    <a:pt x="89" y="2"/>
                  </a:cubicBezTo>
                  <a:cubicBezTo>
                    <a:pt x="89" y="1"/>
                    <a:pt x="90" y="1"/>
                    <a:pt x="91" y="0"/>
                  </a:cubicBezTo>
                  <a:cubicBezTo>
                    <a:pt x="91" y="0"/>
                    <a:pt x="91" y="0"/>
                    <a:pt x="91" y="0"/>
                  </a:cubicBezTo>
                  <a:cubicBezTo>
                    <a:pt x="91" y="17"/>
                    <a:pt x="91" y="17"/>
                    <a:pt x="91" y="17"/>
                  </a:cubicBezTo>
                  <a:close/>
                  <a:moveTo>
                    <a:pt x="91" y="65"/>
                  </a:moveTo>
                  <a:cubicBezTo>
                    <a:pt x="90" y="65"/>
                    <a:pt x="89" y="66"/>
                    <a:pt x="89" y="67"/>
                  </a:cubicBezTo>
                  <a:cubicBezTo>
                    <a:pt x="89" y="67"/>
                    <a:pt x="87" y="98"/>
                    <a:pt x="85" y="108"/>
                  </a:cubicBezTo>
                  <a:cubicBezTo>
                    <a:pt x="85" y="108"/>
                    <a:pt x="85" y="109"/>
                    <a:pt x="85" y="109"/>
                  </a:cubicBezTo>
                  <a:cubicBezTo>
                    <a:pt x="85" y="110"/>
                    <a:pt x="86" y="111"/>
                    <a:pt x="87" y="111"/>
                  </a:cubicBezTo>
                  <a:cubicBezTo>
                    <a:pt x="91" y="111"/>
                    <a:pt x="91" y="111"/>
                    <a:pt x="91" y="111"/>
                  </a:cubicBezTo>
                  <a:cubicBezTo>
                    <a:pt x="91" y="111"/>
                    <a:pt x="91" y="111"/>
                    <a:pt x="91" y="111"/>
                  </a:cubicBezTo>
                  <a:cubicBezTo>
                    <a:pt x="91" y="106"/>
                    <a:pt x="91" y="106"/>
                    <a:pt x="91" y="106"/>
                  </a:cubicBezTo>
                  <a:cubicBezTo>
                    <a:pt x="91" y="106"/>
                    <a:pt x="91" y="106"/>
                    <a:pt x="91" y="106"/>
                  </a:cubicBezTo>
                  <a:cubicBezTo>
                    <a:pt x="90" y="106"/>
                    <a:pt x="90" y="106"/>
                    <a:pt x="90" y="106"/>
                  </a:cubicBezTo>
                  <a:cubicBezTo>
                    <a:pt x="91" y="104"/>
                    <a:pt x="91" y="102"/>
                    <a:pt x="91" y="100"/>
                  </a:cubicBezTo>
                  <a:cubicBezTo>
                    <a:pt x="91" y="65"/>
                    <a:pt x="91" y="65"/>
                    <a:pt x="91" y="65"/>
                  </a:cubicBezTo>
                  <a:close/>
                  <a:moveTo>
                    <a:pt x="91" y="125"/>
                  </a:moveTo>
                  <a:cubicBezTo>
                    <a:pt x="91" y="130"/>
                    <a:pt x="91" y="130"/>
                    <a:pt x="91" y="130"/>
                  </a:cubicBezTo>
                  <a:cubicBezTo>
                    <a:pt x="91" y="130"/>
                    <a:pt x="91" y="130"/>
                    <a:pt x="91" y="130"/>
                  </a:cubicBezTo>
                  <a:cubicBezTo>
                    <a:pt x="85" y="130"/>
                    <a:pt x="85" y="130"/>
                    <a:pt x="85" y="130"/>
                  </a:cubicBezTo>
                  <a:cubicBezTo>
                    <a:pt x="84" y="132"/>
                    <a:pt x="84" y="135"/>
                    <a:pt x="83" y="139"/>
                  </a:cubicBezTo>
                  <a:cubicBezTo>
                    <a:pt x="91" y="147"/>
                    <a:pt x="91" y="147"/>
                    <a:pt x="91" y="147"/>
                  </a:cubicBezTo>
                  <a:cubicBezTo>
                    <a:pt x="91" y="147"/>
                    <a:pt x="91" y="147"/>
                    <a:pt x="91" y="147"/>
                  </a:cubicBezTo>
                  <a:cubicBezTo>
                    <a:pt x="91" y="153"/>
                    <a:pt x="91" y="153"/>
                    <a:pt x="91" y="153"/>
                  </a:cubicBezTo>
                  <a:cubicBezTo>
                    <a:pt x="90" y="153"/>
                    <a:pt x="90" y="152"/>
                    <a:pt x="89" y="152"/>
                  </a:cubicBezTo>
                  <a:cubicBezTo>
                    <a:pt x="89" y="152"/>
                    <a:pt x="89" y="152"/>
                    <a:pt x="89" y="152"/>
                  </a:cubicBezTo>
                  <a:cubicBezTo>
                    <a:pt x="79" y="141"/>
                    <a:pt x="79" y="141"/>
                    <a:pt x="79" y="141"/>
                  </a:cubicBezTo>
                  <a:cubicBezTo>
                    <a:pt x="78" y="141"/>
                    <a:pt x="78" y="141"/>
                    <a:pt x="78" y="141"/>
                  </a:cubicBezTo>
                  <a:cubicBezTo>
                    <a:pt x="78" y="139"/>
                    <a:pt x="78" y="139"/>
                    <a:pt x="78" y="139"/>
                  </a:cubicBezTo>
                  <a:cubicBezTo>
                    <a:pt x="80" y="132"/>
                    <a:pt x="80" y="127"/>
                    <a:pt x="80" y="127"/>
                  </a:cubicBezTo>
                  <a:cubicBezTo>
                    <a:pt x="81" y="126"/>
                    <a:pt x="82" y="125"/>
                    <a:pt x="83" y="125"/>
                  </a:cubicBezTo>
                  <a:cubicBezTo>
                    <a:pt x="83" y="125"/>
                    <a:pt x="83" y="125"/>
                    <a:pt x="83" y="125"/>
                  </a:cubicBezTo>
                  <a:cubicBezTo>
                    <a:pt x="91" y="125"/>
                    <a:pt x="91" y="125"/>
                    <a:pt x="91" y="125"/>
                  </a:cubicBezTo>
                  <a:cubicBezTo>
                    <a:pt x="91" y="125"/>
                    <a:pt x="91" y="125"/>
                    <a:pt x="91" y="125"/>
                  </a:cubicBezTo>
                  <a:close/>
                  <a:moveTo>
                    <a:pt x="91" y="164"/>
                  </a:moveTo>
                  <a:cubicBezTo>
                    <a:pt x="91" y="170"/>
                    <a:pt x="91" y="170"/>
                    <a:pt x="91" y="170"/>
                  </a:cubicBezTo>
                  <a:cubicBezTo>
                    <a:pt x="78" y="183"/>
                    <a:pt x="78" y="183"/>
                    <a:pt x="78" y="183"/>
                  </a:cubicBezTo>
                  <a:cubicBezTo>
                    <a:pt x="78" y="176"/>
                    <a:pt x="78" y="176"/>
                    <a:pt x="78" y="176"/>
                  </a:cubicBezTo>
                  <a:cubicBezTo>
                    <a:pt x="89" y="165"/>
                    <a:pt x="89" y="165"/>
                    <a:pt x="89" y="165"/>
                  </a:cubicBezTo>
                  <a:cubicBezTo>
                    <a:pt x="90" y="164"/>
                    <a:pt x="90" y="164"/>
                    <a:pt x="91" y="164"/>
                  </a:cubicBezTo>
                  <a:close/>
                  <a:moveTo>
                    <a:pt x="91" y="185"/>
                  </a:moveTo>
                  <a:cubicBezTo>
                    <a:pt x="91" y="190"/>
                    <a:pt x="91" y="190"/>
                    <a:pt x="91" y="190"/>
                  </a:cubicBezTo>
                  <a:cubicBezTo>
                    <a:pt x="91" y="190"/>
                    <a:pt x="91" y="190"/>
                    <a:pt x="91" y="190"/>
                  </a:cubicBezTo>
                  <a:cubicBezTo>
                    <a:pt x="78" y="190"/>
                    <a:pt x="78" y="190"/>
                    <a:pt x="78" y="190"/>
                  </a:cubicBezTo>
                  <a:cubicBezTo>
                    <a:pt x="78" y="185"/>
                    <a:pt x="78" y="185"/>
                    <a:pt x="78" y="185"/>
                  </a:cubicBezTo>
                  <a:cubicBezTo>
                    <a:pt x="91" y="185"/>
                    <a:pt x="91" y="185"/>
                    <a:pt x="91" y="185"/>
                  </a:cubicBezTo>
                  <a:cubicBezTo>
                    <a:pt x="91" y="185"/>
                    <a:pt x="91" y="185"/>
                    <a:pt x="91" y="185"/>
                  </a:cubicBezTo>
                  <a:close/>
                  <a:moveTo>
                    <a:pt x="78" y="167"/>
                  </a:moveTo>
                  <a:cubicBezTo>
                    <a:pt x="85" y="160"/>
                    <a:pt x="85" y="160"/>
                    <a:pt x="85" y="160"/>
                  </a:cubicBezTo>
                  <a:cubicBezTo>
                    <a:pt x="85" y="160"/>
                    <a:pt x="85" y="160"/>
                    <a:pt x="85" y="160"/>
                  </a:cubicBezTo>
                  <a:cubicBezTo>
                    <a:pt x="85" y="160"/>
                    <a:pt x="85" y="160"/>
                    <a:pt x="85" y="160"/>
                  </a:cubicBezTo>
                  <a:cubicBezTo>
                    <a:pt x="86" y="159"/>
                    <a:pt x="86" y="158"/>
                    <a:pt x="85" y="157"/>
                  </a:cubicBezTo>
                  <a:cubicBezTo>
                    <a:pt x="79" y="151"/>
                    <a:pt x="79" y="151"/>
                    <a:pt x="79" y="151"/>
                  </a:cubicBezTo>
                  <a:cubicBezTo>
                    <a:pt x="79" y="151"/>
                    <a:pt x="79" y="151"/>
                    <a:pt x="79" y="151"/>
                  </a:cubicBezTo>
                  <a:cubicBezTo>
                    <a:pt x="79" y="151"/>
                    <a:pt x="79" y="151"/>
                    <a:pt x="78" y="151"/>
                  </a:cubicBezTo>
                  <a:cubicBezTo>
                    <a:pt x="78" y="160"/>
                    <a:pt x="78" y="160"/>
                    <a:pt x="78" y="160"/>
                  </a:cubicBezTo>
                  <a:cubicBezTo>
                    <a:pt x="79" y="157"/>
                    <a:pt x="79" y="157"/>
                    <a:pt x="79" y="157"/>
                  </a:cubicBezTo>
                  <a:cubicBezTo>
                    <a:pt x="80" y="158"/>
                    <a:pt x="80" y="158"/>
                    <a:pt x="80" y="158"/>
                  </a:cubicBezTo>
                  <a:cubicBezTo>
                    <a:pt x="78" y="160"/>
                    <a:pt x="78" y="160"/>
                    <a:pt x="78" y="160"/>
                  </a:cubicBezTo>
                  <a:lnTo>
                    <a:pt x="78" y="167"/>
                  </a:lnTo>
                  <a:close/>
                  <a:moveTo>
                    <a:pt x="11" y="218"/>
                  </a:moveTo>
                  <a:cubicBezTo>
                    <a:pt x="37" y="218"/>
                    <a:pt x="37" y="218"/>
                    <a:pt x="37" y="218"/>
                  </a:cubicBezTo>
                  <a:cubicBezTo>
                    <a:pt x="54" y="202"/>
                    <a:pt x="54" y="202"/>
                    <a:pt x="54" y="202"/>
                  </a:cubicBezTo>
                  <a:cubicBezTo>
                    <a:pt x="55" y="201"/>
                    <a:pt x="55" y="201"/>
                    <a:pt x="56" y="201"/>
                  </a:cubicBezTo>
                  <a:cubicBezTo>
                    <a:pt x="56" y="201"/>
                    <a:pt x="56" y="201"/>
                    <a:pt x="56" y="201"/>
                  </a:cubicBezTo>
                  <a:cubicBezTo>
                    <a:pt x="78" y="201"/>
                    <a:pt x="78" y="201"/>
                    <a:pt x="78" y="201"/>
                  </a:cubicBezTo>
                  <a:cubicBezTo>
                    <a:pt x="78" y="206"/>
                    <a:pt x="78" y="206"/>
                    <a:pt x="78" y="206"/>
                  </a:cubicBezTo>
                  <a:cubicBezTo>
                    <a:pt x="57" y="206"/>
                    <a:pt x="57" y="206"/>
                    <a:pt x="57" y="206"/>
                  </a:cubicBezTo>
                  <a:cubicBezTo>
                    <a:pt x="40" y="222"/>
                    <a:pt x="40" y="222"/>
                    <a:pt x="40" y="222"/>
                  </a:cubicBezTo>
                  <a:cubicBezTo>
                    <a:pt x="39" y="223"/>
                    <a:pt x="39" y="223"/>
                    <a:pt x="38" y="223"/>
                  </a:cubicBezTo>
                  <a:cubicBezTo>
                    <a:pt x="3" y="223"/>
                    <a:pt x="3" y="223"/>
                    <a:pt x="3" y="223"/>
                  </a:cubicBezTo>
                  <a:cubicBezTo>
                    <a:pt x="3" y="223"/>
                    <a:pt x="3" y="223"/>
                    <a:pt x="3" y="223"/>
                  </a:cubicBezTo>
                  <a:cubicBezTo>
                    <a:pt x="2" y="223"/>
                    <a:pt x="1" y="223"/>
                    <a:pt x="0" y="222"/>
                  </a:cubicBezTo>
                  <a:cubicBezTo>
                    <a:pt x="0" y="221"/>
                    <a:pt x="0" y="219"/>
                    <a:pt x="1" y="218"/>
                  </a:cubicBezTo>
                  <a:cubicBezTo>
                    <a:pt x="15" y="211"/>
                    <a:pt x="27" y="198"/>
                    <a:pt x="36" y="181"/>
                  </a:cubicBezTo>
                  <a:cubicBezTo>
                    <a:pt x="45" y="166"/>
                    <a:pt x="53" y="148"/>
                    <a:pt x="59" y="130"/>
                  </a:cubicBezTo>
                  <a:cubicBezTo>
                    <a:pt x="56" y="130"/>
                    <a:pt x="56" y="130"/>
                    <a:pt x="56" y="130"/>
                  </a:cubicBezTo>
                  <a:cubicBezTo>
                    <a:pt x="54" y="130"/>
                    <a:pt x="53" y="128"/>
                    <a:pt x="53" y="127"/>
                  </a:cubicBezTo>
                  <a:cubicBezTo>
                    <a:pt x="53" y="109"/>
                    <a:pt x="53" y="109"/>
                    <a:pt x="53" y="109"/>
                  </a:cubicBezTo>
                  <a:cubicBezTo>
                    <a:pt x="53" y="107"/>
                    <a:pt x="54" y="106"/>
                    <a:pt x="56" y="106"/>
                  </a:cubicBezTo>
                  <a:cubicBezTo>
                    <a:pt x="66" y="106"/>
                    <a:pt x="66" y="106"/>
                    <a:pt x="66" y="106"/>
                  </a:cubicBezTo>
                  <a:cubicBezTo>
                    <a:pt x="72" y="81"/>
                    <a:pt x="76" y="59"/>
                    <a:pt x="78" y="46"/>
                  </a:cubicBezTo>
                  <a:cubicBezTo>
                    <a:pt x="78" y="74"/>
                    <a:pt x="78" y="74"/>
                    <a:pt x="78" y="74"/>
                  </a:cubicBezTo>
                  <a:cubicBezTo>
                    <a:pt x="76" y="84"/>
                    <a:pt x="73" y="97"/>
                    <a:pt x="70" y="109"/>
                  </a:cubicBezTo>
                  <a:cubicBezTo>
                    <a:pt x="69" y="110"/>
                    <a:pt x="69" y="111"/>
                    <a:pt x="67" y="111"/>
                  </a:cubicBezTo>
                  <a:cubicBezTo>
                    <a:pt x="67" y="111"/>
                    <a:pt x="67" y="111"/>
                    <a:pt x="67" y="111"/>
                  </a:cubicBezTo>
                  <a:cubicBezTo>
                    <a:pt x="58" y="111"/>
                    <a:pt x="58" y="111"/>
                    <a:pt x="58" y="111"/>
                  </a:cubicBezTo>
                  <a:cubicBezTo>
                    <a:pt x="58" y="125"/>
                    <a:pt x="58" y="125"/>
                    <a:pt x="58" y="125"/>
                  </a:cubicBezTo>
                  <a:cubicBezTo>
                    <a:pt x="62" y="125"/>
                    <a:pt x="62" y="125"/>
                    <a:pt x="62" y="125"/>
                  </a:cubicBezTo>
                  <a:cubicBezTo>
                    <a:pt x="63" y="125"/>
                    <a:pt x="64" y="126"/>
                    <a:pt x="64" y="127"/>
                  </a:cubicBezTo>
                  <a:cubicBezTo>
                    <a:pt x="64" y="127"/>
                    <a:pt x="64" y="128"/>
                    <a:pt x="64" y="128"/>
                  </a:cubicBezTo>
                  <a:cubicBezTo>
                    <a:pt x="58" y="148"/>
                    <a:pt x="50" y="167"/>
                    <a:pt x="40" y="184"/>
                  </a:cubicBezTo>
                  <a:cubicBezTo>
                    <a:pt x="32" y="198"/>
                    <a:pt x="22" y="210"/>
                    <a:pt x="11" y="218"/>
                  </a:cubicBezTo>
                  <a:close/>
                  <a:moveTo>
                    <a:pt x="78" y="139"/>
                  </a:moveTo>
                  <a:cubicBezTo>
                    <a:pt x="78" y="139"/>
                    <a:pt x="78" y="139"/>
                    <a:pt x="78" y="139"/>
                  </a:cubicBezTo>
                  <a:cubicBezTo>
                    <a:pt x="78" y="139"/>
                    <a:pt x="78" y="139"/>
                    <a:pt x="78" y="139"/>
                  </a:cubicBezTo>
                  <a:cubicBezTo>
                    <a:pt x="78" y="140"/>
                    <a:pt x="78" y="140"/>
                    <a:pt x="78" y="141"/>
                  </a:cubicBezTo>
                  <a:cubicBezTo>
                    <a:pt x="78" y="139"/>
                    <a:pt x="78" y="139"/>
                    <a:pt x="78" y="139"/>
                  </a:cubicBezTo>
                  <a:close/>
                  <a:moveTo>
                    <a:pt x="78" y="151"/>
                  </a:moveTo>
                  <a:cubicBezTo>
                    <a:pt x="78" y="150"/>
                    <a:pt x="78" y="150"/>
                    <a:pt x="78" y="150"/>
                  </a:cubicBezTo>
                  <a:cubicBezTo>
                    <a:pt x="77" y="150"/>
                    <a:pt x="75" y="151"/>
                    <a:pt x="75" y="152"/>
                  </a:cubicBezTo>
                  <a:cubicBezTo>
                    <a:pt x="74" y="155"/>
                    <a:pt x="74" y="157"/>
                    <a:pt x="73" y="160"/>
                  </a:cubicBezTo>
                  <a:cubicBezTo>
                    <a:pt x="72" y="162"/>
                    <a:pt x="72" y="165"/>
                    <a:pt x="71" y="167"/>
                  </a:cubicBezTo>
                  <a:cubicBezTo>
                    <a:pt x="71" y="168"/>
                    <a:pt x="71" y="169"/>
                    <a:pt x="72" y="170"/>
                  </a:cubicBezTo>
                  <a:cubicBezTo>
                    <a:pt x="73" y="171"/>
                    <a:pt x="74" y="171"/>
                    <a:pt x="75" y="170"/>
                  </a:cubicBezTo>
                  <a:cubicBezTo>
                    <a:pt x="78" y="167"/>
                    <a:pt x="78" y="167"/>
                    <a:pt x="78" y="167"/>
                  </a:cubicBezTo>
                  <a:cubicBezTo>
                    <a:pt x="78" y="160"/>
                    <a:pt x="78" y="160"/>
                    <a:pt x="78" y="160"/>
                  </a:cubicBezTo>
                  <a:cubicBezTo>
                    <a:pt x="78" y="160"/>
                    <a:pt x="78" y="160"/>
                    <a:pt x="78" y="160"/>
                  </a:cubicBezTo>
                  <a:cubicBezTo>
                    <a:pt x="78" y="160"/>
                    <a:pt x="78" y="160"/>
                    <a:pt x="78" y="160"/>
                  </a:cubicBezTo>
                  <a:cubicBezTo>
                    <a:pt x="78" y="151"/>
                    <a:pt x="78" y="151"/>
                    <a:pt x="78" y="151"/>
                  </a:cubicBezTo>
                  <a:close/>
                  <a:moveTo>
                    <a:pt x="78" y="176"/>
                  </a:moveTo>
                  <a:cubicBezTo>
                    <a:pt x="68" y="186"/>
                    <a:pt x="68" y="186"/>
                    <a:pt x="68" y="186"/>
                  </a:cubicBezTo>
                  <a:cubicBezTo>
                    <a:pt x="68" y="186"/>
                    <a:pt x="68" y="187"/>
                    <a:pt x="68" y="187"/>
                  </a:cubicBezTo>
                  <a:cubicBezTo>
                    <a:pt x="68" y="189"/>
                    <a:pt x="69" y="190"/>
                    <a:pt x="70" y="190"/>
                  </a:cubicBezTo>
                  <a:cubicBezTo>
                    <a:pt x="78" y="190"/>
                    <a:pt x="78" y="190"/>
                    <a:pt x="78" y="190"/>
                  </a:cubicBezTo>
                  <a:cubicBezTo>
                    <a:pt x="78" y="185"/>
                    <a:pt x="78" y="185"/>
                    <a:pt x="78" y="185"/>
                  </a:cubicBezTo>
                  <a:cubicBezTo>
                    <a:pt x="76" y="185"/>
                    <a:pt x="76" y="185"/>
                    <a:pt x="76" y="185"/>
                  </a:cubicBezTo>
                  <a:cubicBezTo>
                    <a:pt x="78" y="183"/>
                    <a:pt x="78" y="183"/>
                    <a:pt x="78" y="183"/>
                  </a:cubicBezTo>
                  <a:lnTo>
                    <a:pt x="78" y="17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4" name="Freeform 37"/>
            <p:cNvSpPr>
              <a:spLocks noEditPoints="1"/>
            </p:cNvSpPr>
            <p:nvPr/>
          </p:nvSpPr>
          <p:spPr bwMode="auto">
            <a:xfrm>
              <a:off x="5855622" y="1864759"/>
              <a:ext cx="533080" cy="254795"/>
            </a:xfrm>
            <a:custGeom>
              <a:avLst/>
              <a:gdLst>
                <a:gd name="T0" fmla="*/ 205 w 207"/>
                <a:gd name="T1" fmla="*/ 99 h 99"/>
                <a:gd name="T2" fmla="*/ 183 w 207"/>
                <a:gd name="T3" fmla="*/ 18 h 99"/>
                <a:gd name="T4" fmla="*/ 169 w 207"/>
                <a:gd name="T5" fmla="*/ 94 h 99"/>
                <a:gd name="T6" fmla="*/ 176 w 207"/>
                <a:gd name="T7" fmla="*/ 31 h 99"/>
                <a:gd name="T8" fmla="*/ 169 w 207"/>
                <a:gd name="T9" fmla="*/ 68 h 99"/>
                <a:gd name="T10" fmla="*/ 169 w 207"/>
                <a:gd name="T11" fmla="*/ 40 h 99"/>
                <a:gd name="T12" fmla="*/ 156 w 207"/>
                <a:gd name="T13" fmla="*/ 99 h 99"/>
                <a:gd name="T14" fmla="*/ 163 w 207"/>
                <a:gd name="T15" fmla="*/ 45 h 99"/>
                <a:gd name="T16" fmla="*/ 169 w 207"/>
                <a:gd name="T17" fmla="*/ 68 h 99"/>
                <a:gd name="T18" fmla="*/ 156 w 207"/>
                <a:gd name="T19" fmla="*/ 36 h 99"/>
                <a:gd name="T20" fmla="*/ 165 w 207"/>
                <a:gd name="T21" fmla="*/ 36 h 99"/>
                <a:gd name="T22" fmla="*/ 143 w 207"/>
                <a:gd name="T23" fmla="*/ 0 h 99"/>
                <a:gd name="T24" fmla="*/ 147 w 207"/>
                <a:gd name="T25" fmla="*/ 36 h 99"/>
                <a:gd name="T26" fmla="*/ 156 w 207"/>
                <a:gd name="T27" fmla="*/ 68 h 99"/>
                <a:gd name="T28" fmla="*/ 149 w 207"/>
                <a:gd name="T29" fmla="*/ 45 h 99"/>
                <a:gd name="T30" fmla="*/ 143 w 207"/>
                <a:gd name="T31" fmla="*/ 94 h 99"/>
                <a:gd name="T32" fmla="*/ 143 w 207"/>
                <a:gd name="T33" fmla="*/ 40 h 99"/>
                <a:gd name="T34" fmla="*/ 134 w 207"/>
                <a:gd name="T35" fmla="*/ 40 h 99"/>
                <a:gd name="T36" fmla="*/ 129 w 207"/>
                <a:gd name="T37" fmla="*/ 90 h 99"/>
                <a:gd name="T38" fmla="*/ 138 w 207"/>
                <a:gd name="T39" fmla="*/ 14 h 99"/>
                <a:gd name="T40" fmla="*/ 116 w 207"/>
                <a:gd name="T41" fmla="*/ 94 h 99"/>
                <a:gd name="T42" fmla="*/ 123 w 207"/>
                <a:gd name="T43" fmla="*/ 31 h 99"/>
                <a:gd name="T44" fmla="*/ 129 w 207"/>
                <a:gd name="T45" fmla="*/ 72 h 99"/>
                <a:gd name="T46" fmla="*/ 116 w 207"/>
                <a:gd name="T47" fmla="*/ 63 h 99"/>
                <a:gd name="T48" fmla="*/ 125 w 207"/>
                <a:gd name="T49" fmla="*/ 63 h 99"/>
                <a:gd name="T50" fmla="*/ 104 w 207"/>
                <a:gd name="T51" fmla="*/ 0 h 99"/>
                <a:gd name="T52" fmla="*/ 107 w 207"/>
                <a:gd name="T53" fmla="*/ 63 h 99"/>
                <a:gd name="T54" fmla="*/ 116 w 207"/>
                <a:gd name="T55" fmla="*/ 68 h 99"/>
                <a:gd name="T56" fmla="*/ 109 w 207"/>
                <a:gd name="T57" fmla="*/ 18 h 99"/>
                <a:gd name="T58" fmla="*/ 104 w 207"/>
                <a:gd name="T59" fmla="*/ 94 h 99"/>
                <a:gd name="T60" fmla="*/ 104 w 207"/>
                <a:gd name="T61" fmla="*/ 14 h 99"/>
                <a:gd name="T62" fmla="*/ 94 w 207"/>
                <a:gd name="T63" fmla="*/ 14 h 99"/>
                <a:gd name="T64" fmla="*/ 90 w 207"/>
                <a:gd name="T65" fmla="*/ 90 h 99"/>
                <a:gd name="T66" fmla="*/ 99 w 207"/>
                <a:gd name="T67" fmla="*/ 40 h 99"/>
                <a:gd name="T68" fmla="*/ 76 w 207"/>
                <a:gd name="T69" fmla="*/ 94 h 99"/>
                <a:gd name="T70" fmla="*/ 83 w 207"/>
                <a:gd name="T71" fmla="*/ 58 h 99"/>
                <a:gd name="T72" fmla="*/ 90 w 207"/>
                <a:gd name="T73" fmla="*/ 72 h 99"/>
                <a:gd name="T74" fmla="*/ 76 w 207"/>
                <a:gd name="T75" fmla="*/ 36 h 99"/>
                <a:gd name="T76" fmla="*/ 85 w 207"/>
                <a:gd name="T77" fmla="*/ 36 h 99"/>
                <a:gd name="T78" fmla="*/ 63 w 207"/>
                <a:gd name="T79" fmla="*/ 0 h 99"/>
                <a:gd name="T80" fmla="*/ 68 w 207"/>
                <a:gd name="T81" fmla="*/ 36 h 99"/>
                <a:gd name="T82" fmla="*/ 76 w 207"/>
                <a:gd name="T83" fmla="*/ 68 h 99"/>
                <a:gd name="T84" fmla="*/ 70 w 207"/>
                <a:gd name="T85" fmla="*/ 45 h 99"/>
                <a:gd name="T86" fmla="*/ 63 w 207"/>
                <a:gd name="T87" fmla="*/ 94 h 99"/>
                <a:gd name="T88" fmla="*/ 63 w 207"/>
                <a:gd name="T89" fmla="*/ 40 h 99"/>
                <a:gd name="T90" fmla="*/ 54 w 207"/>
                <a:gd name="T91" fmla="*/ 40 h 99"/>
                <a:gd name="T92" fmla="*/ 50 w 207"/>
                <a:gd name="T93" fmla="*/ 90 h 99"/>
                <a:gd name="T94" fmla="*/ 59 w 207"/>
                <a:gd name="T95" fmla="*/ 14 h 99"/>
                <a:gd name="T96" fmla="*/ 37 w 207"/>
                <a:gd name="T97" fmla="*/ 94 h 99"/>
                <a:gd name="T98" fmla="*/ 44 w 207"/>
                <a:gd name="T99" fmla="*/ 31 h 99"/>
                <a:gd name="T100" fmla="*/ 50 w 207"/>
                <a:gd name="T101" fmla="*/ 72 h 99"/>
                <a:gd name="T102" fmla="*/ 37 w 207"/>
                <a:gd name="T103" fmla="*/ 58 h 99"/>
                <a:gd name="T104" fmla="*/ 37 w 207"/>
                <a:gd name="T105" fmla="*/ 63 h 99"/>
                <a:gd name="T106" fmla="*/ 37 w 207"/>
                <a:gd name="T107" fmla="*/ 0 h 99"/>
                <a:gd name="T108" fmla="*/ 25 w 207"/>
                <a:gd name="T109" fmla="*/ 60 h 99"/>
                <a:gd name="T110" fmla="*/ 37 w 207"/>
                <a:gd name="T111" fmla="*/ 68 h 99"/>
                <a:gd name="T112" fmla="*/ 35 w 207"/>
                <a:gd name="T113" fmla="*/ 16 h 99"/>
                <a:gd name="T114" fmla="*/ 0 w 207"/>
                <a:gd name="T115" fmla="*/ 3 h 99"/>
                <a:gd name="T116" fmla="*/ 12 w 207"/>
                <a:gd name="T117"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 h="99">
                  <a:moveTo>
                    <a:pt x="183" y="94"/>
                  </a:moveTo>
                  <a:cubicBezTo>
                    <a:pt x="202" y="94"/>
                    <a:pt x="202" y="94"/>
                    <a:pt x="202" y="94"/>
                  </a:cubicBezTo>
                  <a:cubicBezTo>
                    <a:pt x="202" y="5"/>
                    <a:pt x="202" y="5"/>
                    <a:pt x="202" y="5"/>
                  </a:cubicBezTo>
                  <a:cubicBezTo>
                    <a:pt x="183" y="5"/>
                    <a:pt x="183" y="5"/>
                    <a:pt x="183" y="5"/>
                  </a:cubicBezTo>
                  <a:cubicBezTo>
                    <a:pt x="183" y="0"/>
                    <a:pt x="183" y="0"/>
                    <a:pt x="183" y="0"/>
                  </a:cubicBezTo>
                  <a:cubicBezTo>
                    <a:pt x="205" y="0"/>
                    <a:pt x="205" y="0"/>
                    <a:pt x="205" y="0"/>
                  </a:cubicBezTo>
                  <a:cubicBezTo>
                    <a:pt x="206" y="0"/>
                    <a:pt x="207" y="1"/>
                    <a:pt x="207" y="3"/>
                  </a:cubicBezTo>
                  <a:cubicBezTo>
                    <a:pt x="207" y="97"/>
                    <a:pt x="207" y="97"/>
                    <a:pt x="207" y="97"/>
                  </a:cubicBezTo>
                  <a:cubicBezTo>
                    <a:pt x="207" y="98"/>
                    <a:pt x="206" y="99"/>
                    <a:pt x="205" y="99"/>
                  </a:cubicBezTo>
                  <a:cubicBezTo>
                    <a:pt x="183" y="99"/>
                    <a:pt x="183" y="99"/>
                    <a:pt x="183" y="99"/>
                  </a:cubicBezTo>
                  <a:cubicBezTo>
                    <a:pt x="183" y="94"/>
                    <a:pt x="183" y="94"/>
                    <a:pt x="183" y="94"/>
                  </a:cubicBezTo>
                  <a:close/>
                  <a:moveTo>
                    <a:pt x="183" y="36"/>
                  </a:moveTo>
                  <a:cubicBezTo>
                    <a:pt x="191" y="36"/>
                    <a:pt x="191" y="36"/>
                    <a:pt x="191" y="36"/>
                  </a:cubicBezTo>
                  <a:cubicBezTo>
                    <a:pt x="193" y="36"/>
                    <a:pt x="194" y="35"/>
                    <a:pt x="194" y="34"/>
                  </a:cubicBezTo>
                  <a:cubicBezTo>
                    <a:pt x="194" y="16"/>
                    <a:pt x="194" y="16"/>
                    <a:pt x="194" y="16"/>
                  </a:cubicBezTo>
                  <a:cubicBezTo>
                    <a:pt x="194" y="15"/>
                    <a:pt x="193" y="14"/>
                    <a:pt x="191" y="14"/>
                  </a:cubicBezTo>
                  <a:cubicBezTo>
                    <a:pt x="183" y="14"/>
                    <a:pt x="183" y="14"/>
                    <a:pt x="183" y="14"/>
                  </a:cubicBezTo>
                  <a:cubicBezTo>
                    <a:pt x="183" y="18"/>
                    <a:pt x="183" y="18"/>
                    <a:pt x="183" y="18"/>
                  </a:cubicBezTo>
                  <a:cubicBezTo>
                    <a:pt x="189" y="18"/>
                    <a:pt x="189" y="18"/>
                    <a:pt x="189" y="18"/>
                  </a:cubicBezTo>
                  <a:cubicBezTo>
                    <a:pt x="189" y="31"/>
                    <a:pt x="189" y="31"/>
                    <a:pt x="189" y="31"/>
                  </a:cubicBezTo>
                  <a:cubicBezTo>
                    <a:pt x="183" y="31"/>
                    <a:pt x="183" y="31"/>
                    <a:pt x="183" y="31"/>
                  </a:cubicBezTo>
                  <a:lnTo>
                    <a:pt x="183" y="36"/>
                  </a:lnTo>
                  <a:close/>
                  <a:moveTo>
                    <a:pt x="169" y="94"/>
                  </a:moveTo>
                  <a:cubicBezTo>
                    <a:pt x="183" y="94"/>
                    <a:pt x="183" y="94"/>
                    <a:pt x="183" y="94"/>
                  </a:cubicBezTo>
                  <a:cubicBezTo>
                    <a:pt x="183" y="99"/>
                    <a:pt x="183" y="99"/>
                    <a:pt x="183" y="99"/>
                  </a:cubicBezTo>
                  <a:cubicBezTo>
                    <a:pt x="169" y="99"/>
                    <a:pt x="169" y="99"/>
                    <a:pt x="169" y="99"/>
                  </a:cubicBezTo>
                  <a:cubicBezTo>
                    <a:pt x="169" y="94"/>
                    <a:pt x="169" y="94"/>
                    <a:pt x="169" y="94"/>
                  </a:cubicBezTo>
                  <a:close/>
                  <a:moveTo>
                    <a:pt x="183" y="5"/>
                  </a:moveTo>
                  <a:cubicBezTo>
                    <a:pt x="169" y="5"/>
                    <a:pt x="169" y="5"/>
                    <a:pt x="169" y="5"/>
                  </a:cubicBezTo>
                  <a:cubicBezTo>
                    <a:pt x="169" y="0"/>
                    <a:pt x="169" y="0"/>
                    <a:pt x="169" y="0"/>
                  </a:cubicBezTo>
                  <a:cubicBezTo>
                    <a:pt x="183" y="0"/>
                    <a:pt x="183" y="0"/>
                    <a:pt x="183" y="0"/>
                  </a:cubicBezTo>
                  <a:cubicBezTo>
                    <a:pt x="183" y="5"/>
                    <a:pt x="183" y="5"/>
                    <a:pt x="183" y="5"/>
                  </a:cubicBezTo>
                  <a:close/>
                  <a:moveTo>
                    <a:pt x="183" y="14"/>
                  </a:moveTo>
                  <a:cubicBezTo>
                    <a:pt x="183" y="18"/>
                    <a:pt x="183" y="18"/>
                    <a:pt x="183" y="18"/>
                  </a:cubicBezTo>
                  <a:cubicBezTo>
                    <a:pt x="176" y="18"/>
                    <a:pt x="176" y="18"/>
                    <a:pt x="176" y="18"/>
                  </a:cubicBezTo>
                  <a:cubicBezTo>
                    <a:pt x="176" y="31"/>
                    <a:pt x="176" y="31"/>
                    <a:pt x="176" y="31"/>
                  </a:cubicBezTo>
                  <a:cubicBezTo>
                    <a:pt x="183" y="31"/>
                    <a:pt x="183" y="31"/>
                    <a:pt x="183" y="31"/>
                  </a:cubicBezTo>
                  <a:cubicBezTo>
                    <a:pt x="183" y="36"/>
                    <a:pt x="183" y="36"/>
                    <a:pt x="183" y="36"/>
                  </a:cubicBezTo>
                  <a:cubicBezTo>
                    <a:pt x="174" y="36"/>
                    <a:pt x="174" y="36"/>
                    <a:pt x="174" y="36"/>
                  </a:cubicBezTo>
                  <a:cubicBezTo>
                    <a:pt x="172" y="36"/>
                    <a:pt x="171" y="35"/>
                    <a:pt x="171" y="34"/>
                  </a:cubicBezTo>
                  <a:cubicBezTo>
                    <a:pt x="171" y="16"/>
                    <a:pt x="171" y="16"/>
                    <a:pt x="171" y="16"/>
                  </a:cubicBezTo>
                  <a:cubicBezTo>
                    <a:pt x="171" y="15"/>
                    <a:pt x="172" y="14"/>
                    <a:pt x="174" y="14"/>
                  </a:cubicBezTo>
                  <a:cubicBezTo>
                    <a:pt x="183" y="14"/>
                    <a:pt x="183" y="14"/>
                    <a:pt x="183" y="14"/>
                  </a:cubicBezTo>
                  <a:close/>
                  <a:moveTo>
                    <a:pt x="169" y="90"/>
                  </a:moveTo>
                  <a:cubicBezTo>
                    <a:pt x="169" y="68"/>
                    <a:pt x="169" y="68"/>
                    <a:pt x="169" y="68"/>
                  </a:cubicBezTo>
                  <a:cubicBezTo>
                    <a:pt x="171" y="68"/>
                    <a:pt x="172" y="69"/>
                    <a:pt x="172" y="70"/>
                  </a:cubicBezTo>
                  <a:cubicBezTo>
                    <a:pt x="172" y="88"/>
                    <a:pt x="172" y="88"/>
                    <a:pt x="172" y="88"/>
                  </a:cubicBezTo>
                  <a:cubicBezTo>
                    <a:pt x="172" y="89"/>
                    <a:pt x="171" y="90"/>
                    <a:pt x="169" y="90"/>
                  </a:cubicBezTo>
                  <a:close/>
                  <a:moveTo>
                    <a:pt x="169" y="63"/>
                  </a:moveTo>
                  <a:cubicBezTo>
                    <a:pt x="169" y="58"/>
                    <a:pt x="169" y="58"/>
                    <a:pt x="169" y="58"/>
                  </a:cubicBezTo>
                  <a:cubicBezTo>
                    <a:pt x="176" y="58"/>
                    <a:pt x="176" y="58"/>
                    <a:pt x="176" y="58"/>
                  </a:cubicBezTo>
                  <a:cubicBezTo>
                    <a:pt x="176" y="45"/>
                    <a:pt x="176" y="45"/>
                    <a:pt x="176" y="45"/>
                  </a:cubicBezTo>
                  <a:cubicBezTo>
                    <a:pt x="169" y="45"/>
                    <a:pt x="169" y="45"/>
                    <a:pt x="169" y="45"/>
                  </a:cubicBezTo>
                  <a:cubicBezTo>
                    <a:pt x="169" y="40"/>
                    <a:pt x="169" y="40"/>
                    <a:pt x="169" y="40"/>
                  </a:cubicBezTo>
                  <a:cubicBezTo>
                    <a:pt x="178" y="40"/>
                    <a:pt x="178" y="40"/>
                    <a:pt x="178" y="40"/>
                  </a:cubicBezTo>
                  <a:cubicBezTo>
                    <a:pt x="179" y="40"/>
                    <a:pt x="180" y="41"/>
                    <a:pt x="180" y="42"/>
                  </a:cubicBezTo>
                  <a:cubicBezTo>
                    <a:pt x="180" y="60"/>
                    <a:pt x="180" y="60"/>
                    <a:pt x="180" y="60"/>
                  </a:cubicBezTo>
                  <a:cubicBezTo>
                    <a:pt x="180" y="61"/>
                    <a:pt x="179" y="63"/>
                    <a:pt x="178" y="63"/>
                  </a:cubicBezTo>
                  <a:lnTo>
                    <a:pt x="169" y="63"/>
                  </a:lnTo>
                  <a:close/>
                  <a:moveTo>
                    <a:pt x="156" y="94"/>
                  </a:moveTo>
                  <a:cubicBezTo>
                    <a:pt x="169" y="94"/>
                    <a:pt x="169" y="94"/>
                    <a:pt x="169" y="94"/>
                  </a:cubicBezTo>
                  <a:cubicBezTo>
                    <a:pt x="169" y="99"/>
                    <a:pt x="169" y="99"/>
                    <a:pt x="169" y="99"/>
                  </a:cubicBezTo>
                  <a:cubicBezTo>
                    <a:pt x="156" y="99"/>
                    <a:pt x="156" y="99"/>
                    <a:pt x="156" y="99"/>
                  </a:cubicBezTo>
                  <a:cubicBezTo>
                    <a:pt x="156" y="94"/>
                    <a:pt x="156" y="94"/>
                    <a:pt x="156" y="94"/>
                  </a:cubicBezTo>
                  <a:close/>
                  <a:moveTo>
                    <a:pt x="169" y="5"/>
                  </a:moveTo>
                  <a:cubicBezTo>
                    <a:pt x="156" y="5"/>
                    <a:pt x="156" y="5"/>
                    <a:pt x="156" y="5"/>
                  </a:cubicBezTo>
                  <a:cubicBezTo>
                    <a:pt x="156" y="0"/>
                    <a:pt x="156" y="0"/>
                    <a:pt x="156" y="0"/>
                  </a:cubicBezTo>
                  <a:cubicBezTo>
                    <a:pt x="169" y="0"/>
                    <a:pt x="169" y="0"/>
                    <a:pt x="169" y="0"/>
                  </a:cubicBezTo>
                  <a:cubicBezTo>
                    <a:pt x="169" y="5"/>
                    <a:pt x="169" y="5"/>
                    <a:pt x="169" y="5"/>
                  </a:cubicBezTo>
                  <a:close/>
                  <a:moveTo>
                    <a:pt x="169" y="40"/>
                  </a:moveTo>
                  <a:cubicBezTo>
                    <a:pt x="169" y="45"/>
                    <a:pt x="169" y="45"/>
                    <a:pt x="169" y="45"/>
                  </a:cubicBezTo>
                  <a:cubicBezTo>
                    <a:pt x="163" y="45"/>
                    <a:pt x="163" y="45"/>
                    <a:pt x="163" y="45"/>
                  </a:cubicBezTo>
                  <a:cubicBezTo>
                    <a:pt x="163" y="58"/>
                    <a:pt x="163" y="58"/>
                    <a:pt x="163" y="58"/>
                  </a:cubicBezTo>
                  <a:cubicBezTo>
                    <a:pt x="169" y="58"/>
                    <a:pt x="169" y="58"/>
                    <a:pt x="169" y="58"/>
                  </a:cubicBezTo>
                  <a:cubicBezTo>
                    <a:pt x="169" y="63"/>
                    <a:pt x="169" y="63"/>
                    <a:pt x="169" y="63"/>
                  </a:cubicBezTo>
                  <a:cubicBezTo>
                    <a:pt x="160" y="63"/>
                    <a:pt x="160" y="63"/>
                    <a:pt x="160" y="63"/>
                  </a:cubicBezTo>
                  <a:cubicBezTo>
                    <a:pt x="159" y="63"/>
                    <a:pt x="158" y="61"/>
                    <a:pt x="158" y="60"/>
                  </a:cubicBezTo>
                  <a:cubicBezTo>
                    <a:pt x="158" y="42"/>
                    <a:pt x="158" y="42"/>
                    <a:pt x="158" y="42"/>
                  </a:cubicBezTo>
                  <a:cubicBezTo>
                    <a:pt x="158" y="41"/>
                    <a:pt x="159" y="40"/>
                    <a:pt x="160" y="40"/>
                  </a:cubicBezTo>
                  <a:cubicBezTo>
                    <a:pt x="169" y="40"/>
                    <a:pt x="169" y="40"/>
                    <a:pt x="169" y="40"/>
                  </a:cubicBezTo>
                  <a:close/>
                  <a:moveTo>
                    <a:pt x="169" y="68"/>
                  </a:moveTo>
                  <a:cubicBezTo>
                    <a:pt x="169" y="90"/>
                    <a:pt x="169" y="90"/>
                    <a:pt x="169" y="90"/>
                  </a:cubicBezTo>
                  <a:cubicBezTo>
                    <a:pt x="156" y="90"/>
                    <a:pt x="156" y="90"/>
                    <a:pt x="156" y="90"/>
                  </a:cubicBezTo>
                  <a:cubicBezTo>
                    <a:pt x="156" y="85"/>
                    <a:pt x="156" y="85"/>
                    <a:pt x="156" y="85"/>
                  </a:cubicBezTo>
                  <a:cubicBezTo>
                    <a:pt x="167" y="85"/>
                    <a:pt x="167" y="85"/>
                    <a:pt x="167" y="85"/>
                  </a:cubicBezTo>
                  <a:cubicBezTo>
                    <a:pt x="167" y="72"/>
                    <a:pt x="167" y="72"/>
                    <a:pt x="167" y="72"/>
                  </a:cubicBezTo>
                  <a:cubicBezTo>
                    <a:pt x="156" y="72"/>
                    <a:pt x="156" y="72"/>
                    <a:pt x="156" y="72"/>
                  </a:cubicBezTo>
                  <a:cubicBezTo>
                    <a:pt x="156" y="68"/>
                    <a:pt x="156" y="68"/>
                    <a:pt x="156" y="68"/>
                  </a:cubicBezTo>
                  <a:cubicBezTo>
                    <a:pt x="169" y="68"/>
                    <a:pt x="169" y="68"/>
                    <a:pt x="169" y="68"/>
                  </a:cubicBezTo>
                  <a:close/>
                  <a:moveTo>
                    <a:pt x="156" y="36"/>
                  </a:moveTo>
                  <a:cubicBezTo>
                    <a:pt x="156" y="31"/>
                    <a:pt x="156" y="31"/>
                    <a:pt x="156" y="31"/>
                  </a:cubicBezTo>
                  <a:cubicBezTo>
                    <a:pt x="162" y="31"/>
                    <a:pt x="162" y="31"/>
                    <a:pt x="162" y="31"/>
                  </a:cubicBezTo>
                  <a:cubicBezTo>
                    <a:pt x="162" y="18"/>
                    <a:pt x="162" y="18"/>
                    <a:pt x="162" y="18"/>
                  </a:cubicBezTo>
                  <a:cubicBezTo>
                    <a:pt x="156" y="18"/>
                    <a:pt x="156" y="18"/>
                    <a:pt x="156" y="18"/>
                  </a:cubicBezTo>
                  <a:cubicBezTo>
                    <a:pt x="156" y="14"/>
                    <a:pt x="156" y="14"/>
                    <a:pt x="156" y="14"/>
                  </a:cubicBezTo>
                  <a:cubicBezTo>
                    <a:pt x="165" y="14"/>
                    <a:pt x="165" y="14"/>
                    <a:pt x="165" y="14"/>
                  </a:cubicBezTo>
                  <a:cubicBezTo>
                    <a:pt x="166" y="14"/>
                    <a:pt x="167" y="15"/>
                    <a:pt x="167" y="16"/>
                  </a:cubicBezTo>
                  <a:cubicBezTo>
                    <a:pt x="167" y="34"/>
                    <a:pt x="167" y="34"/>
                    <a:pt x="167" y="34"/>
                  </a:cubicBezTo>
                  <a:cubicBezTo>
                    <a:pt x="167" y="35"/>
                    <a:pt x="166" y="36"/>
                    <a:pt x="165" y="36"/>
                  </a:cubicBezTo>
                  <a:lnTo>
                    <a:pt x="156" y="36"/>
                  </a:lnTo>
                  <a:close/>
                  <a:moveTo>
                    <a:pt x="143" y="94"/>
                  </a:moveTo>
                  <a:cubicBezTo>
                    <a:pt x="156" y="94"/>
                    <a:pt x="156" y="94"/>
                    <a:pt x="156" y="94"/>
                  </a:cubicBezTo>
                  <a:cubicBezTo>
                    <a:pt x="156" y="99"/>
                    <a:pt x="156" y="99"/>
                    <a:pt x="156" y="99"/>
                  </a:cubicBezTo>
                  <a:cubicBezTo>
                    <a:pt x="143" y="99"/>
                    <a:pt x="143" y="99"/>
                    <a:pt x="143" y="99"/>
                  </a:cubicBezTo>
                  <a:cubicBezTo>
                    <a:pt x="143" y="94"/>
                    <a:pt x="143" y="94"/>
                    <a:pt x="143" y="94"/>
                  </a:cubicBezTo>
                  <a:close/>
                  <a:moveTo>
                    <a:pt x="156" y="5"/>
                  </a:moveTo>
                  <a:cubicBezTo>
                    <a:pt x="143" y="5"/>
                    <a:pt x="143" y="5"/>
                    <a:pt x="143" y="5"/>
                  </a:cubicBezTo>
                  <a:cubicBezTo>
                    <a:pt x="143" y="0"/>
                    <a:pt x="143" y="0"/>
                    <a:pt x="143" y="0"/>
                  </a:cubicBezTo>
                  <a:cubicBezTo>
                    <a:pt x="156" y="0"/>
                    <a:pt x="156" y="0"/>
                    <a:pt x="156" y="0"/>
                  </a:cubicBezTo>
                  <a:cubicBezTo>
                    <a:pt x="156" y="5"/>
                    <a:pt x="156" y="5"/>
                    <a:pt x="156" y="5"/>
                  </a:cubicBezTo>
                  <a:close/>
                  <a:moveTo>
                    <a:pt x="156" y="14"/>
                  </a:moveTo>
                  <a:cubicBezTo>
                    <a:pt x="156" y="18"/>
                    <a:pt x="156" y="18"/>
                    <a:pt x="156" y="18"/>
                  </a:cubicBezTo>
                  <a:cubicBezTo>
                    <a:pt x="150" y="18"/>
                    <a:pt x="150" y="18"/>
                    <a:pt x="150" y="18"/>
                  </a:cubicBezTo>
                  <a:cubicBezTo>
                    <a:pt x="150" y="31"/>
                    <a:pt x="150" y="31"/>
                    <a:pt x="150" y="31"/>
                  </a:cubicBezTo>
                  <a:cubicBezTo>
                    <a:pt x="156" y="31"/>
                    <a:pt x="156" y="31"/>
                    <a:pt x="156" y="31"/>
                  </a:cubicBezTo>
                  <a:cubicBezTo>
                    <a:pt x="156" y="36"/>
                    <a:pt x="156" y="36"/>
                    <a:pt x="156" y="36"/>
                  </a:cubicBezTo>
                  <a:cubicBezTo>
                    <a:pt x="147" y="36"/>
                    <a:pt x="147" y="36"/>
                    <a:pt x="147" y="36"/>
                  </a:cubicBezTo>
                  <a:cubicBezTo>
                    <a:pt x="146" y="36"/>
                    <a:pt x="145" y="35"/>
                    <a:pt x="145" y="34"/>
                  </a:cubicBezTo>
                  <a:cubicBezTo>
                    <a:pt x="145" y="16"/>
                    <a:pt x="145" y="16"/>
                    <a:pt x="145" y="16"/>
                  </a:cubicBezTo>
                  <a:cubicBezTo>
                    <a:pt x="145" y="15"/>
                    <a:pt x="146" y="14"/>
                    <a:pt x="147" y="14"/>
                  </a:cubicBezTo>
                  <a:cubicBezTo>
                    <a:pt x="156" y="14"/>
                    <a:pt x="156" y="14"/>
                    <a:pt x="156" y="14"/>
                  </a:cubicBezTo>
                  <a:close/>
                  <a:moveTo>
                    <a:pt x="156" y="68"/>
                  </a:moveTo>
                  <a:cubicBezTo>
                    <a:pt x="156" y="72"/>
                    <a:pt x="156" y="72"/>
                    <a:pt x="156" y="72"/>
                  </a:cubicBezTo>
                  <a:cubicBezTo>
                    <a:pt x="143" y="72"/>
                    <a:pt x="143" y="72"/>
                    <a:pt x="143" y="72"/>
                  </a:cubicBezTo>
                  <a:cubicBezTo>
                    <a:pt x="143" y="68"/>
                    <a:pt x="143" y="68"/>
                    <a:pt x="143" y="68"/>
                  </a:cubicBezTo>
                  <a:cubicBezTo>
                    <a:pt x="156" y="68"/>
                    <a:pt x="156" y="68"/>
                    <a:pt x="156" y="68"/>
                  </a:cubicBezTo>
                  <a:close/>
                  <a:moveTo>
                    <a:pt x="156" y="85"/>
                  </a:moveTo>
                  <a:cubicBezTo>
                    <a:pt x="156" y="90"/>
                    <a:pt x="156" y="90"/>
                    <a:pt x="156" y="90"/>
                  </a:cubicBezTo>
                  <a:cubicBezTo>
                    <a:pt x="143" y="90"/>
                    <a:pt x="143" y="90"/>
                    <a:pt x="143" y="90"/>
                  </a:cubicBezTo>
                  <a:cubicBezTo>
                    <a:pt x="143" y="85"/>
                    <a:pt x="143" y="85"/>
                    <a:pt x="143" y="85"/>
                  </a:cubicBezTo>
                  <a:cubicBezTo>
                    <a:pt x="156" y="85"/>
                    <a:pt x="156" y="85"/>
                    <a:pt x="156" y="85"/>
                  </a:cubicBezTo>
                  <a:close/>
                  <a:moveTo>
                    <a:pt x="143" y="63"/>
                  </a:moveTo>
                  <a:cubicBezTo>
                    <a:pt x="143" y="58"/>
                    <a:pt x="143" y="58"/>
                    <a:pt x="143" y="58"/>
                  </a:cubicBezTo>
                  <a:cubicBezTo>
                    <a:pt x="149" y="58"/>
                    <a:pt x="149" y="58"/>
                    <a:pt x="149" y="58"/>
                  </a:cubicBezTo>
                  <a:cubicBezTo>
                    <a:pt x="149" y="45"/>
                    <a:pt x="149" y="45"/>
                    <a:pt x="149" y="45"/>
                  </a:cubicBezTo>
                  <a:cubicBezTo>
                    <a:pt x="143" y="45"/>
                    <a:pt x="143" y="45"/>
                    <a:pt x="143" y="45"/>
                  </a:cubicBezTo>
                  <a:cubicBezTo>
                    <a:pt x="143" y="40"/>
                    <a:pt x="143" y="40"/>
                    <a:pt x="143" y="40"/>
                  </a:cubicBezTo>
                  <a:cubicBezTo>
                    <a:pt x="152" y="40"/>
                    <a:pt x="152" y="40"/>
                    <a:pt x="152" y="40"/>
                  </a:cubicBezTo>
                  <a:cubicBezTo>
                    <a:pt x="153" y="40"/>
                    <a:pt x="154" y="41"/>
                    <a:pt x="154" y="42"/>
                  </a:cubicBezTo>
                  <a:cubicBezTo>
                    <a:pt x="154" y="60"/>
                    <a:pt x="154" y="60"/>
                    <a:pt x="154" y="60"/>
                  </a:cubicBezTo>
                  <a:cubicBezTo>
                    <a:pt x="154" y="61"/>
                    <a:pt x="153" y="63"/>
                    <a:pt x="152" y="63"/>
                  </a:cubicBezTo>
                  <a:lnTo>
                    <a:pt x="143" y="63"/>
                  </a:lnTo>
                  <a:close/>
                  <a:moveTo>
                    <a:pt x="129" y="94"/>
                  </a:moveTo>
                  <a:cubicBezTo>
                    <a:pt x="143" y="94"/>
                    <a:pt x="143" y="94"/>
                    <a:pt x="143" y="94"/>
                  </a:cubicBezTo>
                  <a:cubicBezTo>
                    <a:pt x="143" y="99"/>
                    <a:pt x="143" y="99"/>
                    <a:pt x="143" y="99"/>
                  </a:cubicBezTo>
                  <a:cubicBezTo>
                    <a:pt x="129" y="99"/>
                    <a:pt x="129" y="99"/>
                    <a:pt x="129" y="99"/>
                  </a:cubicBezTo>
                  <a:cubicBezTo>
                    <a:pt x="129" y="94"/>
                    <a:pt x="129" y="94"/>
                    <a:pt x="129" y="94"/>
                  </a:cubicBezTo>
                  <a:close/>
                  <a:moveTo>
                    <a:pt x="143" y="5"/>
                  </a:moveTo>
                  <a:cubicBezTo>
                    <a:pt x="129" y="5"/>
                    <a:pt x="129" y="5"/>
                    <a:pt x="129" y="5"/>
                  </a:cubicBezTo>
                  <a:cubicBezTo>
                    <a:pt x="129" y="0"/>
                    <a:pt x="129" y="0"/>
                    <a:pt x="129" y="0"/>
                  </a:cubicBezTo>
                  <a:cubicBezTo>
                    <a:pt x="143" y="0"/>
                    <a:pt x="143" y="0"/>
                    <a:pt x="143" y="0"/>
                  </a:cubicBezTo>
                  <a:cubicBezTo>
                    <a:pt x="143" y="5"/>
                    <a:pt x="143" y="5"/>
                    <a:pt x="143" y="5"/>
                  </a:cubicBezTo>
                  <a:close/>
                  <a:moveTo>
                    <a:pt x="143" y="40"/>
                  </a:moveTo>
                  <a:cubicBezTo>
                    <a:pt x="143" y="45"/>
                    <a:pt x="143" y="45"/>
                    <a:pt x="143" y="45"/>
                  </a:cubicBezTo>
                  <a:cubicBezTo>
                    <a:pt x="136" y="45"/>
                    <a:pt x="136" y="45"/>
                    <a:pt x="136" y="45"/>
                  </a:cubicBezTo>
                  <a:cubicBezTo>
                    <a:pt x="136" y="58"/>
                    <a:pt x="136" y="58"/>
                    <a:pt x="136" y="58"/>
                  </a:cubicBezTo>
                  <a:cubicBezTo>
                    <a:pt x="143" y="58"/>
                    <a:pt x="143" y="58"/>
                    <a:pt x="143" y="58"/>
                  </a:cubicBezTo>
                  <a:cubicBezTo>
                    <a:pt x="143" y="63"/>
                    <a:pt x="143" y="63"/>
                    <a:pt x="143" y="63"/>
                  </a:cubicBezTo>
                  <a:cubicBezTo>
                    <a:pt x="134" y="63"/>
                    <a:pt x="134" y="63"/>
                    <a:pt x="134" y="63"/>
                  </a:cubicBezTo>
                  <a:cubicBezTo>
                    <a:pt x="133" y="63"/>
                    <a:pt x="132" y="61"/>
                    <a:pt x="132" y="60"/>
                  </a:cubicBezTo>
                  <a:cubicBezTo>
                    <a:pt x="132" y="42"/>
                    <a:pt x="132" y="42"/>
                    <a:pt x="132" y="42"/>
                  </a:cubicBezTo>
                  <a:cubicBezTo>
                    <a:pt x="132" y="41"/>
                    <a:pt x="133" y="40"/>
                    <a:pt x="134" y="40"/>
                  </a:cubicBezTo>
                  <a:cubicBezTo>
                    <a:pt x="143" y="40"/>
                    <a:pt x="143" y="40"/>
                    <a:pt x="143" y="40"/>
                  </a:cubicBezTo>
                  <a:close/>
                  <a:moveTo>
                    <a:pt x="143" y="68"/>
                  </a:moveTo>
                  <a:cubicBezTo>
                    <a:pt x="143" y="72"/>
                    <a:pt x="143" y="72"/>
                    <a:pt x="143" y="72"/>
                  </a:cubicBezTo>
                  <a:cubicBezTo>
                    <a:pt x="129" y="72"/>
                    <a:pt x="129" y="72"/>
                    <a:pt x="129" y="72"/>
                  </a:cubicBezTo>
                  <a:cubicBezTo>
                    <a:pt x="129" y="68"/>
                    <a:pt x="129" y="68"/>
                    <a:pt x="129" y="68"/>
                  </a:cubicBezTo>
                  <a:cubicBezTo>
                    <a:pt x="143" y="68"/>
                    <a:pt x="143" y="68"/>
                    <a:pt x="143" y="68"/>
                  </a:cubicBezTo>
                  <a:close/>
                  <a:moveTo>
                    <a:pt x="143" y="85"/>
                  </a:moveTo>
                  <a:cubicBezTo>
                    <a:pt x="143" y="90"/>
                    <a:pt x="143" y="90"/>
                    <a:pt x="143" y="90"/>
                  </a:cubicBezTo>
                  <a:cubicBezTo>
                    <a:pt x="129" y="90"/>
                    <a:pt x="129" y="90"/>
                    <a:pt x="129" y="90"/>
                  </a:cubicBezTo>
                  <a:cubicBezTo>
                    <a:pt x="129" y="85"/>
                    <a:pt x="129" y="85"/>
                    <a:pt x="129" y="85"/>
                  </a:cubicBezTo>
                  <a:cubicBezTo>
                    <a:pt x="143" y="85"/>
                    <a:pt x="143" y="85"/>
                    <a:pt x="143" y="85"/>
                  </a:cubicBezTo>
                  <a:close/>
                  <a:moveTo>
                    <a:pt x="129" y="36"/>
                  </a:moveTo>
                  <a:cubicBezTo>
                    <a:pt x="129" y="31"/>
                    <a:pt x="129" y="31"/>
                    <a:pt x="129" y="31"/>
                  </a:cubicBezTo>
                  <a:cubicBezTo>
                    <a:pt x="136" y="31"/>
                    <a:pt x="136" y="31"/>
                    <a:pt x="136" y="31"/>
                  </a:cubicBezTo>
                  <a:cubicBezTo>
                    <a:pt x="136" y="18"/>
                    <a:pt x="136" y="18"/>
                    <a:pt x="136" y="18"/>
                  </a:cubicBezTo>
                  <a:cubicBezTo>
                    <a:pt x="129" y="18"/>
                    <a:pt x="129" y="18"/>
                    <a:pt x="129" y="18"/>
                  </a:cubicBezTo>
                  <a:cubicBezTo>
                    <a:pt x="129" y="14"/>
                    <a:pt x="129" y="14"/>
                    <a:pt x="129" y="14"/>
                  </a:cubicBezTo>
                  <a:cubicBezTo>
                    <a:pt x="138" y="14"/>
                    <a:pt x="138" y="14"/>
                    <a:pt x="138" y="14"/>
                  </a:cubicBezTo>
                  <a:cubicBezTo>
                    <a:pt x="140" y="14"/>
                    <a:pt x="141" y="15"/>
                    <a:pt x="141" y="16"/>
                  </a:cubicBezTo>
                  <a:cubicBezTo>
                    <a:pt x="141" y="34"/>
                    <a:pt x="141" y="34"/>
                    <a:pt x="141" y="34"/>
                  </a:cubicBezTo>
                  <a:cubicBezTo>
                    <a:pt x="141" y="35"/>
                    <a:pt x="140" y="36"/>
                    <a:pt x="138" y="36"/>
                  </a:cubicBezTo>
                  <a:lnTo>
                    <a:pt x="129" y="36"/>
                  </a:lnTo>
                  <a:close/>
                  <a:moveTo>
                    <a:pt x="116" y="94"/>
                  </a:moveTo>
                  <a:cubicBezTo>
                    <a:pt x="129" y="94"/>
                    <a:pt x="129" y="94"/>
                    <a:pt x="129" y="94"/>
                  </a:cubicBezTo>
                  <a:cubicBezTo>
                    <a:pt x="129" y="99"/>
                    <a:pt x="129" y="99"/>
                    <a:pt x="129" y="99"/>
                  </a:cubicBezTo>
                  <a:cubicBezTo>
                    <a:pt x="116" y="99"/>
                    <a:pt x="116" y="99"/>
                    <a:pt x="116" y="99"/>
                  </a:cubicBezTo>
                  <a:cubicBezTo>
                    <a:pt x="116" y="94"/>
                    <a:pt x="116" y="94"/>
                    <a:pt x="116" y="94"/>
                  </a:cubicBezTo>
                  <a:close/>
                  <a:moveTo>
                    <a:pt x="129" y="5"/>
                  </a:moveTo>
                  <a:cubicBezTo>
                    <a:pt x="116" y="5"/>
                    <a:pt x="116" y="5"/>
                    <a:pt x="116" y="5"/>
                  </a:cubicBezTo>
                  <a:cubicBezTo>
                    <a:pt x="116" y="0"/>
                    <a:pt x="116" y="0"/>
                    <a:pt x="116" y="0"/>
                  </a:cubicBezTo>
                  <a:cubicBezTo>
                    <a:pt x="129" y="0"/>
                    <a:pt x="129" y="0"/>
                    <a:pt x="129" y="0"/>
                  </a:cubicBezTo>
                  <a:cubicBezTo>
                    <a:pt x="129" y="5"/>
                    <a:pt x="129" y="5"/>
                    <a:pt x="129" y="5"/>
                  </a:cubicBezTo>
                  <a:close/>
                  <a:moveTo>
                    <a:pt x="129" y="14"/>
                  </a:moveTo>
                  <a:cubicBezTo>
                    <a:pt x="129" y="18"/>
                    <a:pt x="129" y="18"/>
                    <a:pt x="129" y="18"/>
                  </a:cubicBezTo>
                  <a:cubicBezTo>
                    <a:pt x="123" y="18"/>
                    <a:pt x="123" y="18"/>
                    <a:pt x="123" y="18"/>
                  </a:cubicBezTo>
                  <a:cubicBezTo>
                    <a:pt x="123" y="31"/>
                    <a:pt x="123" y="31"/>
                    <a:pt x="123" y="31"/>
                  </a:cubicBezTo>
                  <a:cubicBezTo>
                    <a:pt x="129" y="31"/>
                    <a:pt x="129" y="31"/>
                    <a:pt x="129" y="31"/>
                  </a:cubicBezTo>
                  <a:cubicBezTo>
                    <a:pt x="129" y="36"/>
                    <a:pt x="129" y="36"/>
                    <a:pt x="129" y="36"/>
                  </a:cubicBezTo>
                  <a:cubicBezTo>
                    <a:pt x="121" y="36"/>
                    <a:pt x="121" y="36"/>
                    <a:pt x="121" y="36"/>
                  </a:cubicBezTo>
                  <a:cubicBezTo>
                    <a:pt x="119" y="36"/>
                    <a:pt x="118" y="35"/>
                    <a:pt x="118" y="34"/>
                  </a:cubicBezTo>
                  <a:cubicBezTo>
                    <a:pt x="118" y="16"/>
                    <a:pt x="118" y="16"/>
                    <a:pt x="118" y="16"/>
                  </a:cubicBezTo>
                  <a:cubicBezTo>
                    <a:pt x="118" y="15"/>
                    <a:pt x="119" y="14"/>
                    <a:pt x="121" y="14"/>
                  </a:cubicBezTo>
                  <a:cubicBezTo>
                    <a:pt x="129" y="14"/>
                    <a:pt x="129" y="14"/>
                    <a:pt x="129" y="14"/>
                  </a:cubicBezTo>
                  <a:close/>
                  <a:moveTo>
                    <a:pt x="129" y="68"/>
                  </a:moveTo>
                  <a:cubicBezTo>
                    <a:pt x="129" y="72"/>
                    <a:pt x="129" y="72"/>
                    <a:pt x="129" y="72"/>
                  </a:cubicBezTo>
                  <a:cubicBezTo>
                    <a:pt x="116" y="72"/>
                    <a:pt x="116" y="72"/>
                    <a:pt x="116" y="72"/>
                  </a:cubicBezTo>
                  <a:cubicBezTo>
                    <a:pt x="116" y="68"/>
                    <a:pt x="116" y="68"/>
                    <a:pt x="116" y="68"/>
                  </a:cubicBezTo>
                  <a:cubicBezTo>
                    <a:pt x="129" y="68"/>
                    <a:pt x="129" y="68"/>
                    <a:pt x="129" y="68"/>
                  </a:cubicBezTo>
                  <a:close/>
                  <a:moveTo>
                    <a:pt x="129" y="85"/>
                  </a:moveTo>
                  <a:cubicBezTo>
                    <a:pt x="129" y="90"/>
                    <a:pt x="129" y="90"/>
                    <a:pt x="129" y="90"/>
                  </a:cubicBezTo>
                  <a:cubicBezTo>
                    <a:pt x="116" y="90"/>
                    <a:pt x="116" y="90"/>
                    <a:pt x="116" y="90"/>
                  </a:cubicBezTo>
                  <a:cubicBezTo>
                    <a:pt x="116" y="85"/>
                    <a:pt x="116" y="85"/>
                    <a:pt x="116" y="85"/>
                  </a:cubicBezTo>
                  <a:cubicBezTo>
                    <a:pt x="129" y="85"/>
                    <a:pt x="129" y="85"/>
                    <a:pt x="129" y="85"/>
                  </a:cubicBezTo>
                  <a:close/>
                  <a:moveTo>
                    <a:pt x="116" y="63"/>
                  </a:moveTo>
                  <a:cubicBezTo>
                    <a:pt x="116" y="58"/>
                    <a:pt x="116" y="58"/>
                    <a:pt x="116" y="58"/>
                  </a:cubicBezTo>
                  <a:cubicBezTo>
                    <a:pt x="123" y="58"/>
                    <a:pt x="123" y="58"/>
                    <a:pt x="123" y="58"/>
                  </a:cubicBezTo>
                  <a:cubicBezTo>
                    <a:pt x="123" y="45"/>
                    <a:pt x="123" y="45"/>
                    <a:pt x="123" y="45"/>
                  </a:cubicBezTo>
                  <a:cubicBezTo>
                    <a:pt x="116" y="45"/>
                    <a:pt x="116" y="45"/>
                    <a:pt x="116" y="45"/>
                  </a:cubicBezTo>
                  <a:cubicBezTo>
                    <a:pt x="116" y="40"/>
                    <a:pt x="116" y="40"/>
                    <a:pt x="116" y="40"/>
                  </a:cubicBezTo>
                  <a:cubicBezTo>
                    <a:pt x="125" y="40"/>
                    <a:pt x="125" y="40"/>
                    <a:pt x="125" y="40"/>
                  </a:cubicBezTo>
                  <a:cubicBezTo>
                    <a:pt x="126" y="40"/>
                    <a:pt x="127" y="41"/>
                    <a:pt x="127" y="42"/>
                  </a:cubicBezTo>
                  <a:cubicBezTo>
                    <a:pt x="127" y="60"/>
                    <a:pt x="127" y="60"/>
                    <a:pt x="127" y="60"/>
                  </a:cubicBezTo>
                  <a:cubicBezTo>
                    <a:pt x="127" y="61"/>
                    <a:pt x="126" y="63"/>
                    <a:pt x="125" y="63"/>
                  </a:cubicBezTo>
                  <a:lnTo>
                    <a:pt x="116" y="63"/>
                  </a:lnTo>
                  <a:close/>
                  <a:moveTo>
                    <a:pt x="104" y="94"/>
                  </a:moveTo>
                  <a:cubicBezTo>
                    <a:pt x="116" y="94"/>
                    <a:pt x="116" y="94"/>
                    <a:pt x="116" y="94"/>
                  </a:cubicBezTo>
                  <a:cubicBezTo>
                    <a:pt x="116" y="99"/>
                    <a:pt x="116" y="99"/>
                    <a:pt x="116" y="99"/>
                  </a:cubicBezTo>
                  <a:cubicBezTo>
                    <a:pt x="104" y="99"/>
                    <a:pt x="104" y="99"/>
                    <a:pt x="104" y="99"/>
                  </a:cubicBezTo>
                  <a:cubicBezTo>
                    <a:pt x="104" y="94"/>
                    <a:pt x="104" y="94"/>
                    <a:pt x="104" y="94"/>
                  </a:cubicBezTo>
                  <a:close/>
                  <a:moveTo>
                    <a:pt x="116" y="5"/>
                  </a:moveTo>
                  <a:cubicBezTo>
                    <a:pt x="104" y="5"/>
                    <a:pt x="104" y="5"/>
                    <a:pt x="104" y="5"/>
                  </a:cubicBezTo>
                  <a:cubicBezTo>
                    <a:pt x="104" y="0"/>
                    <a:pt x="104" y="0"/>
                    <a:pt x="104" y="0"/>
                  </a:cubicBezTo>
                  <a:cubicBezTo>
                    <a:pt x="116" y="0"/>
                    <a:pt x="116" y="0"/>
                    <a:pt x="116" y="0"/>
                  </a:cubicBezTo>
                  <a:cubicBezTo>
                    <a:pt x="116" y="5"/>
                    <a:pt x="116" y="5"/>
                    <a:pt x="116" y="5"/>
                  </a:cubicBezTo>
                  <a:close/>
                  <a:moveTo>
                    <a:pt x="116" y="40"/>
                  </a:moveTo>
                  <a:cubicBezTo>
                    <a:pt x="116" y="45"/>
                    <a:pt x="116" y="45"/>
                    <a:pt x="116" y="45"/>
                  </a:cubicBezTo>
                  <a:cubicBezTo>
                    <a:pt x="110" y="45"/>
                    <a:pt x="110" y="45"/>
                    <a:pt x="110" y="45"/>
                  </a:cubicBezTo>
                  <a:cubicBezTo>
                    <a:pt x="110" y="58"/>
                    <a:pt x="110" y="58"/>
                    <a:pt x="110" y="58"/>
                  </a:cubicBezTo>
                  <a:cubicBezTo>
                    <a:pt x="116" y="58"/>
                    <a:pt x="116" y="58"/>
                    <a:pt x="116" y="58"/>
                  </a:cubicBezTo>
                  <a:cubicBezTo>
                    <a:pt x="116" y="63"/>
                    <a:pt x="116" y="63"/>
                    <a:pt x="116" y="63"/>
                  </a:cubicBezTo>
                  <a:cubicBezTo>
                    <a:pt x="107" y="63"/>
                    <a:pt x="107" y="63"/>
                    <a:pt x="107" y="63"/>
                  </a:cubicBezTo>
                  <a:cubicBezTo>
                    <a:pt x="106" y="63"/>
                    <a:pt x="105" y="61"/>
                    <a:pt x="105" y="60"/>
                  </a:cubicBezTo>
                  <a:cubicBezTo>
                    <a:pt x="105" y="42"/>
                    <a:pt x="105" y="42"/>
                    <a:pt x="105" y="42"/>
                  </a:cubicBezTo>
                  <a:cubicBezTo>
                    <a:pt x="105" y="41"/>
                    <a:pt x="106" y="40"/>
                    <a:pt x="107" y="40"/>
                  </a:cubicBezTo>
                  <a:cubicBezTo>
                    <a:pt x="116" y="40"/>
                    <a:pt x="116" y="40"/>
                    <a:pt x="116" y="40"/>
                  </a:cubicBezTo>
                  <a:close/>
                  <a:moveTo>
                    <a:pt x="116" y="68"/>
                  </a:moveTo>
                  <a:cubicBezTo>
                    <a:pt x="116" y="72"/>
                    <a:pt x="116" y="72"/>
                    <a:pt x="116" y="72"/>
                  </a:cubicBezTo>
                  <a:cubicBezTo>
                    <a:pt x="104" y="72"/>
                    <a:pt x="104" y="72"/>
                    <a:pt x="104" y="72"/>
                  </a:cubicBezTo>
                  <a:cubicBezTo>
                    <a:pt x="104" y="68"/>
                    <a:pt x="104" y="68"/>
                    <a:pt x="104" y="68"/>
                  </a:cubicBezTo>
                  <a:cubicBezTo>
                    <a:pt x="116" y="68"/>
                    <a:pt x="116" y="68"/>
                    <a:pt x="116" y="68"/>
                  </a:cubicBezTo>
                  <a:close/>
                  <a:moveTo>
                    <a:pt x="116" y="85"/>
                  </a:moveTo>
                  <a:cubicBezTo>
                    <a:pt x="116" y="90"/>
                    <a:pt x="116" y="90"/>
                    <a:pt x="116" y="90"/>
                  </a:cubicBezTo>
                  <a:cubicBezTo>
                    <a:pt x="104" y="90"/>
                    <a:pt x="104" y="90"/>
                    <a:pt x="104" y="90"/>
                  </a:cubicBezTo>
                  <a:cubicBezTo>
                    <a:pt x="104" y="85"/>
                    <a:pt x="104" y="85"/>
                    <a:pt x="104" y="85"/>
                  </a:cubicBezTo>
                  <a:cubicBezTo>
                    <a:pt x="116" y="85"/>
                    <a:pt x="116" y="85"/>
                    <a:pt x="116" y="85"/>
                  </a:cubicBezTo>
                  <a:close/>
                  <a:moveTo>
                    <a:pt x="104" y="36"/>
                  </a:moveTo>
                  <a:cubicBezTo>
                    <a:pt x="104" y="31"/>
                    <a:pt x="104" y="31"/>
                    <a:pt x="104" y="31"/>
                  </a:cubicBezTo>
                  <a:cubicBezTo>
                    <a:pt x="109" y="31"/>
                    <a:pt x="109" y="31"/>
                    <a:pt x="109" y="31"/>
                  </a:cubicBezTo>
                  <a:cubicBezTo>
                    <a:pt x="109" y="18"/>
                    <a:pt x="109" y="18"/>
                    <a:pt x="109" y="18"/>
                  </a:cubicBezTo>
                  <a:cubicBezTo>
                    <a:pt x="104" y="18"/>
                    <a:pt x="104" y="18"/>
                    <a:pt x="104" y="18"/>
                  </a:cubicBezTo>
                  <a:cubicBezTo>
                    <a:pt x="104" y="14"/>
                    <a:pt x="104" y="14"/>
                    <a:pt x="104" y="14"/>
                  </a:cubicBezTo>
                  <a:cubicBezTo>
                    <a:pt x="112" y="14"/>
                    <a:pt x="112" y="14"/>
                    <a:pt x="112" y="14"/>
                  </a:cubicBezTo>
                  <a:cubicBezTo>
                    <a:pt x="113" y="14"/>
                    <a:pt x="114" y="15"/>
                    <a:pt x="114" y="16"/>
                  </a:cubicBezTo>
                  <a:cubicBezTo>
                    <a:pt x="114" y="34"/>
                    <a:pt x="114" y="34"/>
                    <a:pt x="114" y="34"/>
                  </a:cubicBezTo>
                  <a:cubicBezTo>
                    <a:pt x="114" y="35"/>
                    <a:pt x="113" y="36"/>
                    <a:pt x="112" y="36"/>
                  </a:cubicBezTo>
                  <a:lnTo>
                    <a:pt x="104" y="36"/>
                  </a:lnTo>
                  <a:close/>
                  <a:moveTo>
                    <a:pt x="90" y="94"/>
                  </a:moveTo>
                  <a:cubicBezTo>
                    <a:pt x="104" y="94"/>
                    <a:pt x="104" y="94"/>
                    <a:pt x="104" y="94"/>
                  </a:cubicBezTo>
                  <a:cubicBezTo>
                    <a:pt x="104" y="99"/>
                    <a:pt x="104" y="99"/>
                    <a:pt x="104" y="99"/>
                  </a:cubicBezTo>
                  <a:cubicBezTo>
                    <a:pt x="90" y="99"/>
                    <a:pt x="90" y="99"/>
                    <a:pt x="90" y="99"/>
                  </a:cubicBezTo>
                  <a:cubicBezTo>
                    <a:pt x="90" y="94"/>
                    <a:pt x="90" y="94"/>
                    <a:pt x="90" y="94"/>
                  </a:cubicBezTo>
                  <a:close/>
                  <a:moveTo>
                    <a:pt x="104" y="5"/>
                  </a:moveTo>
                  <a:cubicBezTo>
                    <a:pt x="90" y="5"/>
                    <a:pt x="90" y="5"/>
                    <a:pt x="90" y="5"/>
                  </a:cubicBezTo>
                  <a:cubicBezTo>
                    <a:pt x="90" y="0"/>
                    <a:pt x="90" y="0"/>
                    <a:pt x="90" y="0"/>
                  </a:cubicBezTo>
                  <a:cubicBezTo>
                    <a:pt x="104" y="0"/>
                    <a:pt x="104" y="0"/>
                    <a:pt x="104" y="0"/>
                  </a:cubicBezTo>
                  <a:cubicBezTo>
                    <a:pt x="104" y="5"/>
                    <a:pt x="104" y="5"/>
                    <a:pt x="104" y="5"/>
                  </a:cubicBezTo>
                  <a:close/>
                  <a:moveTo>
                    <a:pt x="104" y="14"/>
                  </a:moveTo>
                  <a:cubicBezTo>
                    <a:pt x="104" y="18"/>
                    <a:pt x="104" y="18"/>
                    <a:pt x="104" y="18"/>
                  </a:cubicBezTo>
                  <a:cubicBezTo>
                    <a:pt x="97" y="18"/>
                    <a:pt x="97" y="18"/>
                    <a:pt x="97" y="18"/>
                  </a:cubicBezTo>
                  <a:cubicBezTo>
                    <a:pt x="97" y="31"/>
                    <a:pt x="97" y="31"/>
                    <a:pt x="97" y="31"/>
                  </a:cubicBezTo>
                  <a:cubicBezTo>
                    <a:pt x="104" y="31"/>
                    <a:pt x="104" y="31"/>
                    <a:pt x="104" y="31"/>
                  </a:cubicBezTo>
                  <a:cubicBezTo>
                    <a:pt x="104" y="36"/>
                    <a:pt x="104" y="36"/>
                    <a:pt x="104" y="36"/>
                  </a:cubicBezTo>
                  <a:cubicBezTo>
                    <a:pt x="94" y="36"/>
                    <a:pt x="94" y="36"/>
                    <a:pt x="94" y="36"/>
                  </a:cubicBezTo>
                  <a:cubicBezTo>
                    <a:pt x="93" y="36"/>
                    <a:pt x="92" y="35"/>
                    <a:pt x="92" y="34"/>
                  </a:cubicBezTo>
                  <a:cubicBezTo>
                    <a:pt x="92" y="16"/>
                    <a:pt x="92" y="16"/>
                    <a:pt x="92" y="16"/>
                  </a:cubicBezTo>
                  <a:cubicBezTo>
                    <a:pt x="92" y="15"/>
                    <a:pt x="93" y="14"/>
                    <a:pt x="94" y="14"/>
                  </a:cubicBezTo>
                  <a:cubicBezTo>
                    <a:pt x="104" y="14"/>
                    <a:pt x="104" y="14"/>
                    <a:pt x="104" y="14"/>
                  </a:cubicBezTo>
                  <a:close/>
                  <a:moveTo>
                    <a:pt x="104" y="68"/>
                  </a:moveTo>
                  <a:cubicBezTo>
                    <a:pt x="104" y="72"/>
                    <a:pt x="104" y="72"/>
                    <a:pt x="104" y="72"/>
                  </a:cubicBezTo>
                  <a:cubicBezTo>
                    <a:pt x="90" y="72"/>
                    <a:pt x="90" y="72"/>
                    <a:pt x="90" y="72"/>
                  </a:cubicBezTo>
                  <a:cubicBezTo>
                    <a:pt x="90" y="68"/>
                    <a:pt x="90" y="68"/>
                    <a:pt x="90" y="68"/>
                  </a:cubicBezTo>
                  <a:cubicBezTo>
                    <a:pt x="104" y="68"/>
                    <a:pt x="104" y="68"/>
                    <a:pt x="104" y="68"/>
                  </a:cubicBezTo>
                  <a:close/>
                  <a:moveTo>
                    <a:pt x="104" y="85"/>
                  </a:moveTo>
                  <a:cubicBezTo>
                    <a:pt x="104" y="90"/>
                    <a:pt x="104" y="90"/>
                    <a:pt x="104" y="90"/>
                  </a:cubicBezTo>
                  <a:cubicBezTo>
                    <a:pt x="90" y="90"/>
                    <a:pt x="90" y="90"/>
                    <a:pt x="90" y="90"/>
                  </a:cubicBezTo>
                  <a:cubicBezTo>
                    <a:pt x="90" y="85"/>
                    <a:pt x="90" y="85"/>
                    <a:pt x="90" y="85"/>
                  </a:cubicBezTo>
                  <a:cubicBezTo>
                    <a:pt x="104" y="85"/>
                    <a:pt x="104" y="85"/>
                    <a:pt x="104" y="85"/>
                  </a:cubicBezTo>
                  <a:close/>
                  <a:moveTo>
                    <a:pt x="90" y="63"/>
                  </a:moveTo>
                  <a:cubicBezTo>
                    <a:pt x="90" y="58"/>
                    <a:pt x="90" y="58"/>
                    <a:pt x="90" y="58"/>
                  </a:cubicBezTo>
                  <a:cubicBezTo>
                    <a:pt x="96" y="58"/>
                    <a:pt x="96" y="58"/>
                    <a:pt x="96" y="58"/>
                  </a:cubicBezTo>
                  <a:cubicBezTo>
                    <a:pt x="96" y="45"/>
                    <a:pt x="96" y="45"/>
                    <a:pt x="96" y="45"/>
                  </a:cubicBezTo>
                  <a:cubicBezTo>
                    <a:pt x="90" y="45"/>
                    <a:pt x="90" y="45"/>
                    <a:pt x="90" y="45"/>
                  </a:cubicBezTo>
                  <a:cubicBezTo>
                    <a:pt x="90" y="40"/>
                    <a:pt x="90" y="40"/>
                    <a:pt x="90" y="40"/>
                  </a:cubicBezTo>
                  <a:cubicBezTo>
                    <a:pt x="99" y="40"/>
                    <a:pt x="99" y="40"/>
                    <a:pt x="99" y="40"/>
                  </a:cubicBezTo>
                  <a:cubicBezTo>
                    <a:pt x="100" y="40"/>
                    <a:pt x="101" y="41"/>
                    <a:pt x="101" y="42"/>
                  </a:cubicBezTo>
                  <a:cubicBezTo>
                    <a:pt x="101" y="60"/>
                    <a:pt x="101" y="60"/>
                    <a:pt x="101" y="60"/>
                  </a:cubicBezTo>
                  <a:cubicBezTo>
                    <a:pt x="101" y="61"/>
                    <a:pt x="100" y="63"/>
                    <a:pt x="99" y="63"/>
                  </a:cubicBezTo>
                  <a:lnTo>
                    <a:pt x="90" y="63"/>
                  </a:lnTo>
                  <a:close/>
                  <a:moveTo>
                    <a:pt x="76" y="94"/>
                  </a:moveTo>
                  <a:cubicBezTo>
                    <a:pt x="90" y="94"/>
                    <a:pt x="90" y="94"/>
                    <a:pt x="90" y="94"/>
                  </a:cubicBezTo>
                  <a:cubicBezTo>
                    <a:pt x="90" y="99"/>
                    <a:pt x="90" y="99"/>
                    <a:pt x="90" y="99"/>
                  </a:cubicBezTo>
                  <a:cubicBezTo>
                    <a:pt x="76" y="99"/>
                    <a:pt x="76" y="99"/>
                    <a:pt x="76" y="99"/>
                  </a:cubicBezTo>
                  <a:cubicBezTo>
                    <a:pt x="76" y="94"/>
                    <a:pt x="76" y="94"/>
                    <a:pt x="76" y="94"/>
                  </a:cubicBezTo>
                  <a:close/>
                  <a:moveTo>
                    <a:pt x="90" y="5"/>
                  </a:moveTo>
                  <a:cubicBezTo>
                    <a:pt x="76" y="5"/>
                    <a:pt x="76" y="5"/>
                    <a:pt x="76" y="5"/>
                  </a:cubicBezTo>
                  <a:cubicBezTo>
                    <a:pt x="76" y="0"/>
                    <a:pt x="76" y="0"/>
                    <a:pt x="76" y="0"/>
                  </a:cubicBezTo>
                  <a:cubicBezTo>
                    <a:pt x="90" y="0"/>
                    <a:pt x="90" y="0"/>
                    <a:pt x="90" y="0"/>
                  </a:cubicBezTo>
                  <a:cubicBezTo>
                    <a:pt x="90" y="5"/>
                    <a:pt x="90" y="5"/>
                    <a:pt x="90" y="5"/>
                  </a:cubicBezTo>
                  <a:close/>
                  <a:moveTo>
                    <a:pt x="90" y="40"/>
                  </a:moveTo>
                  <a:cubicBezTo>
                    <a:pt x="90" y="45"/>
                    <a:pt x="90" y="45"/>
                    <a:pt x="90" y="45"/>
                  </a:cubicBezTo>
                  <a:cubicBezTo>
                    <a:pt x="83" y="45"/>
                    <a:pt x="83" y="45"/>
                    <a:pt x="83" y="45"/>
                  </a:cubicBezTo>
                  <a:cubicBezTo>
                    <a:pt x="83" y="58"/>
                    <a:pt x="83" y="58"/>
                    <a:pt x="83" y="58"/>
                  </a:cubicBezTo>
                  <a:cubicBezTo>
                    <a:pt x="90" y="58"/>
                    <a:pt x="90" y="58"/>
                    <a:pt x="90" y="58"/>
                  </a:cubicBezTo>
                  <a:cubicBezTo>
                    <a:pt x="90" y="63"/>
                    <a:pt x="90" y="63"/>
                    <a:pt x="90" y="63"/>
                  </a:cubicBezTo>
                  <a:cubicBezTo>
                    <a:pt x="81" y="63"/>
                    <a:pt x="81" y="63"/>
                    <a:pt x="81" y="63"/>
                  </a:cubicBezTo>
                  <a:cubicBezTo>
                    <a:pt x="80" y="63"/>
                    <a:pt x="78" y="61"/>
                    <a:pt x="78" y="60"/>
                  </a:cubicBezTo>
                  <a:cubicBezTo>
                    <a:pt x="78" y="42"/>
                    <a:pt x="78" y="42"/>
                    <a:pt x="78" y="42"/>
                  </a:cubicBezTo>
                  <a:cubicBezTo>
                    <a:pt x="78" y="41"/>
                    <a:pt x="80" y="40"/>
                    <a:pt x="81" y="40"/>
                  </a:cubicBezTo>
                  <a:cubicBezTo>
                    <a:pt x="90" y="40"/>
                    <a:pt x="90" y="40"/>
                    <a:pt x="90" y="40"/>
                  </a:cubicBezTo>
                  <a:close/>
                  <a:moveTo>
                    <a:pt x="90" y="68"/>
                  </a:moveTo>
                  <a:cubicBezTo>
                    <a:pt x="90" y="72"/>
                    <a:pt x="90" y="72"/>
                    <a:pt x="90" y="72"/>
                  </a:cubicBezTo>
                  <a:cubicBezTo>
                    <a:pt x="76" y="72"/>
                    <a:pt x="76" y="72"/>
                    <a:pt x="76" y="72"/>
                  </a:cubicBezTo>
                  <a:cubicBezTo>
                    <a:pt x="76" y="68"/>
                    <a:pt x="76" y="68"/>
                    <a:pt x="76" y="68"/>
                  </a:cubicBezTo>
                  <a:cubicBezTo>
                    <a:pt x="90" y="68"/>
                    <a:pt x="90" y="68"/>
                    <a:pt x="90" y="68"/>
                  </a:cubicBezTo>
                  <a:close/>
                  <a:moveTo>
                    <a:pt x="90" y="85"/>
                  </a:moveTo>
                  <a:cubicBezTo>
                    <a:pt x="90" y="90"/>
                    <a:pt x="90" y="90"/>
                    <a:pt x="90" y="90"/>
                  </a:cubicBezTo>
                  <a:cubicBezTo>
                    <a:pt x="76" y="90"/>
                    <a:pt x="76" y="90"/>
                    <a:pt x="76" y="90"/>
                  </a:cubicBezTo>
                  <a:cubicBezTo>
                    <a:pt x="76" y="85"/>
                    <a:pt x="76" y="85"/>
                    <a:pt x="76" y="85"/>
                  </a:cubicBezTo>
                  <a:cubicBezTo>
                    <a:pt x="90" y="85"/>
                    <a:pt x="90" y="85"/>
                    <a:pt x="90" y="85"/>
                  </a:cubicBezTo>
                  <a:close/>
                  <a:moveTo>
                    <a:pt x="76" y="36"/>
                  </a:moveTo>
                  <a:cubicBezTo>
                    <a:pt x="76" y="31"/>
                    <a:pt x="76" y="31"/>
                    <a:pt x="76" y="31"/>
                  </a:cubicBezTo>
                  <a:cubicBezTo>
                    <a:pt x="83" y="31"/>
                    <a:pt x="83" y="31"/>
                    <a:pt x="83" y="31"/>
                  </a:cubicBezTo>
                  <a:cubicBezTo>
                    <a:pt x="83" y="18"/>
                    <a:pt x="83" y="18"/>
                    <a:pt x="83" y="18"/>
                  </a:cubicBezTo>
                  <a:cubicBezTo>
                    <a:pt x="76" y="18"/>
                    <a:pt x="76" y="18"/>
                    <a:pt x="76" y="18"/>
                  </a:cubicBezTo>
                  <a:cubicBezTo>
                    <a:pt x="76" y="14"/>
                    <a:pt x="76" y="14"/>
                    <a:pt x="76" y="14"/>
                  </a:cubicBezTo>
                  <a:cubicBezTo>
                    <a:pt x="85" y="14"/>
                    <a:pt x="85" y="14"/>
                    <a:pt x="85" y="14"/>
                  </a:cubicBezTo>
                  <a:cubicBezTo>
                    <a:pt x="87" y="14"/>
                    <a:pt x="88" y="15"/>
                    <a:pt x="88" y="16"/>
                  </a:cubicBezTo>
                  <a:cubicBezTo>
                    <a:pt x="88" y="34"/>
                    <a:pt x="88" y="34"/>
                    <a:pt x="88" y="34"/>
                  </a:cubicBezTo>
                  <a:cubicBezTo>
                    <a:pt x="88" y="35"/>
                    <a:pt x="87" y="36"/>
                    <a:pt x="85" y="36"/>
                  </a:cubicBezTo>
                  <a:lnTo>
                    <a:pt x="76" y="36"/>
                  </a:lnTo>
                  <a:close/>
                  <a:moveTo>
                    <a:pt x="63" y="94"/>
                  </a:moveTo>
                  <a:cubicBezTo>
                    <a:pt x="76" y="94"/>
                    <a:pt x="76" y="94"/>
                    <a:pt x="76" y="94"/>
                  </a:cubicBezTo>
                  <a:cubicBezTo>
                    <a:pt x="76" y="99"/>
                    <a:pt x="76" y="99"/>
                    <a:pt x="76" y="99"/>
                  </a:cubicBezTo>
                  <a:cubicBezTo>
                    <a:pt x="63" y="99"/>
                    <a:pt x="63" y="99"/>
                    <a:pt x="63" y="99"/>
                  </a:cubicBezTo>
                  <a:cubicBezTo>
                    <a:pt x="63" y="94"/>
                    <a:pt x="63" y="94"/>
                    <a:pt x="63" y="94"/>
                  </a:cubicBezTo>
                  <a:close/>
                  <a:moveTo>
                    <a:pt x="76" y="5"/>
                  </a:moveTo>
                  <a:cubicBezTo>
                    <a:pt x="63" y="5"/>
                    <a:pt x="63" y="5"/>
                    <a:pt x="63" y="5"/>
                  </a:cubicBezTo>
                  <a:cubicBezTo>
                    <a:pt x="63" y="0"/>
                    <a:pt x="63" y="0"/>
                    <a:pt x="63" y="0"/>
                  </a:cubicBezTo>
                  <a:cubicBezTo>
                    <a:pt x="76" y="0"/>
                    <a:pt x="76" y="0"/>
                    <a:pt x="76" y="0"/>
                  </a:cubicBezTo>
                  <a:cubicBezTo>
                    <a:pt x="76" y="5"/>
                    <a:pt x="76" y="5"/>
                    <a:pt x="76" y="5"/>
                  </a:cubicBezTo>
                  <a:close/>
                  <a:moveTo>
                    <a:pt x="76" y="14"/>
                  </a:moveTo>
                  <a:cubicBezTo>
                    <a:pt x="76" y="18"/>
                    <a:pt x="76" y="18"/>
                    <a:pt x="76" y="18"/>
                  </a:cubicBezTo>
                  <a:cubicBezTo>
                    <a:pt x="70" y="18"/>
                    <a:pt x="70" y="18"/>
                    <a:pt x="70" y="18"/>
                  </a:cubicBezTo>
                  <a:cubicBezTo>
                    <a:pt x="70" y="31"/>
                    <a:pt x="70" y="31"/>
                    <a:pt x="70" y="31"/>
                  </a:cubicBezTo>
                  <a:cubicBezTo>
                    <a:pt x="76" y="31"/>
                    <a:pt x="76" y="31"/>
                    <a:pt x="76" y="31"/>
                  </a:cubicBezTo>
                  <a:cubicBezTo>
                    <a:pt x="76" y="36"/>
                    <a:pt x="76" y="36"/>
                    <a:pt x="76" y="36"/>
                  </a:cubicBezTo>
                  <a:cubicBezTo>
                    <a:pt x="68" y="36"/>
                    <a:pt x="68" y="36"/>
                    <a:pt x="68" y="36"/>
                  </a:cubicBezTo>
                  <a:cubicBezTo>
                    <a:pt x="66" y="36"/>
                    <a:pt x="65" y="35"/>
                    <a:pt x="65" y="34"/>
                  </a:cubicBezTo>
                  <a:cubicBezTo>
                    <a:pt x="65" y="16"/>
                    <a:pt x="65" y="16"/>
                    <a:pt x="65" y="16"/>
                  </a:cubicBezTo>
                  <a:cubicBezTo>
                    <a:pt x="65" y="15"/>
                    <a:pt x="66" y="14"/>
                    <a:pt x="68" y="14"/>
                  </a:cubicBezTo>
                  <a:cubicBezTo>
                    <a:pt x="76" y="14"/>
                    <a:pt x="76" y="14"/>
                    <a:pt x="76" y="14"/>
                  </a:cubicBezTo>
                  <a:close/>
                  <a:moveTo>
                    <a:pt x="76" y="68"/>
                  </a:moveTo>
                  <a:cubicBezTo>
                    <a:pt x="76" y="72"/>
                    <a:pt x="76" y="72"/>
                    <a:pt x="76" y="72"/>
                  </a:cubicBezTo>
                  <a:cubicBezTo>
                    <a:pt x="63" y="72"/>
                    <a:pt x="63" y="72"/>
                    <a:pt x="63" y="72"/>
                  </a:cubicBezTo>
                  <a:cubicBezTo>
                    <a:pt x="63" y="68"/>
                    <a:pt x="63" y="68"/>
                    <a:pt x="63" y="68"/>
                  </a:cubicBezTo>
                  <a:cubicBezTo>
                    <a:pt x="76" y="68"/>
                    <a:pt x="76" y="68"/>
                    <a:pt x="76" y="68"/>
                  </a:cubicBezTo>
                  <a:close/>
                  <a:moveTo>
                    <a:pt x="76" y="85"/>
                  </a:moveTo>
                  <a:cubicBezTo>
                    <a:pt x="76" y="90"/>
                    <a:pt x="76" y="90"/>
                    <a:pt x="76" y="90"/>
                  </a:cubicBezTo>
                  <a:cubicBezTo>
                    <a:pt x="63" y="90"/>
                    <a:pt x="63" y="90"/>
                    <a:pt x="63" y="90"/>
                  </a:cubicBezTo>
                  <a:cubicBezTo>
                    <a:pt x="63" y="85"/>
                    <a:pt x="63" y="85"/>
                    <a:pt x="63" y="85"/>
                  </a:cubicBezTo>
                  <a:cubicBezTo>
                    <a:pt x="76" y="85"/>
                    <a:pt x="76" y="85"/>
                    <a:pt x="76" y="85"/>
                  </a:cubicBezTo>
                  <a:close/>
                  <a:moveTo>
                    <a:pt x="63" y="63"/>
                  </a:moveTo>
                  <a:cubicBezTo>
                    <a:pt x="63" y="58"/>
                    <a:pt x="63" y="58"/>
                    <a:pt x="63" y="58"/>
                  </a:cubicBezTo>
                  <a:cubicBezTo>
                    <a:pt x="70" y="58"/>
                    <a:pt x="70" y="58"/>
                    <a:pt x="70" y="58"/>
                  </a:cubicBezTo>
                  <a:cubicBezTo>
                    <a:pt x="70" y="45"/>
                    <a:pt x="70" y="45"/>
                    <a:pt x="70" y="45"/>
                  </a:cubicBezTo>
                  <a:cubicBezTo>
                    <a:pt x="63" y="45"/>
                    <a:pt x="63" y="45"/>
                    <a:pt x="63" y="45"/>
                  </a:cubicBezTo>
                  <a:cubicBezTo>
                    <a:pt x="63" y="40"/>
                    <a:pt x="63" y="40"/>
                    <a:pt x="63" y="40"/>
                  </a:cubicBezTo>
                  <a:cubicBezTo>
                    <a:pt x="72" y="40"/>
                    <a:pt x="72" y="40"/>
                    <a:pt x="72" y="40"/>
                  </a:cubicBezTo>
                  <a:cubicBezTo>
                    <a:pt x="73" y="40"/>
                    <a:pt x="74" y="41"/>
                    <a:pt x="74" y="42"/>
                  </a:cubicBezTo>
                  <a:cubicBezTo>
                    <a:pt x="74" y="60"/>
                    <a:pt x="74" y="60"/>
                    <a:pt x="74" y="60"/>
                  </a:cubicBezTo>
                  <a:cubicBezTo>
                    <a:pt x="74" y="61"/>
                    <a:pt x="73" y="63"/>
                    <a:pt x="72" y="63"/>
                  </a:cubicBezTo>
                  <a:lnTo>
                    <a:pt x="63" y="63"/>
                  </a:lnTo>
                  <a:close/>
                  <a:moveTo>
                    <a:pt x="50" y="94"/>
                  </a:moveTo>
                  <a:cubicBezTo>
                    <a:pt x="63" y="94"/>
                    <a:pt x="63" y="94"/>
                    <a:pt x="63" y="94"/>
                  </a:cubicBezTo>
                  <a:cubicBezTo>
                    <a:pt x="63" y="99"/>
                    <a:pt x="63" y="99"/>
                    <a:pt x="63" y="99"/>
                  </a:cubicBezTo>
                  <a:cubicBezTo>
                    <a:pt x="50" y="99"/>
                    <a:pt x="50" y="99"/>
                    <a:pt x="50" y="99"/>
                  </a:cubicBezTo>
                  <a:cubicBezTo>
                    <a:pt x="50" y="94"/>
                    <a:pt x="50" y="94"/>
                    <a:pt x="50" y="94"/>
                  </a:cubicBezTo>
                  <a:close/>
                  <a:moveTo>
                    <a:pt x="63" y="5"/>
                  </a:moveTo>
                  <a:cubicBezTo>
                    <a:pt x="50" y="5"/>
                    <a:pt x="50" y="5"/>
                    <a:pt x="50" y="5"/>
                  </a:cubicBezTo>
                  <a:cubicBezTo>
                    <a:pt x="50" y="0"/>
                    <a:pt x="50" y="0"/>
                    <a:pt x="50" y="0"/>
                  </a:cubicBezTo>
                  <a:cubicBezTo>
                    <a:pt x="63" y="0"/>
                    <a:pt x="63" y="0"/>
                    <a:pt x="63" y="0"/>
                  </a:cubicBezTo>
                  <a:cubicBezTo>
                    <a:pt x="63" y="5"/>
                    <a:pt x="63" y="5"/>
                    <a:pt x="63" y="5"/>
                  </a:cubicBezTo>
                  <a:close/>
                  <a:moveTo>
                    <a:pt x="63" y="40"/>
                  </a:moveTo>
                  <a:cubicBezTo>
                    <a:pt x="63" y="45"/>
                    <a:pt x="63" y="45"/>
                    <a:pt x="63" y="45"/>
                  </a:cubicBezTo>
                  <a:cubicBezTo>
                    <a:pt x="57" y="45"/>
                    <a:pt x="57" y="45"/>
                    <a:pt x="57" y="45"/>
                  </a:cubicBezTo>
                  <a:cubicBezTo>
                    <a:pt x="57" y="58"/>
                    <a:pt x="57" y="58"/>
                    <a:pt x="57" y="58"/>
                  </a:cubicBezTo>
                  <a:cubicBezTo>
                    <a:pt x="63" y="58"/>
                    <a:pt x="63" y="58"/>
                    <a:pt x="63" y="58"/>
                  </a:cubicBezTo>
                  <a:cubicBezTo>
                    <a:pt x="63" y="63"/>
                    <a:pt x="63" y="63"/>
                    <a:pt x="63" y="63"/>
                  </a:cubicBezTo>
                  <a:cubicBezTo>
                    <a:pt x="54" y="63"/>
                    <a:pt x="54" y="63"/>
                    <a:pt x="54" y="63"/>
                  </a:cubicBezTo>
                  <a:cubicBezTo>
                    <a:pt x="53" y="63"/>
                    <a:pt x="52" y="61"/>
                    <a:pt x="52" y="60"/>
                  </a:cubicBezTo>
                  <a:cubicBezTo>
                    <a:pt x="52" y="42"/>
                    <a:pt x="52" y="42"/>
                    <a:pt x="52" y="42"/>
                  </a:cubicBezTo>
                  <a:cubicBezTo>
                    <a:pt x="52" y="41"/>
                    <a:pt x="53" y="40"/>
                    <a:pt x="54" y="40"/>
                  </a:cubicBezTo>
                  <a:cubicBezTo>
                    <a:pt x="63" y="40"/>
                    <a:pt x="63" y="40"/>
                    <a:pt x="63" y="40"/>
                  </a:cubicBezTo>
                  <a:close/>
                  <a:moveTo>
                    <a:pt x="63" y="68"/>
                  </a:moveTo>
                  <a:cubicBezTo>
                    <a:pt x="63" y="72"/>
                    <a:pt x="63" y="72"/>
                    <a:pt x="63" y="72"/>
                  </a:cubicBezTo>
                  <a:cubicBezTo>
                    <a:pt x="50" y="72"/>
                    <a:pt x="50" y="72"/>
                    <a:pt x="50" y="72"/>
                  </a:cubicBezTo>
                  <a:cubicBezTo>
                    <a:pt x="50" y="68"/>
                    <a:pt x="50" y="68"/>
                    <a:pt x="50" y="68"/>
                  </a:cubicBezTo>
                  <a:cubicBezTo>
                    <a:pt x="63" y="68"/>
                    <a:pt x="63" y="68"/>
                    <a:pt x="63" y="68"/>
                  </a:cubicBezTo>
                  <a:close/>
                  <a:moveTo>
                    <a:pt x="63" y="85"/>
                  </a:moveTo>
                  <a:cubicBezTo>
                    <a:pt x="63" y="90"/>
                    <a:pt x="63" y="90"/>
                    <a:pt x="63" y="90"/>
                  </a:cubicBezTo>
                  <a:cubicBezTo>
                    <a:pt x="50" y="90"/>
                    <a:pt x="50" y="90"/>
                    <a:pt x="50" y="90"/>
                  </a:cubicBezTo>
                  <a:cubicBezTo>
                    <a:pt x="50" y="85"/>
                    <a:pt x="50" y="85"/>
                    <a:pt x="50" y="85"/>
                  </a:cubicBezTo>
                  <a:cubicBezTo>
                    <a:pt x="63" y="85"/>
                    <a:pt x="63" y="85"/>
                    <a:pt x="63" y="85"/>
                  </a:cubicBezTo>
                  <a:close/>
                  <a:moveTo>
                    <a:pt x="50" y="36"/>
                  </a:moveTo>
                  <a:cubicBezTo>
                    <a:pt x="50" y="31"/>
                    <a:pt x="50" y="31"/>
                    <a:pt x="50" y="31"/>
                  </a:cubicBezTo>
                  <a:cubicBezTo>
                    <a:pt x="56" y="31"/>
                    <a:pt x="56" y="31"/>
                    <a:pt x="56" y="31"/>
                  </a:cubicBezTo>
                  <a:cubicBezTo>
                    <a:pt x="56" y="18"/>
                    <a:pt x="56" y="18"/>
                    <a:pt x="56" y="18"/>
                  </a:cubicBezTo>
                  <a:cubicBezTo>
                    <a:pt x="50" y="18"/>
                    <a:pt x="50" y="18"/>
                    <a:pt x="50" y="18"/>
                  </a:cubicBezTo>
                  <a:cubicBezTo>
                    <a:pt x="50" y="14"/>
                    <a:pt x="50" y="14"/>
                    <a:pt x="50" y="14"/>
                  </a:cubicBezTo>
                  <a:cubicBezTo>
                    <a:pt x="59" y="14"/>
                    <a:pt x="59" y="14"/>
                    <a:pt x="59" y="14"/>
                  </a:cubicBezTo>
                  <a:cubicBezTo>
                    <a:pt x="60" y="14"/>
                    <a:pt x="61" y="15"/>
                    <a:pt x="61" y="16"/>
                  </a:cubicBezTo>
                  <a:cubicBezTo>
                    <a:pt x="61" y="34"/>
                    <a:pt x="61" y="34"/>
                    <a:pt x="61" y="34"/>
                  </a:cubicBezTo>
                  <a:cubicBezTo>
                    <a:pt x="61" y="35"/>
                    <a:pt x="60" y="36"/>
                    <a:pt x="59" y="36"/>
                  </a:cubicBezTo>
                  <a:lnTo>
                    <a:pt x="50" y="36"/>
                  </a:lnTo>
                  <a:close/>
                  <a:moveTo>
                    <a:pt x="37" y="94"/>
                  </a:moveTo>
                  <a:cubicBezTo>
                    <a:pt x="50" y="94"/>
                    <a:pt x="50" y="94"/>
                    <a:pt x="50" y="94"/>
                  </a:cubicBezTo>
                  <a:cubicBezTo>
                    <a:pt x="50" y="99"/>
                    <a:pt x="50" y="99"/>
                    <a:pt x="50" y="99"/>
                  </a:cubicBezTo>
                  <a:cubicBezTo>
                    <a:pt x="37" y="99"/>
                    <a:pt x="37" y="99"/>
                    <a:pt x="37" y="99"/>
                  </a:cubicBezTo>
                  <a:cubicBezTo>
                    <a:pt x="37" y="94"/>
                    <a:pt x="37" y="94"/>
                    <a:pt x="37" y="94"/>
                  </a:cubicBezTo>
                  <a:close/>
                  <a:moveTo>
                    <a:pt x="50" y="5"/>
                  </a:moveTo>
                  <a:cubicBezTo>
                    <a:pt x="37" y="5"/>
                    <a:pt x="37" y="5"/>
                    <a:pt x="37" y="5"/>
                  </a:cubicBezTo>
                  <a:cubicBezTo>
                    <a:pt x="37" y="0"/>
                    <a:pt x="37" y="0"/>
                    <a:pt x="37" y="0"/>
                  </a:cubicBezTo>
                  <a:cubicBezTo>
                    <a:pt x="50" y="0"/>
                    <a:pt x="50" y="0"/>
                    <a:pt x="50" y="0"/>
                  </a:cubicBezTo>
                  <a:cubicBezTo>
                    <a:pt x="50" y="5"/>
                    <a:pt x="50" y="5"/>
                    <a:pt x="50" y="5"/>
                  </a:cubicBezTo>
                  <a:close/>
                  <a:moveTo>
                    <a:pt x="50" y="14"/>
                  </a:moveTo>
                  <a:cubicBezTo>
                    <a:pt x="50" y="18"/>
                    <a:pt x="50" y="18"/>
                    <a:pt x="50" y="18"/>
                  </a:cubicBezTo>
                  <a:cubicBezTo>
                    <a:pt x="44" y="18"/>
                    <a:pt x="44" y="18"/>
                    <a:pt x="44" y="18"/>
                  </a:cubicBezTo>
                  <a:cubicBezTo>
                    <a:pt x="44" y="31"/>
                    <a:pt x="44" y="31"/>
                    <a:pt x="44" y="31"/>
                  </a:cubicBezTo>
                  <a:cubicBezTo>
                    <a:pt x="50" y="31"/>
                    <a:pt x="50" y="31"/>
                    <a:pt x="50" y="31"/>
                  </a:cubicBezTo>
                  <a:cubicBezTo>
                    <a:pt x="50" y="36"/>
                    <a:pt x="50" y="36"/>
                    <a:pt x="50" y="36"/>
                  </a:cubicBezTo>
                  <a:cubicBezTo>
                    <a:pt x="41" y="36"/>
                    <a:pt x="41" y="36"/>
                    <a:pt x="41" y="36"/>
                  </a:cubicBezTo>
                  <a:cubicBezTo>
                    <a:pt x="40" y="36"/>
                    <a:pt x="39" y="35"/>
                    <a:pt x="39" y="34"/>
                  </a:cubicBezTo>
                  <a:cubicBezTo>
                    <a:pt x="39" y="16"/>
                    <a:pt x="39" y="16"/>
                    <a:pt x="39" y="16"/>
                  </a:cubicBezTo>
                  <a:cubicBezTo>
                    <a:pt x="39" y="15"/>
                    <a:pt x="40" y="14"/>
                    <a:pt x="41" y="14"/>
                  </a:cubicBezTo>
                  <a:cubicBezTo>
                    <a:pt x="50" y="14"/>
                    <a:pt x="50" y="14"/>
                    <a:pt x="50" y="14"/>
                  </a:cubicBezTo>
                  <a:close/>
                  <a:moveTo>
                    <a:pt x="50" y="68"/>
                  </a:moveTo>
                  <a:cubicBezTo>
                    <a:pt x="50" y="72"/>
                    <a:pt x="50" y="72"/>
                    <a:pt x="50" y="72"/>
                  </a:cubicBezTo>
                  <a:cubicBezTo>
                    <a:pt x="39" y="72"/>
                    <a:pt x="39" y="72"/>
                    <a:pt x="39" y="72"/>
                  </a:cubicBezTo>
                  <a:cubicBezTo>
                    <a:pt x="39" y="85"/>
                    <a:pt x="39" y="85"/>
                    <a:pt x="39" y="85"/>
                  </a:cubicBezTo>
                  <a:cubicBezTo>
                    <a:pt x="50" y="85"/>
                    <a:pt x="50" y="85"/>
                    <a:pt x="50" y="85"/>
                  </a:cubicBezTo>
                  <a:cubicBezTo>
                    <a:pt x="50" y="90"/>
                    <a:pt x="50" y="90"/>
                    <a:pt x="50" y="90"/>
                  </a:cubicBezTo>
                  <a:cubicBezTo>
                    <a:pt x="37" y="90"/>
                    <a:pt x="37" y="90"/>
                    <a:pt x="37" y="90"/>
                  </a:cubicBezTo>
                  <a:cubicBezTo>
                    <a:pt x="37" y="68"/>
                    <a:pt x="37" y="68"/>
                    <a:pt x="37" y="68"/>
                  </a:cubicBezTo>
                  <a:cubicBezTo>
                    <a:pt x="50" y="68"/>
                    <a:pt x="50" y="68"/>
                    <a:pt x="50" y="68"/>
                  </a:cubicBezTo>
                  <a:close/>
                  <a:moveTo>
                    <a:pt x="37" y="63"/>
                  </a:moveTo>
                  <a:cubicBezTo>
                    <a:pt x="37" y="58"/>
                    <a:pt x="37" y="58"/>
                    <a:pt x="37" y="58"/>
                  </a:cubicBezTo>
                  <a:cubicBezTo>
                    <a:pt x="43" y="58"/>
                    <a:pt x="43" y="58"/>
                    <a:pt x="43" y="58"/>
                  </a:cubicBezTo>
                  <a:cubicBezTo>
                    <a:pt x="43" y="45"/>
                    <a:pt x="43" y="45"/>
                    <a:pt x="43" y="45"/>
                  </a:cubicBezTo>
                  <a:cubicBezTo>
                    <a:pt x="37" y="45"/>
                    <a:pt x="37" y="45"/>
                    <a:pt x="37" y="45"/>
                  </a:cubicBezTo>
                  <a:cubicBezTo>
                    <a:pt x="37" y="40"/>
                    <a:pt x="37" y="40"/>
                    <a:pt x="37" y="40"/>
                  </a:cubicBezTo>
                  <a:cubicBezTo>
                    <a:pt x="46" y="40"/>
                    <a:pt x="46" y="40"/>
                    <a:pt x="46" y="40"/>
                  </a:cubicBezTo>
                  <a:cubicBezTo>
                    <a:pt x="47" y="40"/>
                    <a:pt x="48" y="41"/>
                    <a:pt x="48" y="42"/>
                  </a:cubicBezTo>
                  <a:cubicBezTo>
                    <a:pt x="48" y="60"/>
                    <a:pt x="48" y="60"/>
                    <a:pt x="48" y="60"/>
                  </a:cubicBezTo>
                  <a:cubicBezTo>
                    <a:pt x="48" y="61"/>
                    <a:pt x="47" y="63"/>
                    <a:pt x="46" y="63"/>
                  </a:cubicBezTo>
                  <a:lnTo>
                    <a:pt x="37" y="63"/>
                  </a:lnTo>
                  <a:close/>
                  <a:moveTo>
                    <a:pt x="23" y="94"/>
                  </a:moveTo>
                  <a:cubicBezTo>
                    <a:pt x="37" y="94"/>
                    <a:pt x="37" y="94"/>
                    <a:pt x="37" y="94"/>
                  </a:cubicBezTo>
                  <a:cubicBezTo>
                    <a:pt x="37" y="99"/>
                    <a:pt x="37" y="99"/>
                    <a:pt x="37" y="99"/>
                  </a:cubicBezTo>
                  <a:cubicBezTo>
                    <a:pt x="23" y="99"/>
                    <a:pt x="23" y="99"/>
                    <a:pt x="23" y="99"/>
                  </a:cubicBezTo>
                  <a:cubicBezTo>
                    <a:pt x="23" y="94"/>
                    <a:pt x="23" y="94"/>
                    <a:pt x="23" y="94"/>
                  </a:cubicBezTo>
                  <a:close/>
                  <a:moveTo>
                    <a:pt x="37" y="5"/>
                  </a:moveTo>
                  <a:cubicBezTo>
                    <a:pt x="23" y="5"/>
                    <a:pt x="23" y="5"/>
                    <a:pt x="23" y="5"/>
                  </a:cubicBezTo>
                  <a:cubicBezTo>
                    <a:pt x="23" y="0"/>
                    <a:pt x="23" y="0"/>
                    <a:pt x="23" y="0"/>
                  </a:cubicBezTo>
                  <a:cubicBezTo>
                    <a:pt x="37" y="0"/>
                    <a:pt x="37" y="0"/>
                    <a:pt x="37" y="0"/>
                  </a:cubicBezTo>
                  <a:cubicBezTo>
                    <a:pt x="37" y="5"/>
                    <a:pt x="37" y="5"/>
                    <a:pt x="37" y="5"/>
                  </a:cubicBezTo>
                  <a:close/>
                  <a:moveTo>
                    <a:pt x="37" y="40"/>
                  </a:moveTo>
                  <a:cubicBezTo>
                    <a:pt x="37" y="45"/>
                    <a:pt x="37" y="45"/>
                    <a:pt x="37" y="45"/>
                  </a:cubicBezTo>
                  <a:cubicBezTo>
                    <a:pt x="30" y="45"/>
                    <a:pt x="30" y="45"/>
                    <a:pt x="30" y="45"/>
                  </a:cubicBezTo>
                  <a:cubicBezTo>
                    <a:pt x="30" y="58"/>
                    <a:pt x="30" y="58"/>
                    <a:pt x="30" y="58"/>
                  </a:cubicBezTo>
                  <a:cubicBezTo>
                    <a:pt x="37" y="58"/>
                    <a:pt x="37" y="58"/>
                    <a:pt x="37" y="58"/>
                  </a:cubicBezTo>
                  <a:cubicBezTo>
                    <a:pt x="37" y="63"/>
                    <a:pt x="37" y="63"/>
                    <a:pt x="37" y="63"/>
                  </a:cubicBezTo>
                  <a:cubicBezTo>
                    <a:pt x="28" y="63"/>
                    <a:pt x="28" y="63"/>
                    <a:pt x="28" y="63"/>
                  </a:cubicBezTo>
                  <a:cubicBezTo>
                    <a:pt x="27" y="63"/>
                    <a:pt x="25" y="61"/>
                    <a:pt x="25" y="60"/>
                  </a:cubicBezTo>
                  <a:cubicBezTo>
                    <a:pt x="25" y="42"/>
                    <a:pt x="25" y="42"/>
                    <a:pt x="25" y="42"/>
                  </a:cubicBezTo>
                  <a:cubicBezTo>
                    <a:pt x="25" y="41"/>
                    <a:pt x="27" y="40"/>
                    <a:pt x="28" y="40"/>
                  </a:cubicBezTo>
                  <a:cubicBezTo>
                    <a:pt x="37" y="40"/>
                    <a:pt x="37" y="40"/>
                    <a:pt x="37" y="40"/>
                  </a:cubicBezTo>
                  <a:close/>
                  <a:moveTo>
                    <a:pt x="37" y="68"/>
                  </a:moveTo>
                  <a:cubicBezTo>
                    <a:pt x="37" y="90"/>
                    <a:pt x="37" y="90"/>
                    <a:pt x="37" y="90"/>
                  </a:cubicBezTo>
                  <a:cubicBezTo>
                    <a:pt x="37" y="90"/>
                    <a:pt x="37" y="90"/>
                    <a:pt x="37" y="90"/>
                  </a:cubicBezTo>
                  <a:cubicBezTo>
                    <a:pt x="35" y="90"/>
                    <a:pt x="34" y="89"/>
                    <a:pt x="34" y="88"/>
                  </a:cubicBezTo>
                  <a:cubicBezTo>
                    <a:pt x="34" y="70"/>
                    <a:pt x="34" y="70"/>
                    <a:pt x="34" y="70"/>
                  </a:cubicBezTo>
                  <a:cubicBezTo>
                    <a:pt x="34" y="69"/>
                    <a:pt x="35" y="68"/>
                    <a:pt x="37" y="68"/>
                  </a:cubicBezTo>
                  <a:cubicBezTo>
                    <a:pt x="37" y="68"/>
                    <a:pt x="37" y="68"/>
                    <a:pt x="37" y="68"/>
                  </a:cubicBezTo>
                  <a:close/>
                  <a:moveTo>
                    <a:pt x="23" y="36"/>
                  </a:moveTo>
                  <a:cubicBezTo>
                    <a:pt x="23" y="31"/>
                    <a:pt x="23" y="31"/>
                    <a:pt x="23" y="31"/>
                  </a:cubicBezTo>
                  <a:cubicBezTo>
                    <a:pt x="30" y="31"/>
                    <a:pt x="30" y="31"/>
                    <a:pt x="30" y="31"/>
                  </a:cubicBezTo>
                  <a:cubicBezTo>
                    <a:pt x="30" y="18"/>
                    <a:pt x="30" y="18"/>
                    <a:pt x="30" y="18"/>
                  </a:cubicBezTo>
                  <a:cubicBezTo>
                    <a:pt x="23" y="18"/>
                    <a:pt x="23" y="18"/>
                    <a:pt x="23" y="18"/>
                  </a:cubicBezTo>
                  <a:cubicBezTo>
                    <a:pt x="23" y="14"/>
                    <a:pt x="23" y="14"/>
                    <a:pt x="23" y="14"/>
                  </a:cubicBezTo>
                  <a:cubicBezTo>
                    <a:pt x="32" y="14"/>
                    <a:pt x="32" y="14"/>
                    <a:pt x="32" y="14"/>
                  </a:cubicBezTo>
                  <a:cubicBezTo>
                    <a:pt x="34" y="14"/>
                    <a:pt x="35" y="15"/>
                    <a:pt x="35" y="16"/>
                  </a:cubicBezTo>
                  <a:cubicBezTo>
                    <a:pt x="35" y="34"/>
                    <a:pt x="35" y="34"/>
                    <a:pt x="35" y="34"/>
                  </a:cubicBezTo>
                  <a:cubicBezTo>
                    <a:pt x="35" y="35"/>
                    <a:pt x="34" y="36"/>
                    <a:pt x="32" y="36"/>
                  </a:cubicBezTo>
                  <a:lnTo>
                    <a:pt x="23" y="36"/>
                  </a:lnTo>
                  <a:close/>
                  <a:moveTo>
                    <a:pt x="5" y="94"/>
                  </a:moveTo>
                  <a:cubicBezTo>
                    <a:pt x="23" y="94"/>
                    <a:pt x="23" y="94"/>
                    <a:pt x="23" y="94"/>
                  </a:cubicBezTo>
                  <a:cubicBezTo>
                    <a:pt x="23" y="99"/>
                    <a:pt x="23" y="99"/>
                    <a:pt x="23" y="99"/>
                  </a:cubicBezTo>
                  <a:cubicBezTo>
                    <a:pt x="2" y="99"/>
                    <a:pt x="2" y="99"/>
                    <a:pt x="2" y="99"/>
                  </a:cubicBezTo>
                  <a:cubicBezTo>
                    <a:pt x="1" y="99"/>
                    <a:pt x="0" y="98"/>
                    <a:pt x="0" y="97"/>
                  </a:cubicBezTo>
                  <a:cubicBezTo>
                    <a:pt x="0" y="3"/>
                    <a:pt x="0" y="3"/>
                    <a:pt x="0" y="3"/>
                  </a:cubicBezTo>
                  <a:cubicBezTo>
                    <a:pt x="0" y="1"/>
                    <a:pt x="1" y="0"/>
                    <a:pt x="2" y="0"/>
                  </a:cubicBezTo>
                  <a:cubicBezTo>
                    <a:pt x="23" y="0"/>
                    <a:pt x="23" y="0"/>
                    <a:pt x="23" y="0"/>
                  </a:cubicBezTo>
                  <a:cubicBezTo>
                    <a:pt x="23" y="5"/>
                    <a:pt x="23" y="5"/>
                    <a:pt x="23" y="5"/>
                  </a:cubicBezTo>
                  <a:cubicBezTo>
                    <a:pt x="5" y="5"/>
                    <a:pt x="5" y="5"/>
                    <a:pt x="5" y="5"/>
                  </a:cubicBezTo>
                  <a:cubicBezTo>
                    <a:pt x="5" y="94"/>
                    <a:pt x="5" y="94"/>
                    <a:pt x="5" y="94"/>
                  </a:cubicBezTo>
                  <a:close/>
                  <a:moveTo>
                    <a:pt x="23" y="14"/>
                  </a:moveTo>
                  <a:cubicBezTo>
                    <a:pt x="15" y="14"/>
                    <a:pt x="15" y="14"/>
                    <a:pt x="15" y="14"/>
                  </a:cubicBezTo>
                  <a:cubicBezTo>
                    <a:pt x="13" y="14"/>
                    <a:pt x="12" y="15"/>
                    <a:pt x="12" y="16"/>
                  </a:cubicBezTo>
                  <a:cubicBezTo>
                    <a:pt x="12" y="34"/>
                    <a:pt x="12" y="34"/>
                    <a:pt x="12" y="34"/>
                  </a:cubicBezTo>
                  <a:cubicBezTo>
                    <a:pt x="12" y="35"/>
                    <a:pt x="13" y="36"/>
                    <a:pt x="15" y="36"/>
                  </a:cubicBezTo>
                  <a:cubicBezTo>
                    <a:pt x="23" y="36"/>
                    <a:pt x="23" y="36"/>
                    <a:pt x="23" y="36"/>
                  </a:cubicBezTo>
                  <a:cubicBezTo>
                    <a:pt x="23" y="31"/>
                    <a:pt x="23" y="31"/>
                    <a:pt x="23" y="31"/>
                  </a:cubicBezTo>
                  <a:cubicBezTo>
                    <a:pt x="17" y="31"/>
                    <a:pt x="17" y="31"/>
                    <a:pt x="17" y="31"/>
                  </a:cubicBezTo>
                  <a:cubicBezTo>
                    <a:pt x="17" y="18"/>
                    <a:pt x="17" y="18"/>
                    <a:pt x="17" y="18"/>
                  </a:cubicBezTo>
                  <a:cubicBezTo>
                    <a:pt x="23" y="18"/>
                    <a:pt x="23" y="18"/>
                    <a:pt x="23" y="18"/>
                  </a:cubicBezTo>
                  <a:lnTo>
                    <a:pt x="23" y="1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5" name="Freeform 105"/>
            <p:cNvSpPr>
              <a:spLocks noEditPoints="1"/>
            </p:cNvSpPr>
            <p:nvPr/>
          </p:nvSpPr>
          <p:spPr bwMode="auto">
            <a:xfrm>
              <a:off x="5526739" y="3064638"/>
              <a:ext cx="215040" cy="469833"/>
            </a:xfrm>
            <a:custGeom>
              <a:avLst/>
              <a:gdLst>
                <a:gd name="T0" fmla="*/ 75 w 84"/>
                <a:gd name="T1" fmla="*/ 31 h 183"/>
                <a:gd name="T2" fmla="*/ 55 w 84"/>
                <a:gd name="T3" fmla="*/ 28 h 183"/>
                <a:gd name="T4" fmla="*/ 57 w 84"/>
                <a:gd name="T5" fmla="*/ 18 h 183"/>
                <a:gd name="T6" fmla="*/ 78 w 84"/>
                <a:gd name="T7" fmla="*/ 12 h 183"/>
                <a:gd name="T8" fmla="*/ 77 w 84"/>
                <a:gd name="T9" fmla="*/ 6 h 183"/>
                <a:gd name="T10" fmla="*/ 51 w 84"/>
                <a:gd name="T11" fmla="*/ 10 h 183"/>
                <a:gd name="T12" fmla="*/ 72 w 84"/>
                <a:gd name="T13" fmla="*/ 1 h 183"/>
                <a:gd name="T14" fmla="*/ 83 w 84"/>
                <a:gd name="T15" fmla="*/ 8 h 183"/>
                <a:gd name="T16" fmla="*/ 76 w 84"/>
                <a:gd name="T17" fmla="*/ 19 h 183"/>
                <a:gd name="T18" fmla="*/ 78 w 84"/>
                <a:gd name="T19" fmla="*/ 26 h 183"/>
                <a:gd name="T20" fmla="*/ 78 w 84"/>
                <a:gd name="T21" fmla="*/ 183 h 183"/>
                <a:gd name="T22" fmla="*/ 51 w 84"/>
                <a:gd name="T23" fmla="*/ 167 h 183"/>
                <a:gd name="T24" fmla="*/ 65 w 84"/>
                <a:gd name="T25" fmla="*/ 60 h 183"/>
                <a:gd name="T26" fmla="*/ 57 w 84"/>
                <a:gd name="T27" fmla="*/ 58 h 183"/>
                <a:gd name="T28" fmla="*/ 55 w 84"/>
                <a:gd name="T29" fmla="*/ 95 h 183"/>
                <a:gd name="T30" fmla="*/ 51 w 84"/>
                <a:gd name="T31" fmla="*/ 99 h 183"/>
                <a:gd name="T32" fmla="*/ 51 w 84"/>
                <a:gd name="T33" fmla="*/ 99 h 183"/>
                <a:gd name="T34" fmla="*/ 52 w 84"/>
                <a:gd name="T35" fmla="*/ 104 h 183"/>
                <a:gd name="T36" fmla="*/ 60 w 84"/>
                <a:gd name="T37" fmla="*/ 95 h 183"/>
                <a:gd name="T38" fmla="*/ 60 w 84"/>
                <a:gd name="T39" fmla="*/ 63 h 183"/>
                <a:gd name="T40" fmla="*/ 51 w 84"/>
                <a:gd name="T41" fmla="*/ 167 h 183"/>
                <a:gd name="T42" fmla="*/ 46 w 84"/>
                <a:gd name="T43" fmla="*/ 17 h 183"/>
                <a:gd name="T44" fmla="*/ 44 w 84"/>
                <a:gd name="T45" fmla="*/ 31 h 183"/>
                <a:gd name="T46" fmla="*/ 42 w 84"/>
                <a:gd name="T47" fmla="*/ 12 h 183"/>
                <a:gd name="T48" fmla="*/ 50 w 84"/>
                <a:gd name="T49" fmla="*/ 6 h 183"/>
                <a:gd name="T50" fmla="*/ 51 w 84"/>
                <a:gd name="T51" fmla="*/ 11 h 183"/>
                <a:gd name="T52" fmla="*/ 42 w 84"/>
                <a:gd name="T53" fmla="*/ 178 h 183"/>
                <a:gd name="T54" fmla="*/ 42 w 84"/>
                <a:gd name="T55" fmla="*/ 183 h 183"/>
                <a:gd name="T56" fmla="*/ 51 w 84"/>
                <a:gd name="T57" fmla="*/ 99 h 183"/>
                <a:gd name="T58" fmla="*/ 51 w 84"/>
                <a:gd name="T59" fmla="*/ 104 h 183"/>
                <a:gd name="T60" fmla="*/ 44 w 84"/>
                <a:gd name="T61" fmla="*/ 102 h 183"/>
                <a:gd name="T62" fmla="*/ 44 w 84"/>
                <a:gd name="T63" fmla="*/ 58 h 183"/>
                <a:gd name="T64" fmla="*/ 46 w 84"/>
                <a:gd name="T65" fmla="*/ 84 h 183"/>
                <a:gd name="T66" fmla="*/ 47 w 84"/>
                <a:gd name="T67" fmla="*/ 98 h 183"/>
                <a:gd name="T68" fmla="*/ 51 w 84"/>
                <a:gd name="T69" fmla="*/ 99 h 183"/>
                <a:gd name="T70" fmla="*/ 51 w 84"/>
                <a:gd name="T71" fmla="*/ 162 h 183"/>
                <a:gd name="T72" fmla="*/ 42 w 84"/>
                <a:gd name="T73" fmla="*/ 162 h 183"/>
                <a:gd name="T74" fmla="*/ 5 w 84"/>
                <a:gd name="T75" fmla="*/ 31 h 183"/>
                <a:gd name="T76" fmla="*/ 42 w 84"/>
                <a:gd name="T77" fmla="*/ 183 h 183"/>
                <a:gd name="T78" fmla="*/ 0 w 84"/>
                <a:gd name="T79" fmla="*/ 29 h 183"/>
                <a:gd name="T80" fmla="*/ 41 w 84"/>
                <a:gd name="T81" fmla="*/ 17 h 183"/>
                <a:gd name="T82" fmla="*/ 42 w 84"/>
                <a:gd name="T83" fmla="*/ 12 h 183"/>
                <a:gd name="T84" fmla="*/ 18 w 84"/>
                <a:gd name="T85" fmla="*/ 58 h 183"/>
                <a:gd name="T86" fmla="*/ 18 w 84"/>
                <a:gd name="T87" fmla="*/ 167 h 183"/>
                <a:gd name="T88" fmla="*/ 20 w 84"/>
                <a:gd name="T89" fmla="*/ 162 h 183"/>
                <a:gd name="T90" fmla="*/ 41 w 84"/>
                <a:gd name="T91" fmla="*/ 84 h 183"/>
                <a:gd name="T92" fmla="*/ 42 w 84"/>
                <a:gd name="T93"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83">
                  <a:moveTo>
                    <a:pt x="51" y="178"/>
                  </a:moveTo>
                  <a:cubicBezTo>
                    <a:pt x="75" y="178"/>
                    <a:pt x="75" y="178"/>
                    <a:pt x="75" y="178"/>
                  </a:cubicBezTo>
                  <a:cubicBezTo>
                    <a:pt x="75" y="31"/>
                    <a:pt x="75" y="31"/>
                    <a:pt x="75" y="31"/>
                  </a:cubicBezTo>
                  <a:cubicBezTo>
                    <a:pt x="57" y="31"/>
                    <a:pt x="57" y="31"/>
                    <a:pt x="57" y="31"/>
                  </a:cubicBezTo>
                  <a:cubicBezTo>
                    <a:pt x="56" y="31"/>
                    <a:pt x="55" y="30"/>
                    <a:pt x="55" y="29"/>
                  </a:cubicBezTo>
                  <a:cubicBezTo>
                    <a:pt x="55" y="28"/>
                    <a:pt x="55" y="28"/>
                    <a:pt x="55" y="28"/>
                  </a:cubicBezTo>
                  <a:cubicBezTo>
                    <a:pt x="55" y="21"/>
                    <a:pt x="55" y="21"/>
                    <a:pt x="55" y="21"/>
                  </a:cubicBezTo>
                  <a:cubicBezTo>
                    <a:pt x="55" y="20"/>
                    <a:pt x="56" y="19"/>
                    <a:pt x="57" y="18"/>
                  </a:cubicBezTo>
                  <a:cubicBezTo>
                    <a:pt x="57" y="18"/>
                    <a:pt x="57" y="18"/>
                    <a:pt x="57" y="18"/>
                  </a:cubicBezTo>
                  <a:cubicBezTo>
                    <a:pt x="75" y="14"/>
                    <a:pt x="75" y="14"/>
                    <a:pt x="75" y="14"/>
                  </a:cubicBezTo>
                  <a:cubicBezTo>
                    <a:pt x="75" y="14"/>
                    <a:pt x="75" y="14"/>
                    <a:pt x="75" y="14"/>
                  </a:cubicBezTo>
                  <a:cubicBezTo>
                    <a:pt x="76" y="14"/>
                    <a:pt x="77" y="13"/>
                    <a:pt x="78" y="12"/>
                  </a:cubicBezTo>
                  <a:cubicBezTo>
                    <a:pt x="79" y="11"/>
                    <a:pt x="79" y="10"/>
                    <a:pt x="79" y="9"/>
                  </a:cubicBezTo>
                  <a:cubicBezTo>
                    <a:pt x="79" y="9"/>
                    <a:pt x="79" y="9"/>
                    <a:pt x="79" y="9"/>
                  </a:cubicBezTo>
                  <a:cubicBezTo>
                    <a:pt x="78" y="8"/>
                    <a:pt x="78" y="7"/>
                    <a:pt x="77" y="6"/>
                  </a:cubicBezTo>
                  <a:cubicBezTo>
                    <a:pt x="76" y="5"/>
                    <a:pt x="74" y="5"/>
                    <a:pt x="73" y="5"/>
                  </a:cubicBezTo>
                  <a:cubicBezTo>
                    <a:pt x="73" y="5"/>
                    <a:pt x="73" y="5"/>
                    <a:pt x="73" y="5"/>
                  </a:cubicBezTo>
                  <a:cubicBezTo>
                    <a:pt x="51" y="10"/>
                    <a:pt x="51" y="10"/>
                    <a:pt x="51" y="10"/>
                  </a:cubicBezTo>
                  <a:cubicBezTo>
                    <a:pt x="51" y="5"/>
                    <a:pt x="51" y="5"/>
                    <a:pt x="51" y="5"/>
                  </a:cubicBezTo>
                  <a:cubicBezTo>
                    <a:pt x="72" y="1"/>
                    <a:pt x="72" y="1"/>
                    <a:pt x="72" y="1"/>
                  </a:cubicBezTo>
                  <a:cubicBezTo>
                    <a:pt x="72" y="1"/>
                    <a:pt x="72" y="1"/>
                    <a:pt x="72" y="1"/>
                  </a:cubicBezTo>
                  <a:cubicBezTo>
                    <a:pt x="75" y="0"/>
                    <a:pt x="77" y="1"/>
                    <a:pt x="79" y="2"/>
                  </a:cubicBezTo>
                  <a:cubicBezTo>
                    <a:pt x="81" y="3"/>
                    <a:pt x="83" y="5"/>
                    <a:pt x="83" y="8"/>
                  </a:cubicBezTo>
                  <a:cubicBezTo>
                    <a:pt x="83" y="8"/>
                    <a:pt x="83" y="8"/>
                    <a:pt x="83" y="8"/>
                  </a:cubicBezTo>
                  <a:cubicBezTo>
                    <a:pt x="84" y="10"/>
                    <a:pt x="83" y="13"/>
                    <a:pt x="82" y="15"/>
                  </a:cubicBezTo>
                  <a:cubicBezTo>
                    <a:pt x="81" y="17"/>
                    <a:pt x="79" y="18"/>
                    <a:pt x="76" y="19"/>
                  </a:cubicBezTo>
                  <a:cubicBezTo>
                    <a:pt x="76" y="19"/>
                    <a:pt x="76" y="19"/>
                    <a:pt x="76" y="19"/>
                  </a:cubicBezTo>
                  <a:cubicBezTo>
                    <a:pt x="60" y="23"/>
                    <a:pt x="60" y="23"/>
                    <a:pt x="60" y="23"/>
                  </a:cubicBezTo>
                  <a:cubicBezTo>
                    <a:pt x="60" y="26"/>
                    <a:pt x="60" y="26"/>
                    <a:pt x="60" y="26"/>
                  </a:cubicBezTo>
                  <a:cubicBezTo>
                    <a:pt x="78" y="26"/>
                    <a:pt x="78" y="26"/>
                    <a:pt x="78" y="26"/>
                  </a:cubicBezTo>
                  <a:cubicBezTo>
                    <a:pt x="79" y="26"/>
                    <a:pt x="80" y="27"/>
                    <a:pt x="80" y="29"/>
                  </a:cubicBezTo>
                  <a:cubicBezTo>
                    <a:pt x="80" y="180"/>
                    <a:pt x="80" y="180"/>
                    <a:pt x="80" y="180"/>
                  </a:cubicBezTo>
                  <a:cubicBezTo>
                    <a:pt x="80" y="182"/>
                    <a:pt x="79" y="183"/>
                    <a:pt x="78" y="183"/>
                  </a:cubicBezTo>
                  <a:cubicBezTo>
                    <a:pt x="51" y="183"/>
                    <a:pt x="51" y="183"/>
                    <a:pt x="51" y="183"/>
                  </a:cubicBezTo>
                  <a:cubicBezTo>
                    <a:pt x="51" y="178"/>
                    <a:pt x="51" y="178"/>
                    <a:pt x="51" y="178"/>
                  </a:cubicBezTo>
                  <a:close/>
                  <a:moveTo>
                    <a:pt x="51" y="167"/>
                  </a:moveTo>
                  <a:cubicBezTo>
                    <a:pt x="62" y="167"/>
                    <a:pt x="62" y="167"/>
                    <a:pt x="62" y="167"/>
                  </a:cubicBezTo>
                  <a:cubicBezTo>
                    <a:pt x="64" y="167"/>
                    <a:pt x="65" y="166"/>
                    <a:pt x="65" y="164"/>
                  </a:cubicBezTo>
                  <a:cubicBezTo>
                    <a:pt x="65" y="60"/>
                    <a:pt x="65" y="60"/>
                    <a:pt x="65" y="60"/>
                  </a:cubicBezTo>
                  <a:cubicBezTo>
                    <a:pt x="65" y="59"/>
                    <a:pt x="64" y="58"/>
                    <a:pt x="62" y="58"/>
                  </a:cubicBezTo>
                  <a:cubicBezTo>
                    <a:pt x="57" y="58"/>
                    <a:pt x="57" y="58"/>
                    <a:pt x="57" y="58"/>
                  </a:cubicBezTo>
                  <a:cubicBezTo>
                    <a:pt x="57" y="58"/>
                    <a:pt x="57" y="58"/>
                    <a:pt x="57" y="58"/>
                  </a:cubicBezTo>
                  <a:cubicBezTo>
                    <a:pt x="56" y="58"/>
                    <a:pt x="55" y="59"/>
                    <a:pt x="55" y="60"/>
                  </a:cubicBezTo>
                  <a:cubicBezTo>
                    <a:pt x="55" y="95"/>
                    <a:pt x="55" y="95"/>
                    <a:pt x="55" y="95"/>
                  </a:cubicBezTo>
                  <a:cubicBezTo>
                    <a:pt x="55" y="95"/>
                    <a:pt x="55" y="95"/>
                    <a:pt x="55" y="95"/>
                  </a:cubicBezTo>
                  <a:cubicBezTo>
                    <a:pt x="55" y="96"/>
                    <a:pt x="55" y="97"/>
                    <a:pt x="54" y="98"/>
                  </a:cubicBezTo>
                  <a:cubicBezTo>
                    <a:pt x="53" y="99"/>
                    <a:pt x="53" y="99"/>
                    <a:pt x="52" y="99"/>
                  </a:cubicBezTo>
                  <a:cubicBezTo>
                    <a:pt x="51" y="99"/>
                    <a:pt x="51" y="99"/>
                    <a:pt x="51" y="99"/>
                  </a:cubicBezTo>
                  <a:cubicBezTo>
                    <a:pt x="51" y="99"/>
                    <a:pt x="51" y="99"/>
                    <a:pt x="51" y="99"/>
                  </a:cubicBezTo>
                  <a:cubicBezTo>
                    <a:pt x="51" y="99"/>
                    <a:pt x="51" y="99"/>
                    <a:pt x="52" y="99"/>
                  </a:cubicBezTo>
                  <a:cubicBezTo>
                    <a:pt x="51" y="99"/>
                    <a:pt x="51" y="99"/>
                    <a:pt x="51" y="99"/>
                  </a:cubicBezTo>
                  <a:cubicBezTo>
                    <a:pt x="51" y="104"/>
                    <a:pt x="51" y="104"/>
                    <a:pt x="51" y="104"/>
                  </a:cubicBezTo>
                  <a:cubicBezTo>
                    <a:pt x="52" y="104"/>
                    <a:pt x="52" y="104"/>
                    <a:pt x="52" y="104"/>
                  </a:cubicBezTo>
                  <a:cubicBezTo>
                    <a:pt x="52" y="104"/>
                    <a:pt x="52" y="104"/>
                    <a:pt x="52" y="104"/>
                  </a:cubicBezTo>
                  <a:cubicBezTo>
                    <a:pt x="52" y="104"/>
                    <a:pt x="52" y="104"/>
                    <a:pt x="53" y="104"/>
                  </a:cubicBezTo>
                  <a:cubicBezTo>
                    <a:pt x="55" y="104"/>
                    <a:pt x="57" y="102"/>
                    <a:pt x="58" y="101"/>
                  </a:cubicBezTo>
                  <a:cubicBezTo>
                    <a:pt x="59" y="99"/>
                    <a:pt x="60" y="97"/>
                    <a:pt x="60" y="95"/>
                  </a:cubicBezTo>
                  <a:cubicBezTo>
                    <a:pt x="60" y="95"/>
                    <a:pt x="60" y="95"/>
                    <a:pt x="60" y="95"/>
                  </a:cubicBezTo>
                  <a:cubicBezTo>
                    <a:pt x="60" y="63"/>
                    <a:pt x="60" y="63"/>
                    <a:pt x="60" y="63"/>
                  </a:cubicBezTo>
                  <a:cubicBezTo>
                    <a:pt x="60" y="63"/>
                    <a:pt x="60" y="63"/>
                    <a:pt x="60" y="63"/>
                  </a:cubicBezTo>
                  <a:cubicBezTo>
                    <a:pt x="60" y="162"/>
                    <a:pt x="60" y="162"/>
                    <a:pt x="60" y="162"/>
                  </a:cubicBezTo>
                  <a:cubicBezTo>
                    <a:pt x="51" y="162"/>
                    <a:pt x="51" y="162"/>
                    <a:pt x="51" y="162"/>
                  </a:cubicBezTo>
                  <a:lnTo>
                    <a:pt x="51" y="167"/>
                  </a:lnTo>
                  <a:close/>
                  <a:moveTo>
                    <a:pt x="47" y="12"/>
                  </a:moveTo>
                  <a:cubicBezTo>
                    <a:pt x="46" y="14"/>
                    <a:pt x="46" y="15"/>
                    <a:pt x="46" y="17"/>
                  </a:cubicBezTo>
                  <a:cubicBezTo>
                    <a:pt x="46" y="17"/>
                    <a:pt x="46" y="17"/>
                    <a:pt x="46" y="17"/>
                  </a:cubicBezTo>
                  <a:cubicBezTo>
                    <a:pt x="46" y="17"/>
                    <a:pt x="46" y="17"/>
                    <a:pt x="46" y="17"/>
                  </a:cubicBezTo>
                  <a:cubicBezTo>
                    <a:pt x="46" y="29"/>
                    <a:pt x="46" y="29"/>
                    <a:pt x="46" y="29"/>
                  </a:cubicBezTo>
                  <a:cubicBezTo>
                    <a:pt x="46" y="30"/>
                    <a:pt x="45" y="31"/>
                    <a:pt x="44" y="31"/>
                  </a:cubicBezTo>
                  <a:cubicBezTo>
                    <a:pt x="44" y="31"/>
                    <a:pt x="44" y="31"/>
                    <a:pt x="44" y="31"/>
                  </a:cubicBezTo>
                  <a:cubicBezTo>
                    <a:pt x="42" y="31"/>
                    <a:pt x="42" y="31"/>
                    <a:pt x="42" y="31"/>
                  </a:cubicBezTo>
                  <a:cubicBezTo>
                    <a:pt x="42" y="12"/>
                    <a:pt x="42" y="12"/>
                    <a:pt x="42" y="12"/>
                  </a:cubicBezTo>
                  <a:cubicBezTo>
                    <a:pt x="42" y="11"/>
                    <a:pt x="43" y="10"/>
                    <a:pt x="43" y="9"/>
                  </a:cubicBezTo>
                  <a:cubicBezTo>
                    <a:pt x="44" y="8"/>
                    <a:pt x="45" y="7"/>
                    <a:pt x="46" y="7"/>
                  </a:cubicBezTo>
                  <a:cubicBezTo>
                    <a:pt x="47" y="6"/>
                    <a:pt x="49" y="6"/>
                    <a:pt x="50" y="6"/>
                  </a:cubicBezTo>
                  <a:cubicBezTo>
                    <a:pt x="51" y="5"/>
                    <a:pt x="51" y="5"/>
                    <a:pt x="51" y="5"/>
                  </a:cubicBezTo>
                  <a:cubicBezTo>
                    <a:pt x="51" y="10"/>
                    <a:pt x="51" y="10"/>
                    <a:pt x="51" y="10"/>
                  </a:cubicBezTo>
                  <a:cubicBezTo>
                    <a:pt x="51" y="11"/>
                    <a:pt x="51" y="11"/>
                    <a:pt x="51" y="11"/>
                  </a:cubicBezTo>
                  <a:cubicBezTo>
                    <a:pt x="50" y="11"/>
                    <a:pt x="49" y="11"/>
                    <a:pt x="48" y="11"/>
                  </a:cubicBezTo>
                  <a:cubicBezTo>
                    <a:pt x="48" y="12"/>
                    <a:pt x="47" y="12"/>
                    <a:pt x="47" y="12"/>
                  </a:cubicBezTo>
                  <a:close/>
                  <a:moveTo>
                    <a:pt x="42" y="178"/>
                  </a:moveTo>
                  <a:cubicBezTo>
                    <a:pt x="51" y="178"/>
                    <a:pt x="51" y="178"/>
                    <a:pt x="51" y="178"/>
                  </a:cubicBezTo>
                  <a:cubicBezTo>
                    <a:pt x="51" y="183"/>
                    <a:pt x="51" y="183"/>
                    <a:pt x="51" y="183"/>
                  </a:cubicBezTo>
                  <a:cubicBezTo>
                    <a:pt x="42" y="183"/>
                    <a:pt x="42" y="183"/>
                    <a:pt x="42" y="183"/>
                  </a:cubicBezTo>
                  <a:cubicBezTo>
                    <a:pt x="42" y="178"/>
                    <a:pt x="42" y="178"/>
                    <a:pt x="42" y="178"/>
                  </a:cubicBezTo>
                  <a:close/>
                  <a:moveTo>
                    <a:pt x="51" y="99"/>
                  </a:moveTo>
                  <a:cubicBezTo>
                    <a:pt x="51" y="99"/>
                    <a:pt x="51" y="99"/>
                    <a:pt x="51" y="99"/>
                  </a:cubicBezTo>
                  <a:cubicBezTo>
                    <a:pt x="51" y="99"/>
                    <a:pt x="51" y="99"/>
                    <a:pt x="51" y="99"/>
                  </a:cubicBezTo>
                  <a:cubicBezTo>
                    <a:pt x="51" y="99"/>
                    <a:pt x="51" y="99"/>
                    <a:pt x="51" y="99"/>
                  </a:cubicBezTo>
                  <a:cubicBezTo>
                    <a:pt x="51" y="104"/>
                    <a:pt x="51" y="104"/>
                    <a:pt x="51" y="104"/>
                  </a:cubicBezTo>
                  <a:cubicBezTo>
                    <a:pt x="51" y="104"/>
                    <a:pt x="51" y="104"/>
                    <a:pt x="51" y="104"/>
                  </a:cubicBezTo>
                  <a:cubicBezTo>
                    <a:pt x="48" y="104"/>
                    <a:pt x="46" y="103"/>
                    <a:pt x="44" y="102"/>
                  </a:cubicBezTo>
                  <a:cubicBezTo>
                    <a:pt x="44" y="102"/>
                    <a:pt x="44" y="102"/>
                    <a:pt x="44" y="102"/>
                  </a:cubicBezTo>
                  <a:cubicBezTo>
                    <a:pt x="43" y="101"/>
                    <a:pt x="42" y="100"/>
                    <a:pt x="42" y="98"/>
                  </a:cubicBezTo>
                  <a:cubicBezTo>
                    <a:pt x="42" y="58"/>
                    <a:pt x="42" y="58"/>
                    <a:pt x="42" y="58"/>
                  </a:cubicBezTo>
                  <a:cubicBezTo>
                    <a:pt x="44" y="58"/>
                    <a:pt x="44" y="58"/>
                    <a:pt x="44" y="58"/>
                  </a:cubicBezTo>
                  <a:cubicBezTo>
                    <a:pt x="45" y="58"/>
                    <a:pt x="46" y="59"/>
                    <a:pt x="46" y="60"/>
                  </a:cubicBezTo>
                  <a:cubicBezTo>
                    <a:pt x="46" y="60"/>
                    <a:pt x="46" y="60"/>
                    <a:pt x="46" y="60"/>
                  </a:cubicBezTo>
                  <a:cubicBezTo>
                    <a:pt x="46" y="84"/>
                    <a:pt x="46" y="84"/>
                    <a:pt x="46" y="84"/>
                  </a:cubicBezTo>
                  <a:cubicBezTo>
                    <a:pt x="46" y="95"/>
                    <a:pt x="46" y="95"/>
                    <a:pt x="46" y="95"/>
                  </a:cubicBezTo>
                  <a:cubicBezTo>
                    <a:pt x="46" y="96"/>
                    <a:pt x="46" y="97"/>
                    <a:pt x="47" y="98"/>
                  </a:cubicBezTo>
                  <a:cubicBezTo>
                    <a:pt x="47" y="98"/>
                    <a:pt x="47" y="98"/>
                    <a:pt x="47" y="98"/>
                  </a:cubicBezTo>
                  <a:cubicBezTo>
                    <a:pt x="47" y="98"/>
                    <a:pt x="47" y="98"/>
                    <a:pt x="47" y="98"/>
                  </a:cubicBezTo>
                  <a:cubicBezTo>
                    <a:pt x="48" y="99"/>
                    <a:pt x="49" y="99"/>
                    <a:pt x="51" y="99"/>
                  </a:cubicBezTo>
                  <a:cubicBezTo>
                    <a:pt x="51" y="99"/>
                    <a:pt x="51" y="99"/>
                    <a:pt x="51" y="99"/>
                  </a:cubicBezTo>
                  <a:cubicBezTo>
                    <a:pt x="51" y="99"/>
                    <a:pt x="51" y="99"/>
                    <a:pt x="51" y="99"/>
                  </a:cubicBezTo>
                  <a:cubicBezTo>
                    <a:pt x="51" y="99"/>
                    <a:pt x="51" y="99"/>
                    <a:pt x="51" y="99"/>
                  </a:cubicBezTo>
                  <a:close/>
                  <a:moveTo>
                    <a:pt x="51" y="162"/>
                  </a:moveTo>
                  <a:cubicBezTo>
                    <a:pt x="51" y="167"/>
                    <a:pt x="51" y="167"/>
                    <a:pt x="51" y="167"/>
                  </a:cubicBezTo>
                  <a:cubicBezTo>
                    <a:pt x="42" y="167"/>
                    <a:pt x="42" y="167"/>
                    <a:pt x="42" y="167"/>
                  </a:cubicBezTo>
                  <a:cubicBezTo>
                    <a:pt x="42" y="162"/>
                    <a:pt x="42" y="162"/>
                    <a:pt x="42" y="162"/>
                  </a:cubicBezTo>
                  <a:lnTo>
                    <a:pt x="51" y="162"/>
                  </a:lnTo>
                  <a:close/>
                  <a:moveTo>
                    <a:pt x="42" y="31"/>
                  </a:moveTo>
                  <a:cubicBezTo>
                    <a:pt x="5" y="31"/>
                    <a:pt x="5" y="31"/>
                    <a:pt x="5" y="31"/>
                  </a:cubicBezTo>
                  <a:cubicBezTo>
                    <a:pt x="5" y="178"/>
                    <a:pt x="5" y="178"/>
                    <a:pt x="5" y="178"/>
                  </a:cubicBezTo>
                  <a:cubicBezTo>
                    <a:pt x="42" y="178"/>
                    <a:pt x="42" y="178"/>
                    <a:pt x="42" y="178"/>
                  </a:cubicBezTo>
                  <a:cubicBezTo>
                    <a:pt x="42" y="183"/>
                    <a:pt x="42" y="183"/>
                    <a:pt x="42" y="183"/>
                  </a:cubicBezTo>
                  <a:cubicBezTo>
                    <a:pt x="3" y="183"/>
                    <a:pt x="3" y="183"/>
                    <a:pt x="3" y="183"/>
                  </a:cubicBezTo>
                  <a:cubicBezTo>
                    <a:pt x="1" y="183"/>
                    <a:pt x="0" y="182"/>
                    <a:pt x="0" y="180"/>
                  </a:cubicBezTo>
                  <a:cubicBezTo>
                    <a:pt x="0" y="29"/>
                    <a:pt x="0" y="29"/>
                    <a:pt x="0" y="29"/>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4"/>
                    <a:pt x="42" y="12"/>
                  </a:cubicBezTo>
                  <a:cubicBezTo>
                    <a:pt x="42" y="31"/>
                    <a:pt x="42" y="31"/>
                    <a:pt x="42" y="31"/>
                  </a:cubicBezTo>
                  <a:close/>
                  <a:moveTo>
                    <a:pt x="42" y="58"/>
                  </a:moveTo>
                  <a:cubicBezTo>
                    <a:pt x="18" y="58"/>
                    <a:pt x="18" y="58"/>
                    <a:pt x="18" y="58"/>
                  </a:cubicBezTo>
                  <a:cubicBezTo>
                    <a:pt x="17" y="58"/>
                    <a:pt x="16" y="59"/>
                    <a:pt x="16" y="60"/>
                  </a:cubicBezTo>
                  <a:cubicBezTo>
                    <a:pt x="16" y="164"/>
                    <a:pt x="16" y="164"/>
                    <a:pt x="16" y="164"/>
                  </a:cubicBezTo>
                  <a:cubicBezTo>
                    <a:pt x="16" y="166"/>
                    <a:pt x="17" y="167"/>
                    <a:pt x="18" y="167"/>
                  </a:cubicBezTo>
                  <a:cubicBezTo>
                    <a:pt x="42" y="167"/>
                    <a:pt x="42" y="167"/>
                    <a:pt x="42" y="167"/>
                  </a:cubicBezTo>
                  <a:cubicBezTo>
                    <a:pt x="42" y="162"/>
                    <a:pt x="42" y="162"/>
                    <a:pt x="42" y="162"/>
                  </a:cubicBezTo>
                  <a:cubicBezTo>
                    <a:pt x="20" y="162"/>
                    <a:pt x="20" y="162"/>
                    <a:pt x="20" y="162"/>
                  </a:cubicBezTo>
                  <a:cubicBezTo>
                    <a:pt x="20" y="63"/>
                    <a:pt x="20" y="63"/>
                    <a:pt x="20" y="63"/>
                  </a:cubicBezTo>
                  <a:cubicBezTo>
                    <a:pt x="41" y="63"/>
                    <a:pt x="41" y="63"/>
                    <a:pt x="41" y="63"/>
                  </a:cubicBezTo>
                  <a:cubicBezTo>
                    <a:pt x="41" y="84"/>
                    <a:pt x="41" y="84"/>
                    <a:pt x="41" y="84"/>
                  </a:cubicBezTo>
                  <a:cubicBezTo>
                    <a:pt x="41" y="95"/>
                    <a:pt x="41" y="95"/>
                    <a:pt x="41" y="95"/>
                  </a:cubicBezTo>
                  <a:cubicBezTo>
                    <a:pt x="41" y="96"/>
                    <a:pt x="41" y="97"/>
                    <a:pt x="42" y="98"/>
                  </a:cubicBezTo>
                  <a:lnTo>
                    <a:pt x="42" y="5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6" name="Freeform 150"/>
            <p:cNvSpPr>
              <a:spLocks noEditPoints="1"/>
            </p:cNvSpPr>
            <p:nvPr/>
          </p:nvSpPr>
          <p:spPr bwMode="auto">
            <a:xfrm>
              <a:off x="4153382" y="2126781"/>
              <a:ext cx="372252" cy="97581"/>
            </a:xfrm>
            <a:custGeom>
              <a:avLst/>
              <a:gdLst>
                <a:gd name="T0" fmla="*/ 130 w 145"/>
                <a:gd name="T1" fmla="*/ 25 h 38"/>
                <a:gd name="T2" fmla="*/ 73 w 145"/>
                <a:gd name="T3" fmla="*/ 25 h 38"/>
                <a:gd name="T4" fmla="*/ 73 w 145"/>
                <a:gd name="T5" fmla="*/ 20 h 38"/>
                <a:gd name="T6" fmla="*/ 128 w 145"/>
                <a:gd name="T7" fmla="*/ 20 h 38"/>
                <a:gd name="T8" fmla="*/ 128 w 145"/>
                <a:gd name="T9" fmla="*/ 2 h 38"/>
                <a:gd name="T10" fmla="*/ 130 w 145"/>
                <a:gd name="T11" fmla="*/ 0 h 38"/>
                <a:gd name="T12" fmla="*/ 143 w 145"/>
                <a:gd name="T13" fmla="*/ 0 h 38"/>
                <a:gd name="T14" fmla="*/ 145 w 145"/>
                <a:gd name="T15" fmla="*/ 2 h 38"/>
                <a:gd name="T16" fmla="*/ 145 w 145"/>
                <a:gd name="T17" fmla="*/ 36 h 38"/>
                <a:gd name="T18" fmla="*/ 143 w 145"/>
                <a:gd name="T19" fmla="*/ 38 h 38"/>
                <a:gd name="T20" fmla="*/ 73 w 145"/>
                <a:gd name="T21" fmla="*/ 38 h 38"/>
                <a:gd name="T22" fmla="*/ 73 w 145"/>
                <a:gd name="T23" fmla="*/ 33 h 38"/>
                <a:gd name="T24" fmla="*/ 141 w 145"/>
                <a:gd name="T25" fmla="*/ 33 h 38"/>
                <a:gd name="T26" fmla="*/ 141 w 145"/>
                <a:gd name="T27" fmla="*/ 4 h 38"/>
                <a:gd name="T28" fmla="*/ 132 w 145"/>
                <a:gd name="T29" fmla="*/ 4 h 38"/>
                <a:gd name="T30" fmla="*/ 132 w 145"/>
                <a:gd name="T31" fmla="*/ 23 h 38"/>
                <a:gd name="T32" fmla="*/ 130 w 145"/>
                <a:gd name="T33" fmla="*/ 25 h 38"/>
                <a:gd name="T34" fmla="*/ 73 w 145"/>
                <a:gd name="T35" fmla="*/ 25 h 38"/>
                <a:gd name="T36" fmla="*/ 15 w 145"/>
                <a:gd name="T37" fmla="*/ 25 h 38"/>
                <a:gd name="T38" fmla="*/ 13 w 145"/>
                <a:gd name="T39" fmla="*/ 23 h 38"/>
                <a:gd name="T40" fmla="*/ 13 w 145"/>
                <a:gd name="T41" fmla="*/ 5 h 38"/>
                <a:gd name="T42" fmla="*/ 4 w 145"/>
                <a:gd name="T43" fmla="*/ 5 h 38"/>
                <a:gd name="T44" fmla="*/ 4 w 145"/>
                <a:gd name="T45" fmla="*/ 33 h 38"/>
                <a:gd name="T46" fmla="*/ 73 w 145"/>
                <a:gd name="T47" fmla="*/ 33 h 38"/>
                <a:gd name="T48" fmla="*/ 73 w 145"/>
                <a:gd name="T49" fmla="*/ 38 h 38"/>
                <a:gd name="T50" fmla="*/ 2 w 145"/>
                <a:gd name="T51" fmla="*/ 38 h 38"/>
                <a:gd name="T52" fmla="*/ 0 w 145"/>
                <a:gd name="T53" fmla="*/ 36 h 38"/>
                <a:gd name="T54" fmla="*/ 0 w 145"/>
                <a:gd name="T55" fmla="*/ 2 h 38"/>
                <a:gd name="T56" fmla="*/ 2 w 145"/>
                <a:gd name="T57" fmla="*/ 0 h 38"/>
                <a:gd name="T58" fmla="*/ 15 w 145"/>
                <a:gd name="T59" fmla="*/ 0 h 38"/>
                <a:gd name="T60" fmla="*/ 17 w 145"/>
                <a:gd name="T61" fmla="*/ 2 h 38"/>
                <a:gd name="T62" fmla="*/ 17 w 145"/>
                <a:gd name="T63" fmla="*/ 20 h 38"/>
                <a:gd name="T64" fmla="*/ 73 w 145"/>
                <a:gd name="T65" fmla="*/ 20 h 38"/>
                <a:gd name="T66" fmla="*/ 73 w 145"/>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38">
                  <a:moveTo>
                    <a:pt x="130" y="25"/>
                  </a:moveTo>
                  <a:cubicBezTo>
                    <a:pt x="73" y="25"/>
                    <a:pt x="73" y="25"/>
                    <a:pt x="73" y="25"/>
                  </a:cubicBezTo>
                  <a:cubicBezTo>
                    <a:pt x="73" y="20"/>
                    <a:pt x="73" y="20"/>
                    <a:pt x="73" y="20"/>
                  </a:cubicBezTo>
                  <a:cubicBezTo>
                    <a:pt x="128" y="20"/>
                    <a:pt x="128" y="20"/>
                    <a:pt x="128" y="20"/>
                  </a:cubicBezTo>
                  <a:cubicBezTo>
                    <a:pt x="128" y="2"/>
                    <a:pt x="128" y="2"/>
                    <a:pt x="128" y="2"/>
                  </a:cubicBezTo>
                  <a:cubicBezTo>
                    <a:pt x="128" y="1"/>
                    <a:pt x="129" y="0"/>
                    <a:pt x="130" y="0"/>
                  </a:cubicBezTo>
                  <a:cubicBezTo>
                    <a:pt x="143" y="0"/>
                    <a:pt x="143" y="0"/>
                    <a:pt x="143" y="0"/>
                  </a:cubicBezTo>
                  <a:cubicBezTo>
                    <a:pt x="144" y="0"/>
                    <a:pt x="145" y="1"/>
                    <a:pt x="145" y="2"/>
                  </a:cubicBezTo>
                  <a:cubicBezTo>
                    <a:pt x="145" y="36"/>
                    <a:pt x="145" y="36"/>
                    <a:pt x="145" y="36"/>
                  </a:cubicBezTo>
                  <a:cubicBezTo>
                    <a:pt x="145" y="37"/>
                    <a:pt x="144" y="38"/>
                    <a:pt x="143" y="38"/>
                  </a:cubicBezTo>
                  <a:cubicBezTo>
                    <a:pt x="73" y="38"/>
                    <a:pt x="73" y="38"/>
                    <a:pt x="73" y="38"/>
                  </a:cubicBezTo>
                  <a:cubicBezTo>
                    <a:pt x="73" y="33"/>
                    <a:pt x="73" y="33"/>
                    <a:pt x="73" y="33"/>
                  </a:cubicBezTo>
                  <a:cubicBezTo>
                    <a:pt x="141" y="33"/>
                    <a:pt x="141" y="33"/>
                    <a:pt x="141" y="33"/>
                  </a:cubicBezTo>
                  <a:cubicBezTo>
                    <a:pt x="141" y="4"/>
                    <a:pt x="141" y="4"/>
                    <a:pt x="141" y="4"/>
                  </a:cubicBezTo>
                  <a:cubicBezTo>
                    <a:pt x="132" y="4"/>
                    <a:pt x="132" y="4"/>
                    <a:pt x="132" y="4"/>
                  </a:cubicBezTo>
                  <a:cubicBezTo>
                    <a:pt x="132" y="23"/>
                    <a:pt x="132" y="23"/>
                    <a:pt x="132" y="23"/>
                  </a:cubicBezTo>
                  <a:cubicBezTo>
                    <a:pt x="132" y="24"/>
                    <a:pt x="131" y="25"/>
                    <a:pt x="130" y="25"/>
                  </a:cubicBezTo>
                  <a:close/>
                  <a:moveTo>
                    <a:pt x="73" y="25"/>
                  </a:moveTo>
                  <a:cubicBezTo>
                    <a:pt x="15" y="25"/>
                    <a:pt x="15" y="25"/>
                    <a:pt x="15" y="25"/>
                  </a:cubicBezTo>
                  <a:cubicBezTo>
                    <a:pt x="14" y="25"/>
                    <a:pt x="13" y="24"/>
                    <a:pt x="13" y="23"/>
                  </a:cubicBezTo>
                  <a:cubicBezTo>
                    <a:pt x="13" y="5"/>
                    <a:pt x="13" y="5"/>
                    <a:pt x="13" y="5"/>
                  </a:cubicBezTo>
                  <a:cubicBezTo>
                    <a:pt x="4" y="5"/>
                    <a:pt x="4" y="5"/>
                    <a:pt x="4" y="5"/>
                  </a:cubicBezTo>
                  <a:cubicBezTo>
                    <a:pt x="4" y="33"/>
                    <a:pt x="4" y="33"/>
                    <a:pt x="4" y="33"/>
                  </a:cubicBezTo>
                  <a:cubicBezTo>
                    <a:pt x="73" y="33"/>
                    <a:pt x="73" y="33"/>
                    <a:pt x="73" y="33"/>
                  </a:cubicBezTo>
                  <a:cubicBezTo>
                    <a:pt x="73" y="38"/>
                    <a:pt x="73" y="38"/>
                    <a:pt x="73" y="38"/>
                  </a:cubicBezTo>
                  <a:cubicBezTo>
                    <a:pt x="2" y="38"/>
                    <a:pt x="2" y="38"/>
                    <a:pt x="2" y="38"/>
                  </a:cubicBezTo>
                  <a:cubicBezTo>
                    <a:pt x="1" y="38"/>
                    <a:pt x="0" y="37"/>
                    <a:pt x="0" y="36"/>
                  </a:cubicBezTo>
                  <a:cubicBezTo>
                    <a:pt x="0" y="2"/>
                    <a:pt x="0" y="2"/>
                    <a:pt x="0" y="2"/>
                  </a:cubicBezTo>
                  <a:cubicBezTo>
                    <a:pt x="0" y="1"/>
                    <a:pt x="1" y="0"/>
                    <a:pt x="2" y="0"/>
                  </a:cubicBezTo>
                  <a:cubicBezTo>
                    <a:pt x="15" y="0"/>
                    <a:pt x="15" y="0"/>
                    <a:pt x="15" y="0"/>
                  </a:cubicBezTo>
                  <a:cubicBezTo>
                    <a:pt x="16" y="0"/>
                    <a:pt x="17" y="1"/>
                    <a:pt x="17" y="2"/>
                  </a:cubicBezTo>
                  <a:cubicBezTo>
                    <a:pt x="17" y="20"/>
                    <a:pt x="17" y="20"/>
                    <a:pt x="17" y="20"/>
                  </a:cubicBezTo>
                  <a:cubicBezTo>
                    <a:pt x="73" y="20"/>
                    <a:pt x="73" y="20"/>
                    <a:pt x="73" y="20"/>
                  </a:cubicBezTo>
                  <a:lnTo>
                    <a:pt x="73" y="2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7" name="Freeform 151"/>
            <p:cNvSpPr>
              <a:spLocks noEditPoints="1"/>
            </p:cNvSpPr>
            <p:nvPr/>
          </p:nvSpPr>
          <p:spPr bwMode="auto">
            <a:xfrm>
              <a:off x="4202172" y="1870181"/>
              <a:ext cx="280093" cy="298164"/>
            </a:xfrm>
            <a:custGeom>
              <a:avLst/>
              <a:gdLst>
                <a:gd name="T0" fmla="*/ 55 w 109"/>
                <a:gd name="T1" fmla="*/ 111 h 116"/>
                <a:gd name="T2" fmla="*/ 86 w 109"/>
                <a:gd name="T3" fmla="*/ 111 h 116"/>
                <a:gd name="T4" fmla="*/ 86 w 109"/>
                <a:gd name="T5" fmla="*/ 67 h 116"/>
                <a:gd name="T6" fmla="*/ 89 w 109"/>
                <a:gd name="T7" fmla="*/ 64 h 116"/>
                <a:gd name="T8" fmla="*/ 102 w 109"/>
                <a:gd name="T9" fmla="*/ 64 h 116"/>
                <a:gd name="T10" fmla="*/ 55 w 109"/>
                <a:gd name="T11" fmla="*/ 6 h 116"/>
                <a:gd name="T12" fmla="*/ 55 w 109"/>
                <a:gd name="T13" fmla="*/ 6 h 116"/>
                <a:gd name="T14" fmla="*/ 55 w 109"/>
                <a:gd name="T15" fmla="*/ 0 h 116"/>
                <a:gd name="T16" fmla="*/ 57 w 109"/>
                <a:gd name="T17" fmla="*/ 1 h 116"/>
                <a:gd name="T18" fmla="*/ 109 w 109"/>
                <a:gd name="T19" fmla="*/ 65 h 116"/>
                <a:gd name="T20" fmla="*/ 109 w 109"/>
                <a:gd name="T21" fmla="*/ 67 h 116"/>
                <a:gd name="T22" fmla="*/ 107 w 109"/>
                <a:gd name="T23" fmla="*/ 69 h 116"/>
                <a:gd name="T24" fmla="*/ 91 w 109"/>
                <a:gd name="T25" fmla="*/ 69 h 116"/>
                <a:gd name="T26" fmla="*/ 91 w 109"/>
                <a:gd name="T27" fmla="*/ 113 h 116"/>
                <a:gd name="T28" fmla="*/ 89 w 109"/>
                <a:gd name="T29" fmla="*/ 116 h 116"/>
                <a:gd name="T30" fmla="*/ 55 w 109"/>
                <a:gd name="T31" fmla="*/ 116 h 116"/>
                <a:gd name="T32" fmla="*/ 55 w 109"/>
                <a:gd name="T33" fmla="*/ 111 h 116"/>
                <a:gd name="T34" fmla="*/ 23 w 109"/>
                <a:gd name="T35" fmla="*/ 67 h 116"/>
                <a:gd name="T36" fmla="*/ 23 w 109"/>
                <a:gd name="T37" fmla="*/ 111 h 116"/>
                <a:gd name="T38" fmla="*/ 55 w 109"/>
                <a:gd name="T39" fmla="*/ 111 h 116"/>
                <a:gd name="T40" fmla="*/ 55 w 109"/>
                <a:gd name="T41" fmla="*/ 116 h 116"/>
                <a:gd name="T42" fmla="*/ 21 w 109"/>
                <a:gd name="T43" fmla="*/ 116 h 116"/>
                <a:gd name="T44" fmla="*/ 19 w 109"/>
                <a:gd name="T45" fmla="*/ 113 h 116"/>
                <a:gd name="T46" fmla="*/ 19 w 109"/>
                <a:gd name="T47" fmla="*/ 69 h 116"/>
                <a:gd name="T48" fmla="*/ 3 w 109"/>
                <a:gd name="T49" fmla="*/ 69 h 116"/>
                <a:gd name="T50" fmla="*/ 3 w 109"/>
                <a:gd name="T51" fmla="*/ 69 h 116"/>
                <a:gd name="T52" fmla="*/ 1 w 109"/>
                <a:gd name="T53" fmla="*/ 69 h 116"/>
                <a:gd name="T54" fmla="*/ 1 w 109"/>
                <a:gd name="T55" fmla="*/ 65 h 116"/>
                <a:gd name="T56" fmla="*/ 53 w 109"/>
                <a:gd name="T57" fmla="*/ 1 h 116"/>
                <a:gd name="T58" fmla="*/ 53 w 109"/>
                <a:gd name="T59" fmla="*/ 0 h 116"/>
                <a:gd name="T60" fmla="*/ 55 w 109"/>
                <a:gd name="T61" fmla="*/ 0 h 116"/>
                <a:gd name="T62" fmla="*/ 55 w 109"/>
                <a:gd name="T63" fmla="*/ 6 h 116"/>
                <a:gd name="T64" fmla="*/ 8 w 109"/>
                <a:gd name="T65" fmla="*/ 64 h 116"/>
                <a:gd name="T66" fmla="*/ 21 w 109"/>
                <a:gd name="T67" fmla="*/ 64 h 116"/>
                <a:gd name="T68" fmla="*/ 23 w 109"/>
                <a:gd name="T69" fmla="*/ 6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16">
                  <a:moveTo>
                    <a:pt x="55" y="111"/>
                  </a:moveTo>
                  <a:cubicBezTo>
                    <a:pt x="86" y="111"/>
                    <a:pt x="86" y="111"/>
                    <a:pt x="86" y="111"/>
                  </a:cubicBezTo>
                  <a:cubicBezTo>
                    <a:pt x="86" y="67"/>
                    <a:pt x="86" y="67"/>
                    <a:pt x="86" y="67"/>
                  </a:cubicBezTo>
                  <a:cubicBezTo>
                    <a:pt x="86" y="65"/>
                    <a:pt x="88" y="64"/>
                    <a:pt x="89" y="64"/>
                  </a:cubicBezTo>
                  <a:cubicBezTo>
                    <a:pt x="102" y="64"/>
                    <a:pt x="102" y="64"/>
                    <a:pt x="102" y="64"/>
                  </a:cubicBezTo>
                  <a:cubicBezTo>
                    <a:pt x="55" y="6"/>
                    <a:pt x="55" y="6"/>
                    <a:pt x="55" y="6"/>
                  </a:cubicBezTo>
                  <a:cubicBezTo>
                    <a:pt x="55" y="6"/>
                    <a:pt x="55" y="6"/>
                    <a:pt x="55" y="6"/>
                  </a:cubicBezTo>
                  <a:cubicBezTo>
                    <a:pt x="55" y="0"/>
                    <a:pt x="55" y="0"/>
                    <a:pt x="55" y="0"/>
                  </a:cubicBezTo>
                  <a:cubicBezTo>
                    <a:pt x="56" y="0"/>
                    <a:pt x="56" y="0"/>
                    <a:pt x="57" y="1"/>
                  </a:cubicBezTo>
                  <a:cubicBezTo>
                    <a:pt x="109" y="65"/>
                    <a:pt x="109" y="65"/>
                    <a:pt x="109" y="65"/>
                  </a:cubicBezTo>
                  <a:cubicBezTo>
                    <a:pt x="109" y="65"/>
                    <a:pt x="109" y="66"/>
                    <a:pt x="109" y="67"/>
                  </a:cubicBezTo>
                  <a:cubicBezTo>
                    <a:pt x="109" y="68"/>
                    <a:pt x="108" y="69"/>
                    <a:pt x="107" y="69"/>
                  </a:cubicBezTo>
                  <a:cubicBezTo>
                    <a:pt x="91" y="69"/>
                    <a:pt x="91" y="69"/>
                    <a:pt x="91" y="69"/>
                  </a:cubicBezTo>
                  <a:cubicBezTo>
                    <a:pt x="91" y="113"/>
                    <a:pt x="91" y="113"/>
                    <a:pt x="91" y="113"/>
                  </a:cubicBezTo>
                  <a:cubicBezTo>
                    <a:pt x="91" y="115"/>
                    <a:pt x="90" y="116"/>
                    <a:pt x="89" y="116"/>
                  </a:cubicBezTo>
                  <a:cubicBezTo>
                    <a:pt x="55" y="116"/>
                    <a:pt x="55" y="116"/>
                    <a:pt x="55" y="116"/>
                  </a:cubicBezTo>
                  <a:lnTo>
                    <a:pt x="55" y="111"/>
                  </a:lnTo>
                  <a:close/>
                  <a:moveTo>
                    <a:pt x="23" y="67"/>
                  </a:moveTo>
                  <a:cubicBezTo>
                    <a:pt x="23" y="111"/>
                    <a:pt x="23" y="111"/>
                    <a:pt x="23" y="111"/>
                  </a:cubicBezTo>
                  <a:cubicBezTo>
                    <a:pt x="55" y="111"/>
                    <a:pt x="55" y="111"/>
                    <a:pt x="55" y="111"/>
                  </a:cubicBezTo>
                  <a:cubicBezTo>
                    <a:pt x="55" y="116"/>
                    <a:pt x="55" y="116"/>
                    <a:pt x="55" y="116"/>
                  </a:cubicBezTo>
                  <a:cubicBezTo>
                    <a:pt x="21" y="116"/>
                    <a:pt x="21" y="116"/>
                    <a:pt x="21" y="116"/>
                  </a:cubicBezTo>
                  <a:cubicBezTo>
                    <a:pt x="20" y="116"/>
                    <a:pt x="19" y="115"/>
                    <a:pt x="19" y="113"/>
                  </a:cubicBezTo>
                  <a:cubicBezTo>
                    <a:pt x="19" y="69"/>
                    <a:pt x="19" y="69"/>
                    <a:pt x="19" y="69"/>
                  </a:cubicBezTo>
                  <a:cubicBezTo>
                    <a:pt x="3" y="69"/>
                    <a:pt x="3" y="69"/>
                    <a:pt x="3" y="69"/>
                  </a:cubicBezTo>
                  <a:cubicBezTo>
                    <a:pt x="3" y="69"/>
                    <a:pt x="3" y="69"/>
                    <a:pt x="3" y="69"/>
                  </a:cubicBezTo>
                  <a:cubicBezTo>
                    <a:pt x="2" y="69"/>
                    <a:pt x="2" y="69"/>
                    <a:pt x="1" y="69"/>
                  </a:cubicBezTo>
                  <a:cubicBezTo>
                    <a:pt x="0" y="68"/>
                    <a:pt x="0" y="66"/>
                    <a:pt x="1" y="65"/>
                  </a:cubicBezTo>
                  <a:cubicBezTo>
                    <a:pt x="53" y="1"/>
                    <a:pt x="53" y="1"/>
                    <a:pt x="53" y="1"/>
                  </a:cubicBezTo>
                  <a:cubicBezTo>
                    <a:pt x="53" y="0"/>
                    <a:pt x="53" y="0"/>
                    <a:pt x="53" y="0"/>
                  </a:cubicBezTo>
                  <a:cubicBezTo>
                    <a:pt x="54" y="0"/>
                    <a:pt x="54" y="0"/>
                    <a:pt x="55" y="0"/>
                  </a:cubicBezTo>
                  <a:cubicBezTo>
                    <a:pt x="55" y="6"/>
                    <a:pt x="55" y="6"/>
                    <a:pt x="55" y="6"/>
                  </a:cubicBezTo>
                  <a:cubicBezTo>
                    <a:pt x="8" y="64"/>
                    <a:pt x="8" y="64"/>
                    <a:pt x="8" y="64"/>
                  </a:cubicBezTo>
                  <a:cubicBezTo>
                    <a:pt x="21" y="64"/>
                    <a:pt x="21" y="64"/>
                    <a:pt x="21" y="64"/>
                  </a:cubicBezTo>
                  <a:cubicBezTo>
                    <a:pt x="22" y="64"/>
                    <a:pt x="23" y="65"/>
                    <a:pt x="23" y="67"/>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8" name="Freeform 162"/>
            <p:cNvSpPr>
              <a:spLocks noEditPoints="1"/>
            </p:cNvSpPr>
            <p:nvPr/>
          </p:nvSpPr>
          <p:spPr bwMode="auto">
            <a:xfrm>
              <a:off x="5103890" y="1729231"/>
              <a:ext cx="242145" cy="679450"/>
            </a:xfrm>
            <a:custGeom>
              <a:avLst/>
              <a:gdLst>
                <a:gd name="T0" fmla="*/ 57 w 94"/>
                <a:gd name="T1" fmla="*/ 260 h 264"/>
                <a:gd name="T2" fmla="*/ 58 w 94"/>
                <a:gd name="T3" fmla="*/ 119 h 264"/>
                <a:gd name="T4" fmla="*/ 82 w 94"/>
                <a:gd name="T5" fmla="*/ 91 h 264"/>
                <a:gd name="T6" fmla="*/ 88 w 94"/>
                <a:gd name="T7" fmla="*/ 79 h 264"/>
                <a:gd name="T8" fmla="*/ 81 w 94"/>
                <a:gd name="T9" fmla="*/ 38 h 264"/>
                <a:gd name="T10" fmla="*/ 78 w 94"/>
                <a:gd name="T11" fmla="*/ 31 h 264"/>
                <a:gd name="T12" fmla="*/ 71 w 94"/>
                <a:gd name="T13" fmla="*/ 63 h 264"/>
                <a:gd name="T14" fmla="*/ 68 w 94"/>
                <a:gd name="T15" fmla="*/ 66 h 264"/>
                <a:gd name="T16" fmla="*/ 60 w 94"/>
                <a:gd name="T17" fmla="*/ 66 h 264"/>
                <a:gd name="T18" fmla="*/ 51 w 94"/>
                <a:gd name="T19" fmla="*/ 5 h 264"/>
                <a:gd name="T20" fmla="*/ 47 w 94"/>
                <a:gd name="T21" fmla="*/ 0 h 264"/>
                <a:gd name="T22" fmla="*/ 53 w 94"/>
                <a:gd name="T23" fmla="*/ 0 h 264"/>
                <a:gd name="T24" fmla="*/ 62 w 94"/>
                <a:gd name="T25" fmla="*/ 61 h 264"/>
                <a:gd name="T26" fmla="*/ 59 w 94"/>
                <a:gd name="T27" fmla="*/ 3 h 264"/>
                <a:gd name="T28" fmla="*/ 62 w 94"/>
                <a:gd name="T29" fmla="*/ 0 h 264"/>
                <a:gd name="T30" fmla="*/ 84 w 94"/>
                <a:gd name="T31" fmla="*/ 32 h 264"/>
                <a:gd name="T32" fmla="*/ 93 w 94"/>
                <a:gd name="T33" fmla="*/ 65 h 264"/>
                <a:gd name="T34" fmla="*/ 87 w 94"/>
                <a:gd name="T35" fmla="*/ 94 h 264"/>
                <a:gd name="T36" fmla="*/ 74 w 94"/>
                <a:gd name="T37" fmla="*/ 112 h 264"/>
                <a:gd name="T38" fmla="*/ 62 w 94"/>
                <a:gd name="T39" fmla="*/ 262 h 264"/>
                <a:gd name="T40" fmla="*/ 47 w 94"/>
                <a:gd name="T41" fmla="*/ 264 h 264"/>
                <a:gd name="T42" fmla="*/ 15 w 94"/>
                <a:gd name="T43" fmla="*/ 34 h 264"/>
                <a:gd name="T44" fmla="*/ 6 w 94"/>
                <a:gd name="T45" fmla="*/ 66 h 264"/>
                <a:gd name="T46" fmla="*/ 12 w 94"/>
                <a:gd name="T47" fmla="*/ 91 h 264"/>
                <a:gd name="T48" fmla="*/ 36 w 94"/>
                <a:gd name="T49" fmla="*/ 119 h 264"/>
                <a:gd name="T50" fmla="*/ 37 w 94"/>
                <a:gd name="T51" fmla="*/ 121 h 264"/>
                <a:gd name="T52" fmla="*/ 47 w 94"/>
                <a:gd name="T53" fmla="*/ 260 h 264"/>
                <a:gd name="T54" fmla="*/ 35 w 94"/>
                <a:gd name="T55" fmla="*/ 264 h 264"/>
                <a:gd name="T56" fmla="*/ 32 w 94"/>
                <a:gd name="T57" fmla="*/ 122 h 264"/>
                <a:gd name="T58" fmla="*/ 7 w 94"/>
                <a:gd name="T59" fmla="*/ 94 h 264"/>
                <a:gd name="T60" fmla="*/ 1 w 94"/>
                <a:gd name="T61" fmla="*/ 65 h 264"/>
                <a:gd name="T62" fmla="*/ 10 w 94"/>
                <a:gd name="T63" fmla="*/ 32 h 264"/>
                <a:gd name="T64" fmla="*/ 32 w 94"/>
                <a:gd name="T65" fmla="*/ 0 h 264"/>
                <a:gd name="T66" fmla="*/ 33 w 94"/>
                <a:gd name="T67" fmla="*/ 0 h 264"/>
                <a:gd name="T68" fmla="*/ 29 w 94"/>
                <a:gd name="T69" fmla="*/ 61 h 264"/>
                <a:gd name="T70" fmla="*/ 38 w 94"/>
                <a:gd name="T71" fmla="*/ 2 h 264"/>
                <a:gd name="T72" fmla="*/ 47 w 94"/>
                <a:gd name="T73" fmla="*/ 0 h 264"/>
                <a:gd name="T74" fmla="*/ 47 w 94"/>
                <a:gd name="T75" fmla="*/ 5 h 264"/>
                <a:gd name="T76" fmla="*/ 43 w 94"/>
                <a:gd name="T77" fmla="*/ 5 h 264"/>
                <a:gd name="T78" fmla="*/ 34 w 94"/>
                <a:gd name="T79" fmla="*/ 66 h 264"/>
                <a:gd name="T80" fmla="*/ 26 w 94"/>
                <a:gd name="T81" fmla="*/ 66 h 264"/>
                <a:gd name="T82" fmla="*/ 24 w 94"/>
                <a:gd name="T83" fmla="*/ 63 h 264"/>
                <a:gd name="T84" fmla="*/ 16 w 94"/>
                <a:gd name="T85" fmla="*/ 3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264">
                  <a:moveTo>
                    <a:pt x="47" y="260"/>
                  </a:moveTo>
                  <a:cubicBezTo>
                    <a:pt x="57" y="260"/>
                    <a:pt x="57" y="260"/>
                    <a:pt x="57" y="260"/>
                  </a:cubicBezTo>
                  <a:cubicBezTo>
                    <a:pt x="57" y="121"/>
                    <a:pt x="57" y="121"/>
                    <a:pt x="57" y="121"/>
                  </a:cubicBezTo>
                  <a:cubicBezTo>
                    <a:pt x="57" y="120"/>
                    <a:pt x="57" y="119"/>
                    <a:pt x="58" y="119"/>
                  </a:cubicBezTo>
                  <a:cubicBezTo>
                    <a:pt x="62" y="116"/>
                    <a:pt x="67" y="113"/>
                    <a:pt x="70" y="109"/>
                  </a:cubicBezTo>
                  <a:cubicBezTo>
                    <a:pt x="75" y="103"/>
                    <a:pt x="79" y="96"/>
                    <a:pt x="82" y="91"/>
                  </a:cubicBezTo>
                  <a:cubicBezTo>
                    <a:pt x="82" y="91"/>
                    <a:pt x="82" y="91"/>
                    <a:pt x="82" y="91"/>
                  </a:cubicBezTo>
                  <a:cubicBezTo>
                    <a:pt x="85" y="87"/>
                    <a:pt x="87" y="83"/>
                    <a:pt x="88" y="79"/>
                  </a:cubicBezTo>
                  <a:cubicBezTo>
                    <a:pt x="89" y="75"/>
                    <a:pt x="89" y="71"/>
                    <a:pt x="88" y="66"/>
                  </a:cubicBezTo>
                  <a:cubicBezTo>
                    <a:pt x="87" y="56"/>
                    <a:pt x="84" y="47"/>
                    <a:pt x="81" y="38"/>
                  </a:cubicBezTo>
                  <a:cubicBezTo>
                    <a:pt x="80" y="37"/>
                    <a:pt x="80" y="36"/>
                    <a:pt x="79" y="34"/>
                  </a:cubicBezTo>
                  <a:cubicBezTo>
                    <a:pt x="79" y="32"/>
                    <a:pt x="78" y="32"/>
                    <a:pt x="78" y="31"/>
                  </a:cubicBezTo>
                  <a:cubicBezTo>
                    <a:pt x="76" y="23"/>
                    <a:pt x="71" y="10"/>
                    <a:pt x="64" y="6"/>
                  </a:cubicBezTo>
                  <a:cubicBezTo>
                    <a:pt x="71" y="63"/>
                    <a:pt x="71" y="63"/>
                    <a:pt x="71" y="63"/>
                  </a:cubicBezTo>
                  <a:cubicBezTo>
                    <a:pt x="71" y="64"/>
                    <a:pt x="70" y="66"/>
                    <a:pt x="68" y="66"/>
                  </a:cubicBezTo>
                  <a:cubicBezTo>
                    <a:pt x="68" y="66"/>
                    <a:pt x="68" y="66"/>
                    <a:pt x="68" y="66"/>
                  </a:cubicBezTo>
                  <a:cubicBezTo>
                    <a:pt x="68" y="66"/>
                    <a:pt x="68" y="66"/>
                    <a:pt x="68" y="66"/>
                  </a:cubicBezTo>
                  <a:cubicBezTo>
                    <a:pt x="60" y="66"/>
                    <a:pt x="60" y="66"/>
                    <a:pt x="60" y="66"/>
                  </a:cubicBezTo>
                  <a:cubicBezTo>
                    <a:pt x="59" y="66"/>
                    <a:pt x="58" y="65"/>
                    <a:pt x="58" y="63"/>
                  </a:cubicBezTo>
                  <a:cubicBezTo>
                    <a:pt x="51" y="5"/>
                    <a:pt x="51" y="5"/>
                    <a:pt x="51" y="5"/>
                  </a:cubicBezTo>
                  <a:cubicBezTo>
                    <a:pt x="47" y="5"/>
                    <a:pt x="47" y="5"/>
                    <a:pt x="47" y="5"/>
                  </a:cubicBezTo>
                  <a:cubicBezTo>
                    <a:pt x="47" y="0"/>
                    <a:pt x="47" y="0"/>
                    <a:pt x="47" y="0"/>
                  </a:cubicBezTo>
                  <a:cubicBezTo>
                    <a:pt x="53" y="0"/>
                    <a:pt x="53" y="0"/>
                    <a:pt x="53" y="0"/>
                  </a:cubicBezTo>
                  <a:cubicBezTo>
                    <a:pt x="53" y="0"/>
                    <a:pt x="53" y="0"/>
                    <a:pt x="53" y="0"/>
                  </a:cubicBezTo>
                  <a:cubicBezTo>
                    <a:pt x="55" y="0"/>
                    <a:pt x="56" y="1"/>
                    <a:pt x="56" y="2"/>
                  </a:cubicBezTo>
                  <a:cubicBezTo>
                    <a:pt x="62" y="61"/>
                    <a:pt x="62" y="61"/>
                    <a:pt x="62" y="61"/>
                  </a:cubicBezTo>
                  <a:cubicBezTo>
                    <a:pt x="65" y="61"/>
                    <a:pt x="65" y="61"/>
                    <a:pt x="65" y="61"/>
                  </a:cubicBezTo>
                  <a:cubicBezTo>
                    <a:pt x="59" y="3"/>
                    <a:pt x="59" y="3"/>
                    <a:pt x="59" y="3"/>
                  </a:cubicBezTo>
                  <a:cubicBezTo>
                    <a:pt x="59" y="3"/>
                    <a:pt x="59" y="3"/>
                    <a:pt x="59" y="3"/>
                  </a:cubicBezTo>
                  <a:cubicBezTo>
                    <a:pt x="59" y="1"/>
                    <a:pt x="61" y="0"/>
                    <a:pt x="62" y="0"/>
                  </a:cubicBezTo>
                  <a:cubicBezTo>
                    <a:pt x="73" y="2"/>
                    <a:pt x="79" y="20"/>
                    <a:pt x="83" y="29"/>
                  </a:cubicBezTo>
                  <a:cubicBezTo>
                    <a:pt x="84" y="32"/>
                    <a:pt x="84" y="32"/>
                    <a:pt x="84" y="32"/>
                  </a:cubicBezTo>
                  <a:cubicBezTo>
                    <a:pt x="85" y="36"/>
                    <a:pt x="85" y="36"/>
                    <a:pt x="85" y="36"/>
                  </a:cubicBezTo>
                  <a:cubicBezTo>
                    <a:pt x="89" y="45"/>
                    <a:pt x="92" y="55"/>
                    <a:pt x="93" y="65"/>
                  </a:cubicBezTo>
                  <a:cubicBezTo>
                    <a:pt x="94" y="71"/>
                    <a:pt x="94" y="75"/>
                    <a:pt x="92" y="80"/>
                  </a:cubicBezTo>
                  <a:cubicBezTo>
                    <a:pt x="91" y="85"/>
                    <a:pt x="89" y="89"/>
                    <a:pt x="87" y="94"/>
                  </a:cubicBezTo>
                  <a:cubicBezTo>
                    <a:pt x="87" y="94"/>
                    <a:pt x="87" y="94"/>
                    <a:pt x="87" y="94"/>
                  </a:cubicBezTo>
                  <a:cubicBezTo>
                    <a:pt x="84" y="99"/>
                    <a:pt x="79" y="106"/>
                    <a:pt x="74" y="112"/>
                  </a:cubicBezTo>
                  <a:cubicBezTo>
                    <a:pt x="70" y="116"/>
                    <a:pt x="66" y="120"/>
                    <a:pt x="62" y="122"/>
                  </a:cubicBezTo>
                  <a:cubicBezTo>
                    <a:pt x="62" y="262"/>
                    <a:pt x="62" y="262"/>
                    <a:pt x="62" y="262"/>
                  </a:cubicBezTo>
                  <a:cubicBezTo>
                    <a:pt x="62" y="263"/>
                    <a:pt x="60" y="264"/>
                    <a:pt x="59" y="264"/>
                  </a:cubicBezTo>
                  <a:cubicBezTo>
                    <a:pt x="47" y="264"/>
                    <a:pt x="47" y="264"/>
                    <a:pt x="47" y="264"/>
                  </a:cubicBezTo>
                  <a:lnTo>
                    <a:pt x="47" y="260"/>
                  </a:lnTo>
                  <a:close/>
                  <a:moveTo>
                    <a:pt x="15" y="34"/>
                  </a:moveTo>
                  <a:cubicBezTo>
                    <a:pt x="14" y="36"/>
                    <a:pt x="14" y="37"/>
                    <a:pt x="13" y="38"/>
                  </a:cubicBezTo>
                  <a:cubicBezTo>
                    <a:pt x="10" y="47"/>
                    <a:pt x="7" y="56"/>
                    <a:pt x="6" y="66"/>
                  </a:cubicBezTo>
                  <a:cubicBezTo>
                    <a:pt x="5" y="71"/>
                    <a:pt x="5" y="75"/>
                    <a:pt x="6" y="79"/>
                  </a:cubicBezTo>
                  <a:cubicBezTo>
                    <a:pt x="7" y="83"/>
                    <a:pt x="9" y="87"/>
                    <a:pt x="12" y="91"/>
                  </a:cubicBezTo>
                  <a:cubicBezTo>
                    <a:pt x="15" y="96"/>
                    <a:pt x="19" y="103"/>
                    <a:pt x="24" y="108"/>
                  </a:cubicBezTo>
                  <a:cubicBezTo>
                    <a:pt x="27" y="113"/>
                    <a:pt x="31" y="116"/>
                    <a:pt x="36" y="119"/>
                  </a:cubicBezTo>
                  <a:cubicBezTo>
                    <a:pt x="37" y="119"/>
                    <a:pt x="37" y="120"/>
                    <a:pt x="37" y="121"/>
                  </a:cubicBezTo>
                  <a:cubicBezTo>
                    <a:pt x="37" y="121"/>
                    <a:pt x="37" y="121"/>
                    <a:pt x="37" y="121"/>
                  </a:cubicBezTo>
                  <a:cubicBezTo>
                    <a:pt x="37" y="260"/>
                    <a:pt x="37" y="260"/>
                    <a:pt x="37" y="260"/>
                  </a:cubicBezTo>
                  <a:cubicBezTo>
                    <a:pt x="47" y="260"/>
                    <a:pt x="47" y="260"/>
                    <a:pt x="47" y="260"/>
                  </a:cubicBezTo>
                  <a:cubicBezTo>
                    <a:pt x="47" y="264"/>
                    <a:pt x="47" y="264"/>
                    <a:pt x="47" y="264"/>
                  </a:cubicBezTo>
                  <a:cubicBezTo>
                    <a:pt x="35" y="264"/>
                    <a:pt x="35" y="264"/>
                    <a:pt x="35" y="264"/>
                  </a:cubicBezTo>
                  <a:cubicBezTo>
                    <a:pt x="33" y="264"/>
                    <a:pt x="32" y="263"/>
                    <a:pt x="32" y="262"/>
                  </a:cubicBezTo>
                  <a:cubicBezTo>
                    <a:pt x="32" y="122"/>
                    <a:pt x="32" y="122"/>
                    <a:pt x="32" y="122"/>
                  </a:cubicBezTo>
                  <a:cubicBezTo>
                    <a:pt x="28" y="119"/>
                    <a:pt x="24" y="116"/>
                    <a:pt x="20" y="112"/>
                  </a:cubicBezTo>
                  <a:cubicBezTo>
                    <a:pt x="15" y="106"/>
                    <a:pt x="10" y="99"/>
                    <a:pt x="7" y="94"/>
                  </a:cubicBezTo>
                  <a:cubicBezTo>
                    <a:pt x="5" y="89"/>
                    <a:pt x="3" y="85"/>
                    <a:pt x="2" y="80"/>
                  </a:cubicBezTo>
                  <a:cubicBezTo>
                    <a:pt x="0" y="75"/>
                    <a:pt x="0" y="71"/>
                    <a:pt x="1" y="65"/>
                  </a:cubicBezTo>
                  <a:cubicBezTo>
                    <a:pt x="2" y="55"/>
                    <a:pt x="5" y="45"/>
                    <a:pt x="9" y="36"/>
                  </a:cubicBezTo>
                  <a:cubicBezTo>
                    <a:pt x="10" y="32"/>
                    <a:pt x="10" y="32"/>
                    <a:pt x="10" y="32"/>
                  </a:cubicBezTo>
                  <a:cubicBezTo>
                    <a:pt x="11" y="29"/>
                    <a:pt x="11" y="29"/>
                    <a:pt x="11" y="29"/>
                  </a:cubicBezTo>
                  <a:cubicBezTo>
                    <a:pt x="15" y="20"/>
                    <a:pt x="21" y="2"/>
                    <a:pt x="32" y="0"/>
                  </a:cubicBezTo>
                  <a:cubicBezTo>
                    <a:pt x="32" y="0"/>
                    <a:pt x="32" y="0"/>
                    <a:pt x="32" y="0"/>
                  </a:cubicBezTo>
                  <a:cubicBezTo>
                    <a:pt x="32" y="0"/>
                    <a:pt x="32" y="0"/>
                    <a:pt x="33" y="0"/>
                  </a:cubicBezTo>
                  <a:cubicBezTo>
                    <a:pt x="34" y="1"/>
                    <a:pt x="35" y="2"/>
                    <a:pt x="35" y="3"/>
                  </a:cubicBezTo>
                  <a:cubicBezTo>
                    <a:pt x="29" y="61"/>
                    <a:pt x="29" y="61"/>
                    <a:pt x="29" y="61"/>
                  </a:cubicBezTo>
                  <a:cubicBezTo>
                    <a:pt x="32" y="61"/>
                    <a:pt x="32" y="61"/>
                    <a:pt x="32" y="61"/>
                  </a:cubicBezTo>
                  <a:cubicBezTo>
                    <a:pt x="38" y="2"/>
                    <a:pt x="38" y="2"/>
                    <a:pt x="38" y="2"/>
                  </a:cubicBezTo>
                  <a:cubicBezTo>
                    <a:pt x="38" y="1"/>
                    <a:pt x="39" y="0"/>
                    <a:pt x="41" y="0"/>
                  </a:cubicBezTo>
                  <a:cubicBezTo>
                    <a:pt x="47" y="0"/>
                    <a:pt x="47" y="0"/>
                    <a:pt x="47" y="0"/>
                  </a:cubicBezTo>
                  <a:cubicBezTo>
                    <a:pt x="47" y="0"/>
                    <a:pt x="47" y="0"/>
                    <a:pt x="47" y="0"/>
                  </a:cubicBezTo>
                  <a:cubicBezTo>
                    <a:pt x="47" y="5"/>
                    <a:pt x="47" y="5"/>
                    <a:pt x="47" y="5"/>
                  </a:cubicBezTo>
                  <a:cubicBezTo>
                    <a:pt x="47" y="5"/>
                    <a:pt x="47" y="5"/>
                    <a:pt x="47" y="5"/>
                  </a:cubicBezTo>
                  <a:cubicBezTo>
                    <a:pt x="43" y="5"/>
                    <a:pt x="43" y="5"/>
                    <a:pt x="43" y="5"/>
                  </a:cubicBezTo>
                  <a:cubicBezTo>
                    <a:pt x="36" y="64"/>
                    <a:pt x="36" y="64"/>
                    <a:pt x="36" y="64"/>
                  </a:cubicBezTo>
                  <a:cubicBezTo>
                    <a:pt x="36" y="65"/>
                    <a:pt x="35" y="66"/>
                    <a:pt x="34" y="66"/>
                  </a:cubicBezTo>
                  <a:cubicBezTo>
                    <a:pt x="34" y="66"/>
                    <a:pt x="34" y="66"/>
                    <a:pt x="34" y="66"/>
                  </a:cubicBezTo>
                  <a:cubicBezTo>
                    <a:pt x="26" y="66"/>
                    <a:pt x="26" y="66"/>
                    <a:pt x="26" y="66"/>
                  </a:cubicBezTo>
                  <a:cubicBezTo>
                    <a:pt x="25" y="66"/>
                    <a:pt x="23" y="65"/>
                    <a:pt x="23" y="63"/>
                  </a:cubicBezTo>
                  <a:cubicBezTo>
                    <a:pt x="23" y="63"/>
                    <a:pt x="23" y="63"/>
                    <a:pt x="24" y="63"/>
                  </a:cubicBezTo>
                  <a:cubicBezTo>
                    <a:pt x="30" y="6"/>
                    <a:pt x="30" y="6"/>
                    <a:pt x="30" y="6"/>
                  </a:cubicBezTo>
                  <a:cubicBezTo>
                    <a:pt x="23" y="10"/>
                    <a:pt x="18" y="23"/>
                    <a:pt x="16" y="31"/>
                  </a:cubicBezTo>
                  <a:cubicBezTo>
                    <a:pt x="16" y="32"/>
                    <a:pt x="15" y="32"/>
                    <a:pt x="15" y="3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9" name="Freeform 193"/>
            <p:cNvSpPr>
              <a:spLocks noEditPoints="1"/>
            </p:cNvSpPr>
            <p:nvPr/>
          </p:nvSpPr>
          <p:spPr bwMode="auto">
            <a:xfrm>
              <a:off x="5107503" y="3407978"/>
              <a:ext cx="384903" cy="397551"/>
            </a:xfrm>
            <a:custGeom>
              <a:avLst/>
              <a:gdLst>
                <a:gd name="T0" fmla="*/ 115 w 150"/>
                <a:gd name="T1" fmla="*/ 79 h 154"/>
                <a:gd name="T2" fmla="*/ 111 w 150"/>
                <a:gd name="T3" fmla="*/ 76 h 154"/>
                <a:gd name="T4" fmla="*/ 96 w 150"/>
                <a:gd name="T5" fmla="*/ 54 h 154"/>
                <a:gd name="T6" fmla="*/ 75 w 150"/>
                <a:gd name="T7" fmla="*/ 36 h 154"/>
                <a:gd name="T8" fmla="*/ 84 w 150"/>
                <a:gd name="T9" fmla="*/ 37 h 154"/>
                <a:gd name="T10" fmla="*/ 114 w 150"/>
                <a:gd name="T11" fmla="*/ 73 h 154"/>
                <a:gd name="T12" fmla="*/ 118 w 150"/>
                <a:gd name="T13" fmla="*/ 76 h 154"/>
                <a:gd name="T14" fmla="*/ 148 w 150"/>
                <a:gd name="T15" fmla="*/ 105 h 154"/>
                <a:gd name="T16" fmla="*/ 148 w 150"/>
                <a:gd name="T17" fmla="*/ 118 h 154"/>
                <a:gd name="T18" fmla="*/ 114 w 150"/>
                <a:gd name="T19" fmla="*/ 152 h 154"/>
                <a:gd name="T20" fmla="*/ 114 w 150"/>
                <a:gd name="T21" fmla="*/ 152 h 154"/>
                <a:gd name="T22" fmla="*/ 108 w 150"/>
                <a:gd name="T23" fmla="*/ 154 h 154"/>
                <a:gd name="T24" fmla="*/ 101 w 150"/>
                <a:gd name="T25" fmla="*/ 152 h 154"/>
                <a:gd name="T26" fmla="*/ 101 w 150"/>
                <a:gd name="T27" fmla="*/ 152 h 154"/>
                <a:gd name="T28" fmla="*/ 99 w 150"/>
                <a:gd name="T29" fmla="*/ 149 h 154"/>
                <a:gd name="T30" fmla="*/ 94 w 150"/>
                <a:gd name="T31" fmla="*/ 146 h 154"/>
                <a:gd name="T32" fmla="*/ 75 w 150"/>
                <a:gd name="T33" fmla="*/ 145 h 154"/>
                <a:gd name="T34" fmla="*/ 89 w 150"/>
                <a:gd name="T35" fmla="*/ 140 h 154"/>
                <a:gd name="T36" fmla="*/ 96 w 150"/>
                <a:gd name="T37" fmla="*/ 142 h 154"/>
                <a:gd name="T38" fmla="*/ 102 w 150"/>
                <a:gd name="T39" fmla="*/ 146 h 154"/>
                <a:gd name="T40" fmla="*/ 105 w 150"/>
                <a:gd name="T41" fmla="*/ 148 h 154"/>
                <a:gd name="T42" fmla="*/ 105 w 150"/>
                <a:gd name="T43" fmla="*/ 148 h 154"/>
                <a:gd name="T44" fmla="*/ 108 w 150"/>
                <a:gd name="T45" fmla="*/ 150 h 154"/>
                <a:gd name="T46" fmla="*/ 111 w 150"/>
                <a:gd name="T47" fmla="*/ 148 h 154"/>
                <a:gd name="T48" fmla="*/ 111 w 150"/>
                <a:gd name="T49" fmla="*/ 148 h 154"/>
                <a:gd name="T50" fmla="*/ 145 w 150"/>
                <a:gd name="T51" fmla="*/ 112 h 154"/>
                <a:gd name="T52" fmla="*/ 75 w 150"/>
                <a:gd name="T53" fmla="*/ 36 h 154"/>
                <a:gd name="T54" fmla="*/ 67 w 150"/>
                <a:gd name="T55" fmla="*/ 10 h 154"/>
                <a:gd name="T56" fmla="*/ 64 w 150"/>
                <a:gd name="T57" fmla="*/ 5 h 154"/>
                <a:gd name="T58" fmla="*/ 55 w 150"/>
                <a:gd name="T59" fmla="*/ 10 h 154"/>
                <a:gd name="T60" fmla="*/ 51 w 150"/>
                <a:gd name="T61" fmla="*/ 21 h 154"/>
                <a:gd name="T62" fmla="*/ 59 w 150"/>
                <a:gd name="T63" fmla="*/ 42 h 154"/>
                <a:gd name="T64" fmla="*/ 62 w 150"/>
                <a:gd name="T65" fmla="*/ 50 h 154"/>
                <a:gd name="T66" fmla="*/ 58 w 150"/>
                <a:gd name="T67" fmla="*/ 60 h 154"/>
                <a:gd name="T68" fmla="*/ 14 w 150"/>
                <a:gd name="T69" fmla="*/ 60 h 154"/>
                <a:gd name="T70" fmla="*/ 6 w 150"/>
                <a:gd name="T71" fmla="*/ 64 h 154"/>
                <a:gd name="T72" fmla="*/ 5 w 150"/>
                <a:gd name="T73" fmla="*/ 72 h 154"/>
                <a:gd name="T74" fmla="*/ 31 w 150"/>
                <a:gd name="T75" fmla="*/ 139 h 154"/>
                <a:gd name="T76" fmla="*/ 75 w 150"/>
                <a:gd name="T77" fmla="*/ 140 h 154"/>
                <a:gd name="T78" fmla="*/ 35 w 150"/>
                <a:gd name="T79" fmla="*/ 145 h 154"/>
                <a:gd name="T80" fmla="*/ 24 w 150"/>
                <a:gd name="T81" fmla="*/ 137 h 154"/>
                <a:gd name="T82" fmla="*/ 0 w 150"/>
                <a:gd name="T83" fmla="*/ 68 h 154"/>
                <a:gd name="T84" fmla="*/ 8 w 150"/>
                <a:gd name="T85" fmla="*/ 57 h 154"/>
                <a:gd name="T86" fmla="*/ 56 w 150"/>
                <a:gd name="T87" fmla="*/ 56 h 154"/>
                <a:gd name="T88" fmla="*/ 55 w 150"/>
                <a:gd name="T89" fmla="*/ 45 h 154"/>
                <a:gd name="T90" fmla="*/ 54 w 150"/>
                <a:gd name="T91" fmla="*/ 43 h 154"/>
                <a:gd name="T92" fmla="*/ 48 w 150"/>
                <a:gd name="T93" fmla="*/ 14 h 154"/>
                <a:gd name="T94" fmla="*/ 60 w 150"/>
                <a:gd name="T95" fmla="*/ 1 h 154"/>
                <a:gd name="T96" fmla="*/ 70 w 150"/>
                <a:gd name="T97" fmla="*/ 4 h 154"/>
                <a:gd name="T98" fmla="*/ 72 w 150"/>
                <a:gd name="T99" fmla="*/ 15 h 154"/>
                <a:gd name="T100" fmla="*/ 75 w 150"/>
                <a:gd name="T101" fmla="*/ 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4">
                  <a:moveTo>
                    <a:pt x="144" y="109"/>
                  </a:moveTo>
                  <a:cubicBezTo>
                    <a:pt x="115" y="79"/>
                    <a:pt x="115" y="79"/>
                    <a:pt x="115" y="79"/>
                  </a:cubicBezTo>
                  <a:cubicBezTo>
                    <a:pt x="115" y="79"/>
                    <a:pt x="115" y="79"/>
                    <a:pt x="115" y="79"/>
                  </a:cubicBezTo>
                  <a:cubicBezTo>
                    <a:pt x="113" y="78"/>
                    <a:pt x="112" y="77"/>
                    <a:pt x="111" y="76"/>
                  </a:cubicBezTo>
                  <a:cubicBezTo>
                    <a:pt x="110" y="74"/>
                    <a:pt x="109" y="73"/>
                    <a:pt x="109" y="73"/>
                  </a:cubicBezTo>
                  <a:cubicBezTo>
                    <a:pt x="109" y="73"/>
                    <a:pt x="104" y="64"/>
                    <a:pt x="96" y="54"/>
                  </a:cubicBezTo>
                  <a:cubicBezTo>
                    <a:pt x="92" y="49"/>
                    <a:pt x="87" y="44"/>
                    <a:pt x="81" y="41"/>
                  </a:cubicBezTo>
                  <a:cubicBezTo>
                    <a:pt x="79" y="39"/>
                    <a:pt x="77" y="38"/>
                    <a:pt x="75" y="36"/>
                  </a:cubicBezTo>
                  <a:cubicBezTo>
                    <a:pt x="75" y="29"/>
                    <a:pt x="75" y="29"/>
                    <a:pt x="75" y="29"/>
                  </a:cubicBezTo>
                  <a:cubicBezTo>
                    <a:pt x="77" y="32"/>
                    <a:pt x="80" y="34"/>
                    <a:pt x="84" y="37"/>
                  </a:cubicBezTo>
                  <a:cubicBezTo>
                    <a:pt x="90" y="41"/>
                    <a:pt x="95" y="46"/>
                    <a:pt x="99" y="51"/>
                  </a:cubicBezTo>
                  <a:cubicBezTo>
                    <a:pt x="108" y="61"/>
                    <a:pt x="114" y="73"/>
                    <a:pt x="114" y="73"/>
                  </a:cubicBezTo>
                  <a:cubicBezTo>
                    <a:pt x="114" y="73"/>
                    <a:pt x="114" y="72"/>
                    <a:pt x="115" y="72"/>
                  </a:cubicBezTo>
                  <a:cubicBezTo>
                    <a:pt x="116" y="73"/>
                    <a:pt x="117" y="74"/>
                    <a:pt x="118" y="76"/>
                  </a:cubicBezTo>
                  <a:cubicBezTo>
                    <a:pt x="118" y="76"/>
                    <a:pt x="118" y="76"/>
                    <a:pt x="118" y="76"/>
                  </a:cubicBezTo>
                  <a:cubicBezTo>
                    <a:pt x="148" y="105"/>
                    <a:pt x="148" y="105"/>
                    <a:pt x="148" y="105"/>
                  </a:cubicBezTo>
                  <a:cubicBezTo>
                    <a:pt x="149" y="107"/>
                    <a:pt x="150" y="109"/>
                    <a:pt x="150" y="112"/>
                  </a:cubicBezTo>
                  <a:cubicBezTo>
                    <a:pt x="150" y="114"/>
                    <a:pt x="149" y="117"/>
                    <a:pt x="148" y="118"/>
                  </a:cubicBezTo>
                  <a:cubicBezTo>
                    <a:pt x="114" y="152"/>
                    <a:pt x="114" y="152"/>
                    <a:pt x="114" y="152"/>
                  </a:cubicBezTo>
                  <a:cubicBezTo>
                    <a:pt x="114" y="152"/>
                    <a:pt x="114" y="152"/>
                    <a:pt x="114" y="152"/>
                  </a:cubicBezTo>
                  <a:cubicBezTo>
                    <a:pt x="114" y="152"/>
                    <a:pt x="114" y="152"/>
                    <a:pt x="114" y="152"/>
                  </a:cubicBezTo>
                  <a:cubicBezTo>
                    <a:pt x="114" y="152"/>
                    <a:pt x="114" y="152"/>
                    <a:pt x="114" y="152"/>
                  </a:cubicBezTo>
                  <a:cubicBezTo>
                    <a:pt x="112" y="153"/>
                    <a:pt x="110" y="154"/>
                    <a:pt x="108" y="154"/>
                  </a:cubicBezTo>
                  <a:cubicBezTo>
                    <a:pt x="108" y="154"/>
                    <a:pt x="108" y="154"/>
                    <a:pt x="108" y="154"/>
                  </a:cubicBezTo>
                  <a:cubicBezTo>
                    <a:pt x="105" y="154"/>
                    <a:pt x="103" y="153"/>
                    <a:pt x="101" y="152"/>
                  </a:cubicBezTo>
                  <a:cubicBezTo>
                    <a:pt x="101" y="152"/>
                    <a:pt x="101" y="152"/>
                    <a:pt x="101" y="152"/>
                  </a:cubicBezTo>
                  <a:cubicBezTo>
                    <a:pt x="101" y="152"/>
                    <a:pt x="101" y="152"/>
                    <a:pt x="101" y="152"/>
                  </a:cubicBezTo>
                  <a:cubicBezTo>
                    <a:pt x="101" y="152"/>
                    <a:pt x="101" y="152"/>
                    <a:pt x="101" y="152"/>
                  </a:cubicBezTo>
                  <a:cubicBezTo>
                    <a:pt x="99" y="149"/>
                    <a:pt x="99" y="149"/>
                    <a:pt x="99" y="149"/>
                  </a:cubicBezTo>
                  <a:cubicBezTo>
                    <a:pt x="99" y="149"/>
                    <a:pt x="99" y="149"/>
                    <a:pt x="99" y="149"/>
                  </a:cubicBezTo>
                  <a:cubicBezTo>
                    <a:pt x="98" y="148"/>
                    <a:pt x="96" y="147"/>
                    <a:pt x="94" y="146"/>
                  </a:cubicBezTo>
                  <a:cubicBezTo>
                    <a:pt x="94" y="146"/>
                    <a:pt x="94" y="146"/>
                    <a:pt x="94" y="146"/>
                  </a:cubicBezTo>
                  <a:cubicBezTo>
                    <a:pt x="92" y="145"/>
                    <a:pt x="90" y="145"/>
                    <a:pt x="89" y="145"/>
                  </a:cubicBezTo>
                  <a:cubicBezTo>
                    <a:pt x="75" y="145"/>
                    <a:pt x="75" y="145"/>
                    <a:pt x="75" y="145"/>
                  </a:cubicBezTo>
                  <a:cubicBezTo>
                    <a:pt x="75" y="140"/>
                    <a:pt x="75" y="140"/>
                    <a:pt x="75" y="140"/>
                  </a:cubicBezTo>
                  <a:cubicBezTo>
                    <a:pt x="89" y="140"/>
                    <a:pt x="89" y="140"/>
                    <a:pt x="89" y="140"/>
                  </a:cubicBezTo>
                  <a:cubicBezTo>
                    <a:pt x="91" y="140"/>
                    <a:pt x="93" y="141"/>
                    <a:pt x="96" y="142"/>
                  </a:cubicBezTo>
                  <a:cubicBezTo>
                    <a:pt x="96" y="142"/>
                    <a:pt x="96" y="142"/>
                    <a:pt x="96" y="142"/>
                  </a:cubicBezTo>
                  <a:cubicBezTo>
                    <a:pt x="96" y="142"/>
                    <a:pt x="96" y="142"/>
                    <a:pt x="96" y="142"/>
                  </a:cubicBezTo>
                  <a:cubicBezTo>
                    <a:pt x="98" y="143"/>
                    <a:pt x="100" y="144"/>
                    <a:pt x="102" y="146"/>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9"/>
                    <a:pt x="107" y="150"/>
                    <a:pt x="108" y="150"/>
                  </a:cubicBezTo>
                  <a:cubicBezTo>
                    <a:pt x="108" y="150"/>
                    <a:pt x="108" y="150"/>
                    <a:pt x="108" y="150"/>
                  </a:cubicBezTo>
                  <a:cubicBezTo>
                    <a:pt x="109" y="150"/>
                    <a:pt x="110" y="149"/>
                    <a:pt x="111" y="148"/>
                  </a:cubicBezTo>
                  <a:cubicBezTo>
                    <a:pt x="111" y="148"/>
                    <a:pt x="111" y="148"/>
                    <a:pt x="111" y="148"/>
                  </a:cubicBezTo>
                  <a:cubicBezTo>
                    <a:pt x="111" y="148"/>
                    <a:pt x="111" y="148"/>
                    <a:pt x="111" y="148"/>
                  </a:cubicBezTo>
                  <a:cubicBezTo>
                    <a:pt x="144" y="115"/>
                    <a:pt x="144" y="115"/>
                    <a:pt x="144" y="115"/>
                  </a:cubicBezTo>
                  <a:cubicBezTo>
                    <a:pt x="145" y="114"/>
                    <a:pt x="145" y="113"/>
                    <a:pt x="145" y="112"/>
                  </a:cubicBezTo>
                  <a:cubicBezTo>
                    <a:pt x="145" y="111"/>
                    <a:pt x="145" y="110"/>
                    <a:pt x="144" y="109"/>
                  </a:cubicBezTo>
                  <a:close/>
                  <a:moveTo>
                    <a:pt x="75" y="36"/>
                  </a:moveTo>
                  <a:cubicBezTo>
                    <a:pt x="66" y="28"/>
                    <a:pt x="66" y="21"/>
                    <a:pt x="67" y="14"/>
                  </a:cubicBezTo>
                  <a:cubicBezTo>
                    <a:pt x="67" y="13"/>
                    <a:pt x="67" y="11"/>
                    <a:pt x="67" y="10"/>
                  </a:cubicBezTo>
                  <a:cubicBezTo>
                    <a:pt x="67" y="8"/>
                    <a:pt x="67" y="7"/>
                    <a:pt x="66" y="7"/>
                  </a:cubicBezTo>
                  <a:cubicBezTo>
                    <a:pt x="66" y="6"/>
                    <a:pt x="65" y="6"/>
                    <a:pt x="64" y="5"/>
                  </a:cubicBezTo>
                  <a:cubicBezTo>
                    <a:pt x="63" y="5"/>
                    <a:pt x="62" y="5"/>
                    <a:pt x="61" y="6"/>
                  </a:cubicBezTo>
                  <a:cubicBezTo>
                    <a:pt x="59" y="6"/>
                    <a:pt x="57" y="8"/>
                    <a:pt x="55" y="10"/>
                  </a:cubicBezTo>
                  <a:cubicBezTo>
                    <a:pt x="54" y="11"/>
                    <a:pt x="53" y="13"/>
                    <a:pt x="53" y="15"/>
                  </a:cubicBezTo>
                  <a:cubicBezTo>
                    <a:pt x="52" y="18"/>
                    <a:pt x="51" y="20"/>
                    <a:pt x="51" y="21"/>
                  </a:cubicBezTo>
                  <a:cubicBezTo>
                    <a:pt x="50" y="30"/>
                    <a:pt x="54" y="36"/>
                    <a:pt x="57" y="40"/>
                  </a:cubicBezTo>
                  <a:cubicBezTo>
                    <a:pt x="58" y="41"/>
                    <a:pt x="59" y="42"/>
                    <a:pt x="59" y="42"/>
                  </a:cubicBezTo>
                  <a:cubicBezTo>
                    <a:pt x="59" y="42"/>
                    <a:pt x="59" y="42"/>
                    <a:pt x="59" y="42"/>
                  </a:cubicBezTo>
                  <a:cubicBezTo>
                    <a:pt x="61" y="44"/>
                    <a:pt x="61" y="47"/>
                    <a:pt x="62" y="50"/>
                  </a:cubicBezTo>
                  <a:cubicBezTo>
                    <a:pt x="62" y="53"/>
                    <a:pt x="62" y="56"/>
                    <a:pt x="61" y="59"/>
                  </a:cubicBezTo>
                  <a:cubicBezTo>
                    <a:pt x="60" y="60"/>
                    <a:pt x="59" y="60"/>
                    <a:pt x="58" y="60"/>
                  </a:cubicBezTo>
                  <a:cubicBezTo>
                    <a:pt x="58" y="60"/>
                    <a:pt x="58" y="60"/>
                    <a:pt x="58" y="60"/>
                  </a:cubicBezTo>
                  <a:cubicBezTo>
                    <a:pt x="14" y="60"/>
                    <a:pt x="14" y="60"/>
                    <a:pt x="14" y="60"/>
                  </a:cubicBezTo>
                  <a:cubicBezTo>
                    <a:pt x="12" y="60"/>
                    <a:pt x="11" y="61"/>
                    <a:pt x="10" y="61"/>
                  </a:cubicBezTo>
                  <a:cubicBezTo>
                    <a:pt x="8" y="62"/>
                    <a:pt x="7" y="63"/>
                    <a:pt x="6" y="64"/>
                  </a:cubicBezTo>
                  <a:cubicBezTo>
                    <a:pt x="5" y="65"/>
                    <a:pt x="5" y="67"/>
                    <a:pt x="5" y="68"/>
                  </a:cubicBezTo>
                  <a:cubicBezTo>
                    <a:pt x="5" y="70"/>
                    <a:pt x="5" y="71"/>
                    <a:pt x="5" y="72"/>
                  </a:cubicBezTo>
                  <a:cubicBezTo>
                    <a:pt x="28" y="135"/>
                    <a:pt x="28" y="135"/>
                    <a:pt x="28" y="135"/>
                  </a:cubicBezTo>
                  <a:cubicBezTo>
                    <a:pt x="29" y="137"/>
                    <a:pt x="30" y="138"/>
                    <a:pt x="31" y="139"/>
                  </a:cubicBezTo>
                  <a:cubicBezTo>
                    <a:pt x="32" y="140"/>
                    <a:pt x="34" y="140"/>
                    <a:pt x="35" y="140"/>
                  </a:cubicBezTo>
                  <a:cubicBezTo>
                    <a:pt x="75" y="140"/>
                    <a:pt x="75" y="140"/>
                    <a:pt x="75" y="140"/>
                  </a:cubicBezTo>
                  <a:cubicBezTo>
                    <a:pt x="75" y="145"/>
                    <a:pt x="75" y="145"/>
                    <a:pt x="75" y="145"/>
                  </a:cubicBezTo>
                  <a:cubicBezTo>
                    <a:pt x="35" y="145"/>
                    <a:pt x="35" y="145"/>
                    <a:pt x="35" y="145"/>
                  </a:cubicBezTo>
                  <a:cubicBezTo>
                    <a:pt x="33" y="145"/>
                    <a:pt x="30" y="144"/>
                    <a:pt x="28" y="143"/>
                  </a:cubicBezTo>
                  <a:cubicBezTo>
                    <a:pt x="26" y="141"/>
                    <a:pt x="24" y="139"/>
                    <a:pt x="24" y="137"/>
                  </a:cubicBezTo>
                  <a:cubicBezTo>
                    <a:pt x="1" y="74"/>
                    <a:pt x="1" y="74"/>
                    <a:pt x="1" y="74"/>
                  </a:cubicBezTo>
                  <a:cubicBezTo>
                    <a:pt x="0" y="72"/>
                    <a:pt x="0" y="70"/>
                    <a:pt x="0" y="68"/>
                  </a:cubicBezTo>
                  <a:cubicBezTo>
                    <a:pt x="0" y="66"/>
                    <a:pt x="1" y="63"/>
                    <a:pt x="2" y="61"/>
                  </a:cubicBezTo>
                  <a:cubicBezTo>
                    <a:pt x="3" y="59"/>
                    <a:pt x="6" y="58"/>
                    <a:pt x="8" y="57"/>
                  </a:cubicBezTo>
                  <a:cubicBezTo>
                    <a:pt x="10" y="56"/>
                    <a:pt x="12" y="56"/>
                    <a:pt x="14" y="56"/>
                  </a:cubicBezTo>
                  <a:cubicBezTo>
                    <a:pt x="56" y="56"/>
                    <a:pt x="56" y="56"/>
                    <a:pt x="56" y="56"/>
                  </a:cubicBezTo>
                  <a:cubicBezTo>
                    <a:pt x="57" y="54"/>
                    <a:pt x="57" y="52"/>
                    <a:pt x="57" y="50"/>
                  </a:cubicBezTo>
                  <a:cubicBezTo>
                    <a:pt x="57" y="48"/>
                    <a:pt x="56" y="46"/>
                    <a:pt x="55" y="45"/>
                  </a:cubicBezTo>
                  <a:cubicBezTo>
                    <a:pt x="55" y="45"/>
                    <a:pt x="55" y="45"/>
                    <a:pt x="55" y="45"/>
                  </a:cubicBezTo>
                  <a:cubicBezTo>
                    <a:pt x="55" y="44"/>
                    <a:pt x="54" y="43"/>
                    <a:pt x="54" y="43"/>
                  </a:cubicBezTo>
                  <a:cubicBezTo>
                    <a:pt x="50" y="38"/>
                    <a:pt x="45" y="31"/>
                    <a:pt x="46" y="21"/>
                  </a:cubicBezTo>
                  <a:cubicBezTo>
                    <a:pt x="46" y="19"/>
                    <a:pt x="47" y="16"/>
                    <a:pt x="48" y="14"/>
                  </a:cubicBezTo>
                  <a:cubicBezTo>
                    <a:pt x="49" y="11"/>
                    <a:pt x="50" y="9"/>
                    <a:pt x="52" y="7"/>
                  </a:cubicBezTo>
                  <a:cubicBezTo>
                    <a:pt x="54" y="4"/>
                    <a:pt x="57" y="2"/>
                    <a:pt x="60" y="1"/>
                  </a:cubicBezTo>
                  <a:cubicBezTo>
                    <a:pt x="62" y="0"/>
                    <a:pt x="64" y="0"/>
                    <a:pt x="66" y="1"/>
                  </a:cubicBezTo>
                  <a:cubicBezTo>
                    <a:pt x="68" y="1"/>
                    <a:pt x="69" y="2"/>
                    <a:pt x="70" y="4"/>
                  </a:cubicBezTo>
                  <a:cubicBezTo>
                    <a:pt x="71" y="5"/>
                    <a:pt x="72" y="7"/>
                    <a:pt x="72" y="10"/>
                  </a:cubicBezTo>
                  <a:cubicBezTo>
                    <a:pt x="72" y="11"/>
                    <a:pt x="72" y="13"/>
                    <a:pt x="72" y="15"/>
                  </a:cubicBezTo>
                  <a:cubicBezTo>
                    <a:pt x="71" y="19"/>
                    <a:pt x="71" y="24"/>
                    <a:pt x="75" y="29"/>
                  </a:cubicBezTo>
                  <a:lnTo>
                    <a:pt x="75" y="3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0" name="Freeform 204"/>
            <p:cNvSpPr>
              <a:spLocks noEditPoints="1"/>
            </p:cNvSpPr>
            <p:nvPr/>
          </p:nvSpPr>
          <p:spPr bwMode="auto">
            <a:xfrm>
              <a:off x="4809340" y="2083412"/>
              <a:ext cx="271058" cy="162634"/>
            </a:xfrm>
            <a:custGeom>
              <a:avLst/>
              <a:gdLst>
                <a:gd name="T0" fmla="*/ 53 w 106"/>
                <a:gd name="T1" fmla="*/ 5 h 63"/>
                <a:gd name="T2" fmla="*/ 81 w 106"/>
                <a:gd name="T3" fmla="*/ 0 h 63"/>
                <a:gd name="T4" fmla="*/ 103 w 106"/>
                <a:gd name="T5" fmla="*/ 0 h 63"/>
                <a:gd name="T6" fmla="*/ 106 w 106"/>
                <a:gd name="T7" fmla="*/ 60 h 63"/>
                <a:gd name="T8" fmla="*/ 53 w 106"/>
                <a:gd name="T9" fmla="*/ 63 h 63"/>
                <a:gd name="T10" fmla="*/ 101 w 106"/>
                <a:gd name="T11" fmla="*/ 58 h 63"/>
                <a:gd name="T12" fmla="*/ 93 w 106"/>
                <a:gd name="T13" fmla="*/ 5 h 63"/>
                <a:gd name="T14" fmla="*/ 53 w 106"/>
                <a:gd name="T15" fmla="*/ 52 h 63"/>
                <a:gd name="T16" fmla="*/ 59 w 106"/>
                <a:gd name="T17" fmla="*/ 49 h 63"/>
                <a:gd name="T18" fmla="*/ 63 w 106"/>
                <a:gd name="T19" fmla="*/ 33 h 63"/>
                <a:gd name="T20" fmla="*/ 61 w 106"/>
                <a:gd name="T21" fmla="*/ 19 h 63"/>
                <a:gd name="T22" fmla="*/ 53 w 106"/>
                <a:gd name="T23" fmla="*/ 21 h 63"/>
                <a:gd name="T24" fmla="*/ 60 w 106"/>
                <a:gd name="T25" fmla="*/ 27 h 63"/>
                <a:gd name="T26" fmla="*/ 56 w 106"/>
                <a:gd name="T27" fmla="*/ 33 h 63"/>
                <a:gd name="T28" fmla="*/ 55 w 106"/>
                <a:gd name="T29" fmla="*/ 36 h 63"/>
                <a:gd name="T30" fmla="*/ 53 w 106"/>
                <a:gd name="T31" fmla="*/ 47 h 63"/>
                <a:gd name="T32" fmla="*/ 53 w 106"/>
                <a:gd name="T33" fmla="*/ 5 h 63"/>
                <a:gd name="T34" fmla="*/ 5 w 106"/>
                <a:gd name="T35" fmla="*/ 58 h 63"/>
                <a:gd name="T36" fmla="*/ 53 w 106"/>
                <a:gd name="T37" fmla="*/ 63 h 63"/>
                <a:gd name="T38" fmla="*/ 0 w 106"/>
                <a:gd name="T39" fmla="*/ 60 h 63"/>
                <a:gd name="T40" fmla="*/ 3 w 106"/>
                <a:gd name="T41" fmla="*/ 0 h 63"/>
                <a:gd name="T42" fmla="*/ 53 w 106"/>
                <a:gd name="T43" fmla="*/ 5 h 63"/>
                <a:gd name="T44" fmla="*/ 53 w 106"/>
                <a:gd name="T45" fmla="*/ 16 h 63"/>
                <a:gd name="T46" fmla="*/ 42 w 106"/>
                <a:gd name="T47" fmla="*/ 27 h 63"/>
                <a:gd name="T48" fmla="*/ 43 w 106"/>
                <a:gd name="T49" fmla="*/ 33 h 63"/>
                <a:gd name="T50" fmla="*/ 47 w 106"/>
                <a:gd name="T51" fmla="*/ 37 h 63"/>
                <a:gd name="T52" fmla="*/ 49 w 106"/>
                <a:gd name="T53" fmla="*/ 52 h 63"/>
                <a:gd name="T54" fmla="*/ 53 w 106"/>
                <a:gd name="T55" fmla="*/ 47 h 63"/>
                <a:gd name="T56" fmla="*/ 52 w 106"/>
                <a:gd name="T57" fmla="*/ 36 h 63"/>
                <a:gd name="T58" fmla="*/ 47 w 106"/>
                <a:gd name="T59" fmla="*/ 31 h 63"/>
                <a:gd name="T60" fmla="*/ 46 w 106"/>
                <a:gd name="T61" fmla="*/ 27 h 63"/>
                <a:gd name="T62" fmla="*/ 53 w 106"/>
                <a:gd name="T63" fmla="*/ 21 h 63"/>
                <a:gd name="T64" fmla="*/ 53 w 106"/>
                <a:gd name="T6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63">
                  <a:moveTo>
                    <a:pt x="81" y="5"/>
                  </a:moveTo>
                  <a:cubicBezTo>
                    <a:pt x="53" y="5"/>
                    <a:pt x="53" y="5"/>
                    <a:pt x="53" y="5"/>
                  </a:cubicBezTo>
                  <a:cubicBezTo>
                    <a:pt x="53" y="0"/>
                    <a:pt x="53" y="0"/>
                    <a:pt x="53" y="0"/>
                  </a:cubicBezTo>
                  <a:cubicBezTo>
                    <a:pt x="81" y="0"/>
                    <a:pt x="81" y="0"/>
                    <a:pt x="81" y="0"/>
                  </a:cubicBezTo>
                  <a:cubicBezTo>
                    <a:pt x="93" y="0"/>
                    <a:pt x="93" y="0"/>
                    <a:pt x="93" y="0"/>
                  </a:cubicBezTo>
                  <a:cubicBezTo>
                    <a:pt x="103" y="0"/>
                    <a:pt x="103" y="0"/>
                    <a:pt x="103" y="0"/>
                  </a:cubicBezTo>
                  <a:cubicBezTo>
                    <a:pt x="105" y="0"/>
                    <a:pt x="106" y="1"/>
                    <a:pt x="106" y="2"/>
                  </a:cubicBezTo>
                  <a:cubicBezTo>
                    <a:pt x="106" y="60"/>
                    <a:pt x="106" y="60"/>
                    <a:pt x="106" y="60"/>
                  </a:cubicBezTo>
                  <a:cubicBezTo>
                    <a:pt x="106" y="61"/>
                    <a:pt x="105" y="63"/>
                    <a:pt x="103" y="63"/>
                  </a:cubicBezTo>
                  <a:cubicBezTo>
                    <a:pt x="53" y="63"/>
                    <a:pt x="53" y="63"/>
                    <a:pt x="53" y="63"/>
                  </a:cubicBezTo>
                  <a:cubicBezTo>
                    <a:pt x="53" y="58"/>
                    <a:pt x="53" y="58"/>
                    <a:pt x="53" y="58"/>
                  </a:cubicBezTo>
                  <a:cubicBezTo>
                    <a:pt x="101" y="58"/>
                    <a:pt x="101" y="58"/>
                    <a:pt x="101" y="58"/>
                  </a:cubicBezTo>
                  <a:cubicBezTo>
                    <a:pt x="101" y="5"/>
                    <a:pt x="101" y="5"/>
                    <a:pt x="101" y="5"/>
                  </a:cubicBezTo>
                  <a:cubicBezTo>
                    <a:pt x="93" y="5"/>
                    <a:pt x="93" y="5"/>
                    <a:pt x="93" y="5"/>
                  </a:cubicBezTo>
                  <a:cubicBezTo>
                    <a:pt x="81" y="5"/>
                    <a:pt x="81" y="5"/>
                    <a:pt x="81" y="5"/>
                  </a:cubicBezTo>
                  <a:close/>
                  <a:moveTo>
                    <a:pt x="53" y="52"/>
                  </a:moveTo>
                  <a:cubicBezTo>
                    <a:pt x="57" y="52"/>
                    <a:pt x="57" y="52"/>
                    <a:pt x="57" y="52"/>
                  </a:cubicBezTo>
                  <a:cubicBezTo>
                    <a:pt x="58" y="52"/>
                    <a:pt x="59" y="51"/>
                    <a:pt x="59" y="49"/>
                  </a:cubicBezTo>
                  <a:cubicBezTo>
                    <a:pt x="59" y="37"/>
                    <a:pt x="59" y="37"/>
                    <a:pt x="59" y="37"/>
                  </a:cubicBezTo>
                  <a:cubicBezTo>
                    <a:pt x="61" y="36"/>
                    <a:pt x="62" y="35"/>
                    <a:pt x="63" y="33"/>
                  </a:cubicBezTo>
                  <a:cubicBezTo>
                    <a:pt x="64" y="32"/>
                    <a:pt x="65" y="30"/>
                    <a:pt x="65" y="27"/>
                  </a:cubicBezTo>
                  <a:cubicBezTo>
                    <a:pt x="65" y="24"/>
                    <a:pt x="63" y="21"/>
                    <a:pt x="61" y="19"/>
                  </a:cubicBezTo>
                  <a:cubicBezTo>
                    <a:pt x="59" y="17"/>
                    <a:pt x="56" y="16"/>
                    <a:pt x="53" y="16"/>
                  </a:cubicBezTo>
                  <a:cubicBezTo>
                    <a:pt x="53" y="21"/>
                    <a:pt x="53" y="21"/>
                    <a:pt x="53" y="21"/>
                  </a:cubicBezTo>
                  <a:cubicBezTo>
                    <a:pt x="55" y="21"/>
                    <a:pt x="57" y="21"/>
                    <a:pt x="58" y="23"/>
                  </a:cubicBezTo>
                  <a:cubicBezTo>
                    <a:pt x="59" y="24"/>
                    <a:pt x="60" y="25"/>
                    <a:pt x="60" y="27"/>
                  </a:cubicBezTo>
                  <a:cubicBezTo>
                    <a:pt x="60" y="29"/>
                    <a:pt x="59" y="30"/>
                    <a:pt x="59" y="31"/>
                  </a:cubicBezTo>
                  <a:cubicBezTo>
                    <a:pt x="58" y="32"/>
                    <a:pt x="57" y="33"/>
                    <a:pt x="56" y="33"/>
                  </a:cubicBezTo>
                  <a:cubicBezTo>
                    <a:pt x="55" y="34"/>
                    <a:pt x="55" y="35"/>
                    <a:pt x="55" y="36"/>
                  </a:cubicBezTo>
                  <a:cubicBezTo>
                    <a:pt x="55" y="36"/>
                    <a:pt x="55" y="36"/>
                    <a:pt x="55" y="36"/>
                  </a:cubicBezTo>
                  <a:cubicBezTo>
                    <a:pt x="55" y="47"/>
                    <a:pt x="55" y="47"/>
                    <a:pt x="55" y="47"/>
                  </a:cubicBezTo>
                  <a:cubicBezTo>
                    <a:pt x="53" y="47"/>
                    <a:pt x="53" y="47"/>
                    <a:pt x="53" y="47"/>
                  </a:cubicBezTo>
                  <a:lnTo>
                    <a:pt x="53" y="52"/>
                  </a:lnTo>
                  <a:close/>
                  <a:moveTo>
                    <a:pt x="53" y="5"/>
                  </a:moveTo>
                  <a:cubicBezTo>
                    <a:pt x="5" y="5"/>
                    <a:pt x="5" y="5"/>
                    <a:pt x="5" y="5"/>
                  </a:cubicBezTo>
                  <a:cubicBezTo>
                    <a:pt x="5" y="58"/>
                    <a:pt x="5" y="58"/>
                    <a:pt x="5" y="58"/>
                  </a:cubicBezTo>
                  <a:cubicBezTo>
                    <a:pt x="53" y="58"/>
                    <a:pt x="53" y="58"/>
                    <a:pt x="53" y="58"/>
                  </a:cubicBezTo>
                  <a:cubicBezTo>
                    <a:pt x="53" y="63"/>
                    <a:pt x="53" y="63"/>
                    <a:pt x="53" y="63"/>
                  </a:cubicBezTo>
                  <a:cubicBezTo>
                    <a:pt x="3" y="63"/>
                    <a:pt x="3" y="63"/>
                    <a:pt x="3" y="63"/>
                  </a:cubicBezTo>
                  <a:cubicBezTo>
                    <a:pt x="1" y="63"/>
                    <a:pt x="0" y="61"/>
                    <a:pt x="0" y="60"/>
                  </a:cubicBezTo>
                  <a:cubicBezTo>
                    <a:pt x="0" y="2"/>
                    <a:pt x="0" y="2"/>
                    <a:pt x="0" y="2"/>
                  </a:cubicBezTo>
                  <a:cubicBezTo>
                    <a:pt x="0" y="1"/>
                    <a:pt x="1" y="0"/>
                    <a:pt x="3" y="0"/>
                  </a:cubicBezTo>
                  <a:cubicBezTo>
                    <a:pt x="53" y="0"/>
                    <a:pt x="53" y="0"/>
                    <a:pt x="53" y="0"/>
                  </a:cubicBezTo>
                  <a:cubicBezTo>
                    <a:pt x="53" y="5"/>
                    <a:pt x="53" y="5"/>
                    <a:pt x="53" y="5"/>
                  </a:cubicBezTo>
                  <a:close/>
                  <a:moveTo>
                    <a:pt x="53" y="16"/>
                  </a:moveTo>
                  <a:cubicBezTo>
                    <a:pt x="53" y="16"/>
                    <a:pt x="53" y="16"/>
                    <a:pt x="53" y="16"/>
                  </a:cubicBezTo>
                  <a:cubicBezTo>
                    <a:pt x="50" y="16"/>
                    <a:pt x="47" y="17"/>
                    <a:pt x="45" y="19"/>
                  </a:cubicBezTo>
                  <a:cubicBezTo>
                    <a:pt x="43" y="21"/>
                    <a:pt x="42" y="24"/>
                    <a:pt x="42" y="27"/>
                  </a:cubicBezTo>
                  <a:cubicBezTo>
                    <a:pt x="42" y="30"/>
                    <a:pt x="42" y="32"/>
                    <a:pt x="43" y="33"/>
                  </a:cubicBezTo>
                  <a:cubicBezTo>
                    <a:pt x="43" y="33"/>
                    <a:pt x="43" y="33"/>
                    <a:pt x="43" y="33"/>
                  </a:cubicBezTo>
                  <a:cubicBezTo>
                    <a:pt x="43" y="33"/>
                    <a:pt x="43" y="33"/>
                    <a:pt x="43" y="33"/>
                  </a:cubicBezTo>
                  <a:cubicBezTo>
                    <a:pt x="44" y="35"/>
                    <a:pt x="45" y="36"/>
                    <a:pt x="47" y="37"/>
                  </a:cubicBezTo>
                  <a:cubicBezTo>
                    <a:pt x="47" y="49"/>
                    <a:pt x="47" y="49"/>
                    <a:pt x="47" y="49"/>
                  </a:cubicBezTo>
                  <a:cubicBezTo>
                    <a:pt x="47" y="51"/>
                    <a:pt x="48" y="52"/>
                    <a:pt x="49" y="52"/>
                  </a:cubicBezTo>
                  <a:cubicBezTo>
                    <a:pt x="53" y="52"/>
                    <a:pt x="53" y="52"/>
                    <a:pt x="53" y="52"/>
                  </a:cubicBezTo>
                  <a:cubicBezTo>
                    <a:pt x="53" y="47"/>
                    <a:pt x="53" y="47"/>
                    <a:pt x="53" y="47"/>
                  </a:cubicBezTo>
                  <a:cubicBezTo>
                    <a:pt x="52" y="47"/>
                    <a:pt x="52" y="47"/>
                    <a:pt x="52" y="47"/>
                  </a:cubicBezTo>
                  <a:cubicBezTo>
                    <a:pt x="52" y="36"/>
                    <a:pt x="52" y="36"/>
                    <a:pt x="52" y="36"/>
                  </a:cubicBezTo>
                  <a:cubicBezTo>
                    <a:pt x="52" y="35"/>
                    <a:pt x="51" y="34"/>
                    <a:pt x="50" y="33"/>
                  </a:cubicBezTo>
                  <a:cubicBezTo>
                    <a:pt x="49" y="33"/>
                    <a:pt x="48" y="32"/>
                    <a:pt x="47" y="31"/>
                  </a:cubicBezTo>
                  <a:cubicBezTo>
                    <a:pt x="47" y="31"/>
                    <a:pt x="47" y="31"/>
                    <a:pt x="47" y="31"/>
                  </a:cubicBezTo>
                  <a:cubicBezTo>
                    <a:pt x="47" y="30"/>
                    <a:pt x="46" y="29"/>
                    <a:pt x="46" y="27"/>
                  </a:cubicBezTo>
                  <a:cubicBezTo>
                    <a:pt x="46" y="25"/>
                    <a:pt x="47" y="24"/>
                    <a:pt x="48" y="23"/>
                  </a:cubicBezTo>
                  <a:cubicBezTo>
                    <a:pt x="50" y="21"/>
                    <a:pt x="51" y="21"/>
                    <a:pt x="53" y="21"/>
                  </a:cubicBezTo>
                  <a:cubicBezTo>
                    <a:pt x="53" y="21"/>
                    <a:pt x="53" y="21"/>
                    <a:pt x="53" y="21"/>
                  </a:cubicBezTo>
                  <a:lnTo>
                    <a:pt x="53"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1" name="Freeform 267"/>
            <p:cNvSpPr>
              <a:spLocks noEditPoints="1"/>
            </p:cNvSpPr>
            <p:nvPr/>
          </p:nvSpPr>
          <p:spPr bwMode="auto">
            <a:xfrm>
              <a:off x="6930814" y="3140536"/>
              <a:ext cx="61439" cy="137336"/>
            </a:xfrm>
            <a:custGeom>
              <a:avLst/>
              <a:gdLst>
                <a:gd name="T0" fmla="*/ 17 w 24"/>
                <a:gd name="T1" fmla="*/ 42 h 53"/>
                <a:gd name="T2" fmla="*/ 14 w 24"/>
                <a:gd name="T3" fmla="*/ 24 h 53"/>
                <a:gd name="T4" fmla="*/ 12 w 24"/>
                <a:gd name="T5" fmla="*/ 19 h 53"/>
                <a:gd name="T6" fmla="*/ 13 w 24"/>
                <a:gd name="T7" fmla="*/ 10 h 53"/>
                <a:gd name="T8" fmla="*/ 14 w 24"/>
                <a:gd name="T9" fmla="*/ 6 h 53"/>
                <a:gd name="T10" fmla="*/ 13 w 24"/>
                <a:gd name="T11" fmla="*/ 5 h 53"/>
                <a:gd name="T12" fmla="*/ 12 w 24"/>
                <a:gd name="T13" fmla="*/ 0 h 53"/>
                <a:gd name="T14" fmla="*/ 18 w 24"/>
                <a:gd name="T15" fmla="*/ 3 h 53"/>
                <a:gd name="T16" fmla="*/ 20 w 24"/>
                <a:gd name="T17" fmla="*/ 6 h 53"/>
                <a:gd name="T18" fmla="*/ 16 w 24"/>
                <a:gd name="T19" fmla="*/ 16 h 53"/>
                <a:gd name="T20" fmla="*/ 18 w 24"/>
                <a:gd name="T21" fmla="*/ 22 h 53"/>
                <a:gd name="T22" fmla="*/ 21 w 24"/>
                <a:gd name="T23" fmla="*/ 44 h 53"/>
                <a:gd name="T24" fmla="*/ 12 w 24"/>
                <a:gd name="T25" fmla="*/ 52 h 53"/>
                <a:gd name="T26" fmla="*/ 12 w 24"/>
                <a:gd name="T27" fmla="*/ 40 h 53"/>
                <a:gd name="T28" fmla="*/ 12 w 24"/>
                <a:gd name="T29" fmla="*/ 32 h 53"/>
                <a:gd name="T30" fmla="*/ 9 w 24"/>
                <a:gd name="T31" fmla="*/ 41 h 53"/>
                <a:gd name="T32" fmla="*/ 8 w 24"/>
                <a:gd name="T33" fmla="*/ 45 h 53"/>
                <a:gd name="T34" fmla="*/ 8 w 24"/>
                <a:gd name="T35" fmla="*/ 47 h 53"/>
                <a:gd name="T36" fmla="*/ 12 w 24"/>
                <a:gd name="T37" fmla="*/ 47 h 53"/>
                <a:gd name="T38" fmla="*/ 5 w 24"/>
                <a:gd name="T39" fmla="*/ 50 h 53"/>
                <a:gd name="T40" fmla="*/ 3 w 24"/>
                <a:gd name="T41" fmla="*/ 47 h 53"/>
                <a:gd name="T42" fmla="*/ 8 w 24"/>
                <a:gd name="T43" fmla="*/ 37 h 53"/>
                <a:gd name="T44" fmla="*/ 3 w 24"/>
                <a:gd name="T45" fmla="*/ 26 h 53"/>
                <a:gd name="T46" fmla="*/ 1 w 24"/>
                <a:gd name="T47" fmla="*/ 22 h 53"/>
                <a:gd name="T48" fmla="*/ 8 w 24"/>
                <a:gd name="T49" fmla="*/ 1 h 53"/>
                <a:gd name="T50" fmla="*/ 12 w 24"/>
                <a:gd name="T51" fmla="*/ 5 h 53"/>
                <a:gd name="T52" fmla="*/ 6 w 24"/>
                <a:gd name="T53" fmla="*/ 11 h 53"/>
                <a:gd name="T54" fmla="*/ 6 w 24"/>
                <a:gd name="T55" fmla="*/ 21 h 53"/>
                <a:gd name="T56" fmla="*/ 12 w 24"/>
                <a:gd name="T57" fmla="*/ 19 h 53"/>
                <a:gd name="T58" fmla="*/ 11 w 24"/>
                <a:gd name="T59" fmla="*/ 17 h 53"/>
                <a:gd name="T60" fmla="*/ 12 w 24"/>
                <a:gd name="T61" fmla="*/ 32 h 53"/>
                <a:gd name="T62" fmla="*/ 9 w 24"/>
                <a:gd name="T63" fmla="*/ 41 h 53"/>
                <a:gd name="T64" fmla="*/ 12 w 24"/>
                <a:gd name="T65"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53">
                  <a:moveTo>
                    <a:pt x="12" y="47"/>
                  </a:moveTo>
                  <a:cubicBezTo>
                    <a:pt x="14" y="46"/>
                    <a:pt x="16" y="44"/>
                    <a:pt x="17" y="42"/>
                  </a:cubicBezTo>
                  <a:cubicBezTo>
                    <a:pt x="18" y="39"/>
                    <a:pt x="19" y="35"/>
                    <a:pt x="18" y="32"/>
                  </a:cubicBezTo>
                  <a:cubicBezTo>
                    <a:pt x="17" y="29"/>
                    <a:pt x="16" y="27"/>
                    <a:pt x="14" y="24"/>
                  </a:cubicBezTo>
                  <a:cubicBezTo>
                    <a:pt x="14" y="23"/>
                    <a:pt x="13" y="22"/>
                    <a:pt x="13" y="22"/>
                  </a:cubicBezTo>
                  <a:cubicBezTo>
                    <a:pt x="13" y="21"/>
                    <a:pt x="12" y="20"/>
                    <a:pt x="12" y="19"/>
                  </a:cubicBezTo>
                  <a:cubicBezTo>
                    <a:pt x="12" y="12"/>
                    <a:pt x="12" y="12"/>
                    <a:pt x="12" y="12"/>
                  </a:cubicBezTo>
                  <a:cubicBezTo>
                    <a:pt x="12" y="11"/>
                    <a:pt x="13" y="11"/>
                    <a:pt x="13" y="10"/>
                  </a:cubicBezTo>
                  <a:cubicBezTo>
                    <a:pt x="15" y="10"/>
                    <a:pt x="15" y="8"/>
                    <a:pt x="15" y="7"/>
                  </a:cubicBezTo>
                  <a:cubicBezTo>
                    <a:pt x="15" y="7"/>
                    <a:pt x="15"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20" y="6"/>
                  </a:cubicBezTo>
                  <a:cubicBezTo>
                    <a:pt x="20" y="9"/>
                    <a:pt x="19" y="12"/>
                    <a:pt x="16" y="14"/>
                  </a:cubicBezTo>
                  <a:cubicBezTo>
                    <a:pt x="16" y="15"/>
                    <a:pt x="16" y="15"/>
                    <a:pt x="16" y="16"/>
                  </a:cubicBezTo>
                  <a:cubicBezTo>
                    <a:pt x="16" y="17"/>
                    <a:pt x="17" y="18"/>
                    <a:pt x="17" y="19"/>
                  </a:cubicBezTo>
                  <a:cubicBezTo>
                    <a:pt x="18" y="20"/>
                    <a:pt x="18" y="21"/>
                    <a:pt x="18" y="22"/>
                  </a:cubicBezTo>
                  <a:cubicBezTo>
                    <a:pt x="20" y="24"/>
                    <a:pt x="22" y="27"/>
                    <a:pt x="22" y="31"/>
                  </a:cubicBezTo>
                  <a:cubicBezTo>
                    <a:pt x="24" y="35"/>
                    <a:pt x="23" y="40"/>
                    <a:pt x="21" y="44"/>
                  </a:cubicBezTo>
                  <a:cubicBezTo>
                    <a:pt x="20" y="47"/>
                    <a:pt x="17" y="50"/>
                    <a:pt x="12" y="52"/>
                  </a:cubicBezTo>
                  <a:cubicBezTo>
                    <a:pt x="12" y="52"/>
                    <a:pt x="12" y="52"/>
                    <a:pt x="12" y="52"/>
                  </a:cubicBezTo>
                  <a:cubicBezTo>
                    <a:pt x="12" y="47"/>
                    <a:pt x="12" y="47"/>
                    <a:pt x="12" y="47"/>
                  </a:cubicBezTo>
                  <a:close/>
                  <a:moveTo>
                    <a:pt x="12" y="40"/>
                  </a:moveTo>
                  <a:cubicBezTo>
                    <a:pt x="13" y="38"/>
                    <a:pt x="13" y="35"/>
                    <a:pt x="12" y="32"/>
                  </a:cubicBezTo>
                  <a:cubicBezTo>
                    <a:pt x="12" y="32"/>
                    <a:pt x="12" y="32"/>
                    <a:pt x="12" y="32"/>
                  </a:cubicBezTo>
                  <a:lnTo>
                    <a:pt x="12" y="40"/>
                  </a:lnTo>
                  <a:close/>
                  <a:moveTo>
                    <a:pt x="9" y="41"/>
                  </a:moveTo>
                  <a:cubicBezTo>
                    <a:pt x="8" y="42"/>
                    <a:pt x="7" y="43"/>
                    <a:pt x="7" y="44"/>
                  </a:cubicBezTo>
                  <a:cubicBezTo>
                    <a:pt x="7" y="44"/>
                    <a:pt x="7" y="45"/>
                    <a:pt x="8" y="45"/>
                  </a:cubicBezTo>
                  <a:cubicBezTo>
                    <a:pt x="8" y="46"/>
                    <a:pt x="8" y="46"/>
                    <a:pt x="8" y="46"/>
                  </a:cubicBezTo>
                  <a:cubicBezTo>
                    <a:pt x="8" y="47"/>
                    <a:pt x="8" y="47"/>
                    <a:pt x="8" y="47"/>
                  </a:cubicBezTo>
                  <a:cubicBezTo>
                    <a:pt x="9" y="47"/>
                    <a:pt x="10" y="47"/>
                    <a:pt x="11" y="47"/>
                  </a:cubicBezTo>
                  <a:cubicBezTo>
                    <a:pt x="11" y="47"/>
                    <a:pt x="11" y="47"/>
                    <a:pt x="12" y="47"/>
                  </a:cubicBezTo>
                  <a:cubicBezTo>
                    <a:pt x="12" y="52"/>
                    <a:pt x="12" y="52"/>
                    <a:pt x="12" y="52"/>
                  </a:cubicBezTo>
                  <a:cubicBezTo>
                    <a:pt x="9" y="53"/>
                    <a:pt x="6" y="52"/>
                    <a:pt x="5" y="50"/>
                  </a:cubicBezTo>
                  <a:cubicBezTo>
                    <a:pt x="4" y="50"/>
                    <a:pt x="4" y="50"/>
                    <a:pt x="4" y="50"/>
                  </a:cubicBezTo>
                  <a:cubicBezTo>
                    <a:pt x="4" y="49"/>
                    <a:pt x="3" y="48"/>
                    <a:pt x="3" y="47"/>
                  </a:cubicBezTo>
                  <a:cubicBezTo>
                    <a:pt x="3" y="46"/>
                    <a:pt x="3" y="45"/>
                    <a:pt x="3" y="44"/>
                  </a:cubicBezTo>
                  <a:cubicBezTo>
                    <a:pt x="3" y="41"/>
                    <a:pt x="4" y="38"/>
                    <a:pt x="8" y="37"/>
                  </a:cubicBezTo>
                  <a:cubicBezTo>
                    <a:pt x="8" y="37"/>
                    <a:pt x="8" y="35"/>
                    <a:pt x="7" y="34"/>
                  </a:cubicBezTo>
                  <a:cubicBezTo>
                    <a:pt x="6" y="31"/>
                    <a:pt x="5" y="28"/>
                    <a:pt x="3" y="26"/>
                  </a:cubicBezTo>
                  <a:cubicBezTo>
                    <a:pt x="2" y="24"/>
                    <a:pt x="2" y="23"/>
                    <a:pt x="2"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6" y="11"/>
                  </a:cubicBezTo>
                  <a:cubicBezTo>
                    <a:pt x="5" y="14"/>
                    <a:pt x="5" y="18"/>
                    <a:pt x="6" y="21"/>
                  </a:cubicBezTo>
                  <a:cubicBezTo>
                    <a:pt x="6" y="21"/>
                    <a:pt x="6" y="21"/>
                    <a:pt x="6" y="21"/>
                  </a:cubicBezTo>
                  <a:cubicBezTo>
                    <a:pt x="9" y="41"/>
                    <a:pt x="9" y="41"/>
                    <a:pt x="9" y="41"/>
                  </a:cubicBezTo>
                  <a:close/>
                  <a:moveTo>
                    <a:pt x="12" y="19"/>
                  </a:moveTo>
                  <a:cubicBezTo>
                    <a:pt x="12" y="12"/>
                    <a:pt x="12" y="12"/>
                    <a:pt x="12" y="12"/>
                  </a:cubicBezTo>
                  <a:cubicBezTo>
                    <a:pt x="11" y="13"/>
                    <a:pt x="11" y="15"/>
                    <a:pt x="11" y="17"/>
                  </a:cubicBezTo>
                  <a:cubicBezTo>
                    <a:pt x="11" y="17"/>
                    <a:pt x="11" y="18"/>
                    <a:pt x="12" y="19"/>
                  </a:cubicBezTo>
                  <a:close/>
                  <a:moveTo>
                    <a:pt x="12" y="32"/>
                  </a:moveTo>
                  <a:cubicBezTo>
                    <a:pt x="11" y="29"/>
                    <a:pt x="9" y="26"/>
                    <a:pt x="7" y="23"/>
                  </a:cubicBezTo>
                  <a:cubicBezTo>
                    <a:pt x="9" y="41"/>
                    <a:pt x="9" y="41"/>
                    <a:pt x="9" y="41"/>
                  </a:cubicBezTo>
                  <a:cubicBezTo>
                    <a:pt x="10" y="41"/>
                    <a:pt x="11" y="40"/>
                    <a:pt x="12" y="40"/>
                  </a:cubicBezTo>
                  <a:lnTo>
                    <a:pt x="12" y="32"/>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2" name="Freeform 285"/>
            <p:cNvSpPr>
              <a:spLocks noEditPoints="1"/>
            </p:cNvSpPr>
            <p:nvPr/>
          </p:nvSpPr>
          <p:spPr bwMode="auto">
            <a:xfrm>
              <a:off x="5716478" y="3632054"/>
              <a:ext cx="97581" cy="249372"/>
            </a:xfrm>
            <a:custGeom>
              <a:avLst/>
              <a:gdLst>
                <a:gd name="T0" fmla="*/ 21 w 38"/>
                <a:gd name="T1" fmla="*/ 92 h 97"/>
                <a:gd name="T2" fmla="*/ 21 w 38"/>
                <a:gd name="T3" fmla="*/ 47 h 97"/>
                <a:gd name="T4" fmla="*/ 23 w 38"/>
                <a:gd name="T5" fmla="*/ 44 h 97"/>
                <a:gd name="T6" fmla="*/ 30 w 38"/>
                <a:gd name="T7" fmla="*/ 38 h 97"/>
                <a:gd name="T8" fmla="*/ 33 w 38"/>
                <a:gd name="T9" fmla="*/ 27 h 97"/>
                <a:gd name="T10" fmla="*/ 28 w 38"/>
                <a:gd name="T11" fmla="*/ 11 h 97"/>
                <a:gd name="T12" fmla="*/ 19 w 38"/>
                <a:gd name="T13" fmla="*/ 5 h 97"/>
                <a:gd name="T14" fmla="*/ 19 w 38"/>
                <a:gd name="T15" fmla="*/ 0 h 97"/>
                <a:gd name="T16" fmla="*/ 32 w 38"/>
                <a:gd name="T17" fmla="*/ 9 h 97"/>
                <a:gd name="T18" fmla="*/ 38 w 38"/>
                <a:gd name="T19" fmla="*/ 27 h 97"/>
                <a:gd name="T20" fmla="*/ 34 w 38"/>
                <a:gd name="T21" fmla="*/ 41 h 97"/>
                <a:gd name="T22" fmla="*/ 26 w 38"/>
                <a:gd name="T23" fmla="*/ 48 h 97"/>
                <a:gd name="T24" fmla="*/ 26 w 38"/>
                <a:gd name="T25" fmla="*/ 95 h 97"/>
                <a:gd name="T26" fmla="*/ 23 w 38"/>
                <a:gd name="T27" fmla="*/ 97 h 97"/>
                <a:gd name="T28" fmla="*/ 19 w 38"/>
                <a:gd name="T29" fmla="*/ 97 h 97"/>
                <a:gd name="T30" fmla="*/ 19 w 38"/>
                <a:gd name="T31" fmla="*/ 92 h 97"/>
                <a:gd name="T32" fmla="*/ 21 w 38"/>
                <a:gd name="T33" fmla="*/ 92 h 97"/>
                <a:gd name="T34" fmla="*/ 19 w 38"/>
                <a:gd name="T35" fmla="*/ 5 h 97"/>
                <a:gd name="T36" fmla="*/ 10 w 38"/>
                <a:gd name="T37" fmla="*/ 11 h 97"/>
                <a:gd name="T38" fmla="*/ 5 w 38"/>
                <a:gd name="T39" fmla="*/ 27 h 97"/>
                <a:gd name="T40" fmla="*/ 8 w 38"/>
                <a:gd name="T41" fmla="*/ 38 h 97"/>
                <a:gd name="T42" fmla="*/ 16 w 38"/>
                <a:gd name="T43" fmla="*/ 44 h 97"/>
                <a:gd name="T44" fmla="*/ 17 w 38"/>
                <a:gd name="T45" fmla="*/ 47 h 97"/>
                <a:gd name="T46" fmla="*/ 17 w 38"/>
                <a:gd name="T47" fmla="*/ 47 h 97"/>
                <a:gd name="T48" fmla="*/ 17 w 38"/>
                <a:gd name="T49" fmla="*/ 92 h 97"/>
                <a:gd name="T50" fmla="*/ 19 w 38"/>
                <a:gd name="T51" fmla="*/ 92 h 97"/>
                <a:gd name="T52" fmla="*/ 19 w 38"/>
                <a:gd name="T53" fmla="*/ 97 h 97"/>
                <a:gd name="T54" fmla="*/ 15 w 38"/>
                <a:gd name="T55" fmla="*/ 97 h 97"/>
                <a:gd name="T56" fmla="*/ 12 w 38"/>
                <a:gd name="T57" fmla="*/ 95 h 97"/>
                <a:gd name="T58" fmla="*/ 12 w 38"/>
                <a:gd name="T59" fmla="*/ 48 h 97"/>
                <a:gd name="T60" fmla="*/ 4 w 38"/>
                <a:gd name="T61" fmla="*/ 41 h 97"/>
                <a:gd name="T62" fmla="*/ 0 w 38"/>
                <a:gd name="T63" fmla="*/ 27 h 97"/>
                <a:gd name="T64" fmla="*/ 6 w 38"/>
                <a:gd name="T65" fmla="*/ 9 h 97"/>
                <a:gd name="T66" fmla="*/ 19 w 38"/>
                <a:gd name="T67" fmla="*/ 0 h 97"/>
                <a:gd name="T68" fmla="*/ 19 w 38"/>
                <a:gd name="T69"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97">
                  <a:moveTo>
                    <a:pt x="21" y="92"/>
                  </a:moveTo>
                  <a:cubicBezTo>
                    <a:pt x="21" y="47"/>
                    <a:pt x="21" y="47"/>
                    <a:pt x="21" y="47"/>
                  </a:cubicBezTo>
                  <a:cubicBezTo>
                    <a:pt x="21" y="45"/>
                    <a:pt x="22" y="44"/>
                    <a:pt x="23" y="44"/>
                  </a:cubicBezTo>
                  <a:cubicBezTo>
                    <a:pt x="26" y="43"/>
                    <a:pt x="28" y="41"/>
                    <a:pt x="30" y="38"/>
                  </a:cubicBezTo>
                  <a:cubicBezTo>
                    <a:pt x="32" y="35"/>
                    <a:pt x="33" y="31"/>
                    <a:pt x="33" y="27"/>
                  </a:cubicBezTo>
                  <a:cubicBezTo>
                    <a:pt x="33" y="22"/>
                    <a:pt x="31" y="16"/>
                    <a:pt x="28" y="11"/>
                  </a:cubicBezTo>
                  <a:cubicBezTo>
                    <a:pt x="26" y="8"/>
                    <a:pt x="23" y="5"/>
                    <a:pt x="19" y="5"/>
                  </a:cubicBezTo>
                  <a:cubicBezTo>
                    <a:pt x="19" y="0"/>
                    <a:pt x="19" y="0"/>
                    <a:pt x="19" y="0"/>
                  </a:cubicBezTo>
                  <a:cubicBezTo>
                    <a:pt x="24" y="0"/>
                    <a:pt x="29" y="4"/>
                    <a:pt x="32" y="9"/>
                  </a:cubicBezTo>
                  <a:cubicBezTo>
                    <a:pt x="36" y="14"/>
                    <a:pt x="38" y="21"/>
                    <a:pt x="38" y="27"/>
                  </a:cubicBezTo>
                  <a:cubicBezTo>
                    <a:pt x="38" y="32"/>
                    <a:pt x="37" y="37"/>
                    <a:pt x="34" y="41"/>
                  </a:cubicBezTo>
                  <a:cubicBezTo>
                    <a:pt x="32" y="44"/>
                    <a:pt x="29" y="47"/>
                    <a:pt x="26" y="48"/>
                  </a:cubicBezTo>
                  <a:cubicBezTo>
                    <a:pt x="26" y="95"/>
                    <a:pt x="26" y="95"/>
                    <a:pt x="26" y="95"/>
                  </a:cubicBezTo>
                  <a:cubicBezTo>
                    <a:pt x="26" y="96"/>
                    <a:pt x="25" y="97"/>
                    <a:pt x="23" y="97"/>
                  </a:cubicBezTo>
                  <a:cubicBezTo>
                    <a:pt x="19" y="97"/>
                    <a:pt x="19" y="97"/>
                    <a:pt x="19" y="97"/>
                  </a:cubicBezTo>
                  <a:cubicBezTo>
                    <a:pt x="19" y="92"/>
                    <a:pt x="19" y="92"/>
                    <a:pt x="19" y="92"/>
                  </a:cubicBezTo>
                  <a:lnTo>
                    <a:pt x="21" y="92"/>
                  </a:lnTo>
                  <a:close/>
                  <a:moveTo>
                    <a:pt x="19" y="5"/>
                  </a:moveTo>
                  <a:cubicBezTo>
                    <a:pt x="16" y="5"/>
                    <a:pt x="12" y="8"/>
                    <a:pt x="10" y="11"/>
                  </a:cubicBezTo>
                  <a:cubicBezTo>
                    <a:pt x="7" y="16"/>
                    <a:pt x="5" y="22"/>
                    <a:pt x="5" y="27"/>
                  </a:cubicBezTo>
                  <a:cubicBezTo>
                    <a:pt x="5" y="31"/>
                    <a:pt x="6" y="35"/>
                    <a:pt x="8" y="38"/>
                  </a:cubicBezTo>
                  <a:cubicBezTo>
                    <a:pt x="10" y="41"/>
                    <a:pt x="13" y="43"/>
                    <a:pt x="16" y="44"/>
                  </a:cubicBezTo>
                  <a:cubicBezTo>
                    <a:pt x="17" y="45"/>
                    <a:pt x="17" y="46"/>
                    <a:pt x="17" y="47"/>
                  </a:cubicBezTo>
                  <a:cubicBezTo>
                    <a:pt x="17" y="47"/>
                    <a:pt x="17" y="47"/>
                    <a:pt x="17" y="47"/>
                  </a:cubicBezTo>
                  <a:cubicBezTo>
                    <a:pt x="17" y="92"/>
                    <a:pt x="17" y="92"/>
                    <a:pt x="17" y="92"/>
                  </a:cubicBezTo>
                  <a:cubicBezTo>
                    <a:pt x="19" y="92"/>
                    <a:pt x="19" y="92"/>
                    <a:pt x="19" y="92"/>
                  </a:cubicBezTo>
                  <a:cubicBezTo>
                    <a:pt x="19" y="97"/>
                    <a:pt x="19" y="97"/>
                    <a:pt x="19" y="97"/>
                  </a:cubicBezTo>
                  <a:cubicBezTo>
                    <a:pt x="15" y="97"/>
                    <a:pt x="15" y="97"/>
                    <a:pt x="15" y="97"/>
                  </a:cubicBezTo>
                  <a:cubicBezTo>
                    <a:pt x="14" y="97"/>
                    <a:pt x="12" y="96"/>
                    <a:pt x="12" y="95"/>
                  </a:cubicBezTo>
                  <a:cubicBezTo>
                    <a:pt x="12" y="48"/>
                    <a:pt x="12" y="48"/>
                    <a:pt x="12" y="48"/>
                  </a:cubicBezTo>
                  <a:cubicBezTo>
                    <a:pt x="9" y="47"/>
                    <a:pt x="6" y="44"/>
                    <a:pt x="4" y="41"/>
                  </a:cubicBezTo>
                  <a:cubicBezTo>
                    <a:pt x="2" y="37"/>
                    <a:pt x="0" y="32"/>
                    <a:pt x="0" y="27"/>
                  </a:cubicBezTo>
                  <a:cubicBezTo>
                    <a:pt x="0" y="21"/>
                    <a:pt x="2" y="14"/>
                    <a:pt x="6" y="9"/>
                  </a:cubicBezTo>
                  <a:cubicBezTo>
                    <a:pt x="9" y="4"/>
                    <a:pt x="14" y="0"/>
                    <a:pt x="19" y="0"/>
                  </a:cubicBezTo>
                  <a:lnTo>
                    <a:pt x="19"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3" name="Freeform 289"/>
            <p:cNvSpPr>
              <a:spLocks noEditPoints="1"/>
            </p:cNvSpPr>
            <p:nvPr/>
          </p:nvSpPr>
          <p:spPr bwMode="auto">
            <a:xfrm>
              <a:off x="7989746" y="1597316"/>
              <a:ext cx="296357" cy="296357"/>
            </a:xfrm>
            <a:custGeom>
              <a:avLst/>
              <a:gdLst>
                <a:gd name="T0" fmla="*/ 58 w 115"/>
                <a:gd name="T1" fmla="*/ 110 h 115"/>
                <a:gd name="T2" fmla="*/ 95 w 115"/>
                <a:gd name="T3" fmla="*/ 95 h 115"/>
                <a:gd name="T4" fmla="*/ 111 w 115"/>
                <a:gd name="T5" fmla="*/ 57 h 115"/>
                <a:gd name="T6" fmla="*/ 95 w 115"/>
                <a:gd name="T7" fmla="*/ 20 h 115"/>
                <a:gd name="T8" fmla="*/ 58 w 115"/>
                <a:gd name="T9" fmla="*/ 4 h 115"/>
                <a:gd name="T10" fmla="*/ 58 w 115"/>
                <a:gd name="T11" fmla="*/ 4 h 115"/>
                <a:gd name="T12" fmla="*/ 58 w 115"/>
                <a:gd name="T13" fmla="*/ 0 h 115"/>
                <a:gd name="T14" fmla="*/ 58 w 115"/>
                <a:gd name="T15" fmla="*/ 0 h 115"/>
                <a:gd name="T16" fmla="*/ 98 w 115"/>
                <a:gd name="T17" fmla="*/ 17 h 115"/>
                <a:gd name="T18" fmla="*/ 115 w 115"/>
                <a:gd name="T19" fmla="*/ 57 h 115"/>
                <a:gd name="T20" fmla="*/ 98 w 115"/>
                <a:gd name="T21" fmla="*/ 98 h 115"/>
                <a:gd name="T22" fmla="*/ 58 w 115"/>
                <a:gd name="T23" fmla="*/ 115 h 115"/>
                <a:gd name="T24" fmla="*/ 58 w 115"/>
                <a:gd name="T25" fmla="*/ 115 h 115"/>
                <a:gd name="T26" fmla="*/ 58 w 115"/>
                <a:gd name="T27" fmla="*/ 110 h 115"/>
                <a:gd name="T28" fmla="*/ 58 w 115"/>
                <a:gd name="T29" fmla="*/ 110 h 115"/>
                <a:gd name="T30" fmla="*/ 58 w 115"/>
                <a:gd name="T31" fmla="*/ 76 h 115"/>
                <a:gd name="T32" fmla="*/ 70 w 115"/>
                <a:gd name="T33" fmla="*/ 71 h 115"/>
                <a:gd name="T34" fmla="*/ 71 w 115"/>
                <a:gd name="T35" fmla="*/ 69 h 115"/>
                <a:gd name="T36" fmla="*/ 88 w 115"/>
                <a:gd name="T37" fmla="*/ 30 h 115"/>
                <a:gd name="T38" fmla="*/ 88 w 115"/>
                <a:gd name="T39" fmla="*/ 30 h 115"/>
                <a:gd name="T40" fmla="*/ 88 w 115"/>
                <a:gd name="T41" fmla="*/ 30 h 115"/>
                <a:gd name="T42" fmla="*/ 88 w 115"/>
                <a:gd name="T43" fmla="*/ 28 h 115"/>
                <a:gd name="T44" fmla="*/ 85 w 115"/>
                <a:gd name="T45" fmla="*/ 27 h 115"/>
                <a:gd name="T46" fmla="*/ 58 w 115"/>
                <a:gd name="T47" fmla="*/ 39 h 115"/>
                <a:gd name="T48" fmla="*/ 58 w 115"/>
                <a:gd name="T49" fmla="*/ 44 h 115"/>
                <a:gd name="T50" fmla="*/ 81 w 115"/>
                <a:gd name="T51" fmla="*/ 34 h 115"/>
                <a:gd name="T52" fmla="*/ 67 w 115"/>
                <a:gd name="T53" fmla="*/ 67 h 115"/>
                <a:gd name="T54" fmla="*/ 58 w 115"/>
                <a:gd name="T55" fmla="*/ 71 h 115"/>
                <a:gd name="T56" fmla="*/ 58 w 115"/>
                <a:gd name="T57" fmla="*/ 76 h 115"/>
                <a:gd name="T58" fmla="*/ 58 w 115"/>
                <a:gd name="T59" fmla="*/ 4 h 115"/>
                <a:gd name="T60" fmla="*/ 20 w 115"/>
                <a:gd name="T61" fmla="*/ 20 h 115"/>
                <a:gd name="T62" fmla="*/ 5 w 115"/>
                <a:gd name="T63" fmla="*/ 57 h 115"/>
                <a:gd name="T64" fmla="*/ 20 w 115"/>
                <a:gd name="T65" fmla="*/ 95 h 115"/>
                <a:gd name="T66" fmla="*/ 58 w 115"/>
                <a:gd name="T67" fmla="*/ 110 h 115"/>
                <a:gd name="T68" fmla="*/ 58 w 115"/>
                <a:gd name="T69" fmla="*/ 115 h 115"/>
                <a:gd name="T70" fmla="*/ 17 w 115"/>
                <a:gd name="T71" fmla="*/ 98 h 115"/>
                <a:gd name="T72" fmla="*/ 0 w 115"/>
                <a:gd name="T73" fmla="*/ 57 h 115"/>
                <a:gd name="T74" fmla="*/ 17 w 115"/>
                <a:gd name="T75" fmla="*/ 17 h 115"/>
                <a:gd name="T76" fmla="*/ 58 w 115"/>
                <a:gd name="T77" fmla="*/ 0 h 115"/>
                <a:gd name="T78" fmla="*/ 58 w 115"/>
                <a:gd name="T79" fmla="*/ 4 h 115"/>
                <a:gd name="T80" fmla="*/ 58 w 115"/>
                <a:gd name="T81" fmla="*/ 39 h 115"/>
                <a:gd name="T82" fmla="*/ 46 w 115"/>
                <a:gd name="T83" fmla="*/ 44 h 115"/>
                <a:gd name="T84" fmla="*/ 44 w 115"/>
                <a:gd name="T85" fmla="*/ 45 h 115"/>
                <a:gd name="T86" fmla="*/ 27 w 115"/>
                <a:gd name="T87" fmla="*/ 85 h 115"/>
                <a:gd name="T88" fmla="*/ 27 w 115"/>
                <a:gd name="T89" fmla="*/ 85 h 115"/>
                <a:gd name="T90" fmla="*/ 27 w 115"/>
                <a:gd name="T91" fmla="*/ 85 h 115"/>
                <a:gd name="T92" fmla="*/ 27 w 115"/>
                <a:gd name="T93" fmla="*/ 87 h 115"/>
                <a:gd name="T94" fmla="*/ 30 w 115"/>
                <a:gd name="T95" fmla="*/ 88 h 115"/>
                <a:gd name="T96" fmla="*/ 58 w 115"/>
                <a:gd name="T97" fmla="*/ 76 h 115"/>
                <a:gd name="T98" fmla="*/ 58 w 115"/>
                <a:gd name="T99" fmla="*/ 71 h 115"/>
                <a:gd name="T100" fmla="*/ 34 w 115"/>
                <a:gd name="T101" fmla="*/ 81 h 115"/>
                <a:gd name="T102" fmla="*/ 48 w 115"/>
                <a:gd name="T103" fmla="*/ 48 h 115"/>
                <a:gd name="T104" fmla="*/ 58 w 115"/>
                <a:gd name="T105" fmla="*/ 44 h 115"/>
                <a:gd name="T106" fmla="*/ 58 w 115"/>
                <a:gd name="T107"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5">
                  <a:moveTo>
                    <a:pt x="58" y="110"/>
                  </a:moveTo>
                  <a:cubicBezTo>
                    <a:pt x="72" y="110"/>
                    <a:pt x="85" y="104"/>
                    <a:pt x="95" y="95"/>
                  </a:cubicBezTo>
                  <a:cubicBezTo>
                    <a:pt x="105" y="85"/>
                    <a:pt x="111" y="72"/>
                    <a:pt x="111" y="57"/>
                  </a:cubicBezTo>
                  <a:cubicBezTo>
                    <a:pt x="111" y="43"/>
                    <a:pt x="105" y="30"/>
                    <a:pt x="95" y="20"/>
                  </a:cubicBezTo>
                  <a:cubicBezTo>
                    <a:pt x="85" y="10"/>
                    <a:pt x="72" y="4"/>
                    <a:pt x="58" y="4"/>
                  </a:cubicBezTo>
                  <a:cubicBezTo>
                    <a:pt x="58" y="4"/>
                    <a:pt x="58" y="4"/>
                    <a:pt x="58" y="4"/>
                  </a:cubicBezTo>
                  <a:cubicBezTo>
                    <a:pt x="58" y="0"/>
                    <a:pt x="58" y="0"/>
                    <a:pt x="58" y="0"/>
                  </a:cubicBezTo>
                  <a:cubicBezTo>
                    <a:pt x="58" y="0"/>
                    <a:pt x="58" y="0"/>
                    <a:pt x="58" y="0"/>
                  </a:cubicBezTo>
                  <a:cubicBezTo>
                    <a:pt x="74" y="0"/>
                    <a:pt x="88" y="6"/>
                    <a:pt x="98" y="17"/>
                  </a:cubicBezTo>
                  <a:cubicBezTo>
                    <a:pt x="109" y="27"/>
                    <a:pt x="115" y="41"/>
                    <a:pt x="115" y="57"/>
                  </a:cubicBezTo>
                  <a:cubicBezTo>
                    <a:pt x="115" y="73"/>
                    <a:pt x="109" y="88"/>
                    <a:pt x="98" y="98"/>
                  </a:cubicBezTo>
                  <a:cubicBezTo>
                    <a:pt x="88" y="109"/>
                    <a:pt x="74" y="115"/>
                    <a:pt x="58" y="115"/>
                  </a:cubicBezTo>
                  <a:cubicBezTo>
                    <a:pt x="58" y="115"/>
                    <a:pt x="58" y="115"/>
                    <a:pt x="58" y="115"/>
                  </a:cubicBezTo>
                  <a:cubicBezTo>
                    <a:pt x="58" y="110"/>
                    <a:pt x="58" y="110"/>
                    <a:pt x="58" y="110"/>
                  </a:cubicBezTo>
                  <a:cubicBezTo>
                    <a:pt x="58" y="110"/>
                    <a:pt x="58" y="110"/>
                    <a:pt x="58" y="110"/>
                  </a:cubicBezTo>
                  <a:close/>
                  <a:moveTo>
                    <a:pt x="58" y="76"/>
                  </a:moveTo>
                  <a:cubicBezTo>
                    <a:pt x="70" y="71"/>
                    <a:pt x="70" y="71"/>
                    <a:pt x="70" y="71"/>
                  </a:cubicBezTo>
                  <a:cubicBezTo>
                    <a:pt x="70" y="70"/>
                    <a:pt x="71" y="70"/>
                    <a:pt x="71" y="69"/>
                  </a:cubicBezTo>
                  <a:cubicBezTo>
                    <a:pt x="88" y="30"/>
                    <a:pt x="88" y="30"/>
                    <a:pt x="88" y="30"/>
                  </a:cubicBezTo>
                  <a:cubicBezTo>
                    <a:pt x="88" y="30"/>
                    <a:pt x="88" y="30"/>
                    <a:pt x="88" y="30"/>
                  </a:cubicBezTo>
                  <a:cubicBezTo>
                    <a:pt x="88" y="30"/>
                    <a:pt x="88" y="30"/>
                    <a:pt x="88" y="30"/>
                  </a:cubicBezTo>
                  <a:cubicBezTo>
                    <a:pt x="88" y="29"/>
                    <a:pt x="88" y="29"/>
                    <a:pt x="88" y="28"/>
                  </a:cubicBezTo>
                  <a:cubicBezTo>
                    <a:pt x="88" y="27"/>
                    <a:pt x="86" y="26"/>
                    <a:pt x="85" y="27"/>
                  </a:cubicBezTo>
                  <a:cubicBezTo>
                    <a:pt x="58" y="39"/>
                    <a:pt x="58" y="39"/>
                    <a:pt x="58" y="39"/>
                  </a:cubicBezTo>
                  <a:cubicBezTo>
                    <a:pt x="58" y="44"/>
                    <a:pt x="58" y="44"/>
                    <a:pt x="58" y="44"/>
                  </a:cubicBezTo>
                  <a:cubicBezTo>
                    <a:pt x="81" y="34"/>
                    <a:pt x="81" y="34"/>
                    <a:pt x="81" y="34"/>
                  </a:cubicBezTo>
                  <a:cubicBezTo>
                    <a:pt x="67" y="67"/>
                    <a:pt x="67" y="67"/>
                    <a:pt x="67" y="67"/>
                  </a:cubicBezTo>
                  <a:cubicBezTo>
                    <a:pt x="58" y="71"/>
                    <a:pt x="58" y="71"/>
                    <a:pt x="58" y="71"/>
                  </a:cubicBezTo>
                  <a:lnTo>
                    <a:pt x="58" y="76"/>
                  </a:lnTo>
                  <a:close/>
                  <a:moveTo>
                    <a:pt x="58" y="4"/>
                  </a:moveTo>
                  <a:cubicBezTo>
                    <a:pt x="43" y="4"/>
                    <a:pt x="30" y="10"/>
                    <a:pt x="20" y="20"/>
                  </a:cubicBezTo>
                  <a:cubicBezTo>
                    <a:pt x="11" y="30"/>
                    <a:pt x="5" y="43"/>
                    <a:pt x="5" y="57"/>
                  </a:cubicBezTo>
                  <a:cubicBezTo>
                    <a:pt x="5" y="72"/>
                    <a:pt x="11" y="85"/>
                    <a:pt x="20" y="95"/>
                  </a:cubicBezTo>
                  <a:cubicBezTo>
                    <a:pt x="30" y="104"/>
                    <a:pt x="43" y="110"/>
                    <a:pt x="58" y="110"/>
                  </a:cubicBezTo>
                  <a:cubicBezTo>
                    <a:pt x="58" y="115"/>
                    <a:pt x="58" y="115"/>
                    <a:pt x="58" y="115"/>
                  </a:cubicBezTo>
                  <a:cubicBezTo>
                    <a:pt x="42" y="115"/>
                    <a:pt x="27" y="109"/>
                    <a:pt x="17" y="98"/>
                  </a:cubicBezTo>
                  <a:cubicBezTo>
                    <a:pt x="6" y="88"/>
                    <a:pt x="0" y="73"/>
                    <a:pt x="0" y="57"/>
                  </a:cubicBezTo>
                  <a:cubicBezTo>
                    <a:pt x="0" y="41"/>
                    <a:pt x="6" y="27"/>
                    <a:pt x="17" y="17"/>
                  </a:cubicBezTo>
                  <a:cubicBezTo>
                    <a:pt x="27" y="6"/>
                    <a:pt x="42" y="0"/>
                    <a:pt x="58" y="0"/>
                  </a:cubicBezTo>
                  <a:cubicBezTo>
                    <a:pt x="58" y="4"/>
                    <a:pt x="58" y="4"/>
                    <a:pt x="58" y="4"/>
                  </a:cubicBezTo>
                  <a:close/>
                  <a:moveTo>
                    <a:pt x="58" y="39"/>
                  </a:moveTo>
                  <a:cubicBezTo>
                    <a:pt x="46" y="44"/>
                    <a:pt x="46" y="44"/>
                    <a:pt x="46" y="44"/>
                  </a:cubicBezTo>
                  <a:cubicBezTo>
                    <a:pt x="45" y="44"/>
                    <a:pt x="45" y="45"/>
                    <a:pt x="44" y="45"/>
                  </a:cubicBezTo>
                  <a:cubicBezTo>
                    <a:pt x="27" y="85"/>
                    <a:pt x="27" y="85"/>
                    <a:pt x="27" y="85"/>
                  </a:cubicBezTo>
                  <a:cubicBezTo>
                    <a:pt x="27" y="85"/>
                    <a:pt x="27" y="85"/>
                    <a:pt x="27" y="85"/>
                  </a:cubicBezTo>
                  <a:cubicBezTo>
                    <a:pt x="27" y="85"/>
                    <a:pt x="27" y="85"/>
                    <a:pt x="27" y="85"/>
                  </a:cubicBezTo>
                  <a:cubicBezTo>
                    <a:pt x="27" y="85"/>
                    <a:pt x="27" y="86"/>
                    <a:pt x="27" y="87"/>
                  </a:cubicBezTo>
                  <a:cubicBezTo>
                    <a:pt x="28" y="88"/>
                    <a:pt x="29" y="88"/>
                    <a:pt x="30" y="88"/>
                  </a:cubicBezTo>
                  <a:cubicBezTo>
                    <a:pt x="58" y="76"/>
                    <a:pt x="58" y="76"/>
                    <a:pt x="58" y="76"/>
                  </a:cubicBezTo>
                  <a:cubicBezTo>
                    <a:pt x="58" y="71"/>
                    <a:pt x="58" y="71"/>
                    <a:pt x="58" y="71"/>
                  </a:cubicBezTo>
                  <a:cubicBezTo>
                    <a:pt x="34" y="81"/>
                    <a:pt x="34" y="81"/>
                    <a:pt x="34" y="81"/>
                  </a:cubicBezTo>
                  <a:cubicBezTo>
                    <a:pt x="48" y="48"/>
                    <a:pt x="48" y="48"/>
                    <a:pt x="48" y="48"/>
                  </a:cubicBezTo>
                  <a:cubicBezTo>
                    <a:pt x="58" y="44"/>
                    <a:pt x="58" y="44"/>
                    <a:pt x="58" y="44"/>
                  </a:cubicBezTo>
                  <a:lnTo>
                    <a:pt x="58" y="3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4" name="Freeform 327"/>
            <p:cNvSpPr>
              <a:spLocks noEditPoints="1"/>
            </p:cNvSpPr>
            <p:nvPr/>
          </p:nvSpPr>
          <p:spPr bwMode="auto">
            <a:xfrm>
              <a:off x="6153785" y="3091747"/>
              <a:ext cx="254795" cy="193354"/>
            </a:xfrm>
            <a:custGeom>
              <a:avLst/>
              <a:gdLst>
                <a:gd name="T0" fmla="*/ 49 w 99"/>
                <a:gd name="T1" fmla="*/ 7 h 75"/>
                <a:gd name="T2" fmla="*/ 79 w 99"/>
                <a:gd name="T3" fmla="*/ 20 h 75"/>
                <a:gd name="T4" fmla="*/ 91 w 99"/>
                <a:gd name="T5" fmla="*/ 49 h 75"/>
                <a:gd name="T6" fmla="*/ 91 w 99"/>
                <a:gd name="T7" fmla="*/ 51 h 75"/>
                <a:gd name="T8" fmla="*/ 91 w 99"/>
                <a:gd name="T9" fmla="*/ 51 h 75"/>
                <a:gd name="T10" fmla="*/ 91 w 99"/>
                <a:gd name="T11" fmla="*/ 53 h 75"/>
                <a:gd name="T12" fmla="*/ 92 w 99"/>
                <a:gd name="T13" fmla="*/ 55 h 75"/>
                <a:gd name="T14" fmla="*/ 93 w 99"/>
                <a:gd name="T15" fmla="*/ 59 h 75"/>
                <a:gd name="T16" fmla="*/ 93 w 99"/>
                <a:gd name="T17" fmla="*/ 60 h 75"/>
                <a:gd name="T18" fmla="*/ 94 w 99"/>
                <a:gd name="T19" fmla="*/ 49 h 75"/>
                <a:gd name="T20" fmla="*/ 81 w 99"/>
                <a:gd name="T21" fmla="*/ 18 h 75"/>
                <a:gd name="T22" fmla="*/ 49 w 99"/>
                <a:gd name="T23" fmla="*/ 4 h 75"/>
                <a:gd name="T24" fmla="*/ 49 w 99"/>
                <a:gd name="T25" fmla="*/ 0 h 75"/>
                <a:gd name="T26" fmla="*/ 84 w 99"/>
                <a:gd name="T27" fmla="*/ 14 h 75"/>
                <a:gd name="T28" fmla="*/ 99 w 99"/>
                <a:gd name="T29" fmla="*/ 49 h 75"/>
                <a:gd name="T30" fmla="*/ 97 w 99"/>
                <a:gd name="T31" fmla="*/ 62 h 75"/>
                <a:gd name="T32" fmla="*/ 92 w 99"/>
                <a:gd name="T33" fmla="*/ 73 h 75"/>
                <a:gd name="T34" fmla="*/ 90 w 99"/>
                <a:gd name="T35" fmla="*/ 75 h 75"/>
                <a:gd name="T36" fmla="*/ 88 w 99"/>
                <a:gd name="T37" fmla="*/ 72 h 75"/>
                <a:gd name="T38" fmla="*/ 88 w 99"/>
                <a:gd name="T39" fmla="*/ 59 h 75"/>
                <a:gd name="T40" fmla="*/ 87 w 99"/>
                <a:gd name="T41" fmla="*/ 57 h 75"/>
                <a:gd name="T42" fmla="*/ 86 w 99"/>
                <a:gd name="T43" fmla="*/ 55 h 75"/>
                <a:gd name="T44" fmla="*/ 86 w 99"/>
                <a:gd name="T45" fmla="*/ 55 h 75"/>
                <a:gd name="T46" fmla="*/ 86 w 99"/>
                <a:gd name="T47" fmla="*/ 53 h 75"/>
                <a:gd name="T48" fmla="*/ 86 w 99"/>
                <a:gd name="T49" fmla="*/ 51 h 75"/>
                <a:gd name="T50" fmla="*/ 86 w 99"/>
                <a:gd name="T51" fmla="*/ 51 h 75"/>
                <a:gd name="T52" fmla="*/ 86 w 99"/>
                <a:gd name="T53" fmla="*/ 49 h 75"/>
                <a:gd name="T54" fmla="*/ 75 w 99"/>
                <a:gd name="T55" fmla="*/ 23 h 75"/>
                <a:gd name="T56" fmla="*/ 49 w 99"/>
                <a:gd name="T57" fmla="*/ 12 h 75"/>
                <a:gd name="T58" fmla="*/ 49 w 99"/>
                <a:gd name="T59" fmla="*/ 7 h 75"/>
                <a:gd name="T60" fmla="*/ 49 w 99"/>
                <a:gd name="T61" fmla="*/ 4 h 75"/>
                <a:gd name="T62" fmla="*/ 18 w 99"/>
                <a:gd name="T63" fmla="*/ 18 h 75"/>
                <a:gd name="T64" fmla="*/ 5 w 99"/>
                <a:gd name="T65" fmla="*/ 49 h 75"/>
                <a:gd name="T66" fmla="*/ 6 w 99"/>
                <a:gd name="T67" fmla="*/ 58 h 75"/>
                <a:gd name="T68" fmla="*/ 6 w 99"/>
                <a:gd name="T69" fmla="*/ 55 h 75"/>
                <a:gd name="T70" fmla="*/ 8 w 99"/>
                <a:gd name="T71" fmla="*/ 52 h 75"/>
                <a:gd name="T72" fmla="*/ 8 w 99"/>
                <a:gd name="T73" fmla="*/ 51 h 75"/>
                <a:gd name="T74" fmla="*/ 8 w 99"/>
                <a:gd name="T75" fmla="*/ 49 h 75"/>
                <a:gd name="T76" fmla="*/ 20 w 99"/>
                <a:gd name="T77" fmla="*/ 20 h 75"/>
                <a:gd name="T78" fmla="*/ 49 w 99"/>
                <a:gd name="T79" fmla="*/ 7 h 75"/>
                <a:gd name="T80" fmla="*/ 49 w 99"/>
                <a:gd name="T81" fmla="*/ 7 h 75"/>
                <a:gd name="T82" fmla="*/ 49 w 99"/>
                <a:gd name="T83" fmla="*/ 7 h 75"/>
                <a:gd name="T84" fmla="*/ 49 w 99"/>
                <a:gd name="T85" fmla="*/ 12 h 75"/>
                <a:gd name="T86" fmla="*/ 49 w 99"/>
                <a:gd name="T87" fmla="*/ 12 h 75"/>
                <a:gd name="T88" fmla="*/ 23 w 99"/>
                <a:gd name="T89" fmla="*/ 23 h 75"/>
                <a:gd name="T90" fmla="*/ 13 w 99"/>
                <a:gd name="T91" fmla="*/ 49 h 75"/>
                <a:gd name="T92" fmla="*/ 13 w 99"/>
                <a:gd name="T93" fmla="*/ 51 h 75"/>
                <a:gd name="T94" fmla="*/ 13 w 99"/>
                <a:gd name="T95" fmla="*/ 52 h 75"/>
                <a:gd name="T96" fmla="*/ 12 w 99"/>
                <a:gd name="T97" fmla="*/ 54 h 75"/>
                <a:gd name="T98" fmla="*/ 11 w 99"/>
                <a:gd name="T99" fmla="*/ 57 h 75"/>
                <a:gd name="T100" fmla="*/ 10 w 99"/>
                <a:gd name="T101" fmla="*/ 59 h 75"/>
                <a:gd name="T102" fmla="*/ 10 w 99"/>
                <a:gd name="T103" fmla="*/ 72 h 75"/>
                <a:gd name="T104" fmla="*/ 10 w 99"/>
                <a:gd name="T105" fmla="*/ 72 h 75"/>
                <a:gd name="T106" fmla="*/ 9 w 99"/>
                <a:gd name="T107" fmla="*/ 74 h 75"/>
                <a:gd name="T108" fmla="*/ 6 w 99"/>
                <a:gd name="T109" fmla="*/ 73 h 75"/>
                <a:gd name="T110" fmla="*/ 2 w 99"/>
                <a:gd name="T111" fmla="*/ 61 h 75"/>
                <a:gd name="T112" fmla="*/ 0 w 99"/>
                <a:gd name="T113" fmla="*/ 49 h 75"/>
                <a:gd name="T114" fmla="*/ 14 w 99"/>
                <a:gd name="T115" fmla="*/ 14 h 75"/>
                <a:gd name="T116" fmla="*/ 49 w 99"/>
                <a:gd name="T117" fmla="*/ 0 h 75"/>
                <a:gd name="T118" fmla="*/ 49 w 99"/>
                <a:gd name="T119" fmla="*/ 0 h 75"/>
                <a:gd name="T120" fmla="*/ 49 w 99"/>
                <a:gd name="T121" fmla="*/ 0 h 75"/>
                <a:gd name="T122" fmla="*/ 49 w 99"/>
                <a:gd name="T123"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5">
                  <a:moveTo>
                    <a:pt x="49" y="7"/>
                  </a:moveTo>
                  <a:cubicBezTo>
                    <a:pt x="61" y="7"/>
                    <a:pt x="71" y="12"/>
                    <a:pt x="79" y="20"/>
                  </a:cubicBezTo>
                  <a:cubicBezTo>
                    <a:pt x="86" y="27"/>
                    <a:pt x="91" y="38"/>
                    <a:pt x="91" y="49"/>
                  </a:cubicBezTo>
                  <a:cubicBezTo>
                    <a:pt x="91" y="50"/>
                    <a:pt x="91" y="51"/>
                    <a:pt x="91" y="51"/>
                  </a:cubicBezTo>
                  <a:cubicBezTo>
                    <a:pt x="91" y="51"/>
                    <a:pt x="91" y="51"/>
                    <a:pt x="91" y="51"/>
                  </a:cubicBezTo>
                  <a:cubicBezTo>
                    <a:pt x="91" y="52"/>
                    <a:pt x="91" y="52"/>
                    <a:pt x="91" y="53"/>
                  </a:cubicBezTo>
                  <a:cubicBezTo>
                    <a:pt x="91" y="53"/>
                    <a:pt x="92" y="54"/>
                    <a:pt x="92" y="55"/>
                  </a:cubicBezTo>
                  <a:cubicBezTo>
                    <a:pt x="92" y="57"/>
                    <a:pt x="93" y="58"/>
                    <a:pt x="93" y="59"/>
                  </a:cubicBezTo>
                  <a:cubicBezTo>
                    <a:pt x="93" y="60"/>
                    <a:pt x="93" y="60"/>
                    <a:pt x="93" y="60"/>
                  </a:cubicBezTo>
                  <a:cubicBezTo>
                    <a:pt x="93" y="56"/>
                    <a:pt x="94" y="53"/>
                    <a:pt x="94" y="49"/>
                  </a:cubicBezTo>
                  <a:cubicBezTo>
                    <a:pt x="94" y="37"/>
                    <a:pt x="89" y="26"/>
                    <a:pt x="81" y="18"/>
                  </a:cubicBezTo>
                  <a:cubicBezTo>
                    <a:pt x="73" y="10"/>
                    <a:pt x="62" y="4"/>
                    <a:pt x="49" y="4"/>
                  </a:cubicBezTo>
                  <a:cubicBezTo>
                    <a:pt x="49" y="0"/>
                    <a:pt x="49" y="0"/>
                    <a:pt x="49" y="0"/>
                  </a:cubicBezTo>
                  <a:cubicBezTo>
                    <a:pt x="63" y="0"/>
                    <a:pt x="75" y="5"/>
                    <a:pt x="84" y="14"/>
                  </a:cubicBezTo>
                  <a:cubicBezTo>
                    <a:pt x="93" y="23"/>
                    <a:pt x="99" y="36"/>
                    <a:pt x="99" y="49"/>
                  </a:cubicBezTo>
                  <a:cubicBezTo>
                    <a:pt x="99" y="53"/>
                    <a:pt x="98" y="58"/>
                    <a:pt x="97" y="62"/>
                  </a:cubicBezTo>
                  <a:cubicBezTo>
                    <a:pt x="96" y="66"/>
                    <a:pt x="94" y="70"/>
                    <a:pt x="92" y="73"/>
                  </a:cubicBezTo>
                  <a:cubicBezTo>
                    <a:pt x="92" y="74"/>
                    <a:pt x="91" y="75"/>
                    <a:pt x="90" y="75"/>
                  </a:cubicBezTo>
                  <a:cubicBezTo>
                    <a:pt x="89" y="75"/>
                    <a:pt x="88" y="73"/>
                    <a:pt x="88" y="72"/>
                  </a:cubicBezTo>
                  <a:cubicBezTo>
                    <a:pt x="88" y="59"/>
                    <a:pt x="88" y="59"/>
                    <a:pt x="88" y="59"/>
                  </a:cubicBezTo>
                  <a:cubicBezTo>
                    <a:pt x="88" y="58"/>
                    <a:pt x="88" y="58"/>
                    <a:pt x="87" y="57"/>
                  </a:cubicBezTo>
                  <a:cubicBezTo>
                    <a:pt x="87" y="56"/>
                    <a:pt x="87" y="55"/>
                    <a:pt x="86" y="55"/>
                  </a:cubicBezTo>
                  <a:cubicBezTo>
                    <a:pt x="86" y="55"/>
                    <a:pt x="86" y="55"/>
                    <a:pt x="86" y="55"/>
                  </a:cubicBezTo>
                  <a:cubicBezTo>
                    <a:pt x="86" y="54"/>
                    <a:pt x="86" y="54"/>
                    <a:pt x="86" y="53"/>
                  </a:cubicBezTo>
                  <a:cubicBezTo>
                    <a:pt x="86" y="52"/>
                    <a:pt x="86" y="52"/>
                    <a:pt x="86" y="51"/>
                  </a:cubicBezTo>
                  <a:cubicBezTo>
                    <a:pt x="86" y="51"/>
                    <a:pt x="86" y="51"/>
                    <a:pt x="86" y="51"/>
                  </a:cubicBezTo>
                  <a:cubicBezTo>
                    <a:pt x="86" y="50"/>
                    <a:pt x="86" y="50"/>
                    <a:pt x="86" y="49"/>
                  </a:cubicBezTo>
                  <a:cubicBezTo>
                    <a:pt x="86" y="39"/>
                    <a:pt x="82" y="30"/>
                    <a:pt x="75" y="23"/>
                  </a:cubicBezTo>
                  <a:cubicBezTo>
                    <a:pt x="69" y="16"/>
                    <a:pt x="59" y="12"/>
                    <a:pt x="49" y="12"/>
                  </a:cubicBezTo>
                  <a:lnTo>
                    <a:pt x="49" y="7"/>
                  </a:lnTo>
                  <a:close/>
                  <a:moveTo>
                    <a:pt x="49" y="4"/>
                  </a:moveTo>
                  <a:cubicBezTo>
                    <a:pt x="37" y="4"/>
                    <a:pt x="26" y="10"/>
                    <a:pt x="18" y="18"/>
                  </a:cubicBezTo>
                  <a:cubicBezTo>
                    <a:pt x="10" y="26"/>
                    <a:pt x="5" y="37"/>
                    <a:pt x="5" y="49"/>
                  </a:cubicBezTo>
                  <a:cubicBezTo>
                    <a:pt x="5" y="52"/>
                    <a:pt x="5" y="55"/>
                    <a:pt x="6" y="58"/>
                  </a:cubicBezTo>
                  <a:cubicBezTo>
                    <a:pt x="6" y="57"/>
                    <a:pt x="6" y="56"/>
                    <a:pt x="6" y="55"/>
                  </a:cubicBezTo>
                  <a:cubicBezTo>
                    <a:pt x="7" y="54"/>
                    <a:pt x="7" y="53"/>
                    <a:pt x="8" y="52"/>
                  </a:cubicBezTo>
                  <a:cubicBezTo>
                    <a:pt x="8" y="52"/>
                    <a:pt x="8" y="51"/>
                    <a:pt x="8" y="51"/>
                  </a:cubicBezTo>
                  <a:cubicBezTo>
                    <a:pt x="8" y="50"/>
                    <a:pt x="8" y="50"/>
                    <a:pt x="8" y="49"/>
                  </a:cubicBezTo>
                  <a:cubicBezTo>
                    <a:pt x="8" y="38"/>
                    <a:pt x="12" y="27"/>
                    <a:pt x="20" y="20"/>
                  </a:cubicBezTo>
                  <a:cubicBezTo>
                    <a:pt x="27" y="12"/>
                    <a:pt x="38" y="7"/>
                    <a:pt x="49" y="7"/>
                  </a:cubicBezTo>
                  <a:cubicBezTo>
                    <a:pt x="49" y="7"/>
                    <a:pt x="49" y="7"/>
                    <a:pt x="49" y="7"/>
                  </a:cubicBezTo>
                  <a:cubicBezTo>
                    <a:pt x="49" y="7"/>
                    <a:pt x="49" y="7"/>
                    <a:pt x="49" y="7"/>
                  </a:cubicBezTo>
                  <a:cubicBezTo>
                    <a:pt x="49" y="12"/>
                    <a:pt x="49" y="12"/>
                    <a:pt x="49" y="12"/>
                  </a:cubicBezTo>
                  <a:cubicBezTo>
                    <a:pt x="49" y="12"/>
                    <a:pt x="49" y="12"/>
                    <a:pt x="49" y="12"/>
                  </a:cubicBezTo>
                  <a:cubicBezTo>
                    <a:pt x="39" y="12"/>
                    <a:pt x="30" y="16"/>
                    <a:pt x="23" y="23"/>
                  </a:cubicBezTo>
                  <a:cubicBezTo>
                    <a:pt x="17" y="30"/>
                    <a:pt x="13" y="39"/>
                    <a:pt x="13" y="49"/>
                  </a:cubicBezTo>
                  <a:cubicBezTo>
                    <a:pt x="13" y="50"/>
                    <a:pt x="13" y="50"/>
                    <a:pt x="13" y="51"/>
                  </a:cubicBezTo>
                  <a:cubicBezTo>
                    <a:pt x="13" y="51"/>
                    <a:pt x="13" y="52"/>
                    <a:pt x="13" y="52"/>
                  </a:cubicBezTo>
                  <a:cubicBezTo>
                    <a:pt x="13" y="53"/>
                    <a:pt x="13" y="54"/>
                    <a:pt x="12" y="54"/>
                  </a:cubicBezTo>
                  <a:cubicBezTo>
                    <a:pt x="12" y="55"/>
                    <a:pt x="11" y="56"/>
                    <a:pt x="11" y="57"/>
                  </a:cubicBezTo>
                  <a:cubicBezTo>
                    <a:pt x="11" y="57"/>
                    <a:pt x="10" y="58"/>
                    <a:pt x="10" y="59"/>
                  </a:cubicBezTo>
                  <a:cubicBezTo>
                    <a:pt x="10" y="72"/>
                    <a:pt x="10" y="72"/>
                    <a:pt x="10" y="72"/>
                  </a:cubicBezTo>
                  <a:cubicBezTo>
                    <a:pt x="10" y="72"/>
                    <a:pt x="10" y="72"/>
                    <a:pt x="10" y="72"/>
                  </a:cubicBezTo>
                  <a:cubicBezTo>
                    <a:pt x="10" y="72"/>
                    <a:pt x="10" y="73"/>
                    <a:pt x="9" y="74"/>
                  </a:cubicBezTo>
                  <a:cubicBezTo>
                    <a:pt x="8" y="74"/>
                    <a:pt x="7" y="74"/>
                    <a:pt x="6" y="73"/>
                  </a:cubicBezTo>
                  <a:cubicBezTo>
                    <a:pt x="4" y="69"/>
                    <a:pt x="3" y="65"/>
                    <a:pt x="2" y="61"/>
                  </a:cubicBezTo>
                  <a:cubicBezTo>
                    <a:pt x="1" y="57"/>
                    <a:pt x="0" y="53"/>
                    <a:pt x="0" y="49"/>
                  </a:cubicBezTo>
                  <a:cubicBezTo>
                    <a:pt x="0" y="36"/>
                    <a:pt x="6" y="23"/>
                    <a:pt x="14" y="14"/>
                  </a:cubicBezTo>
                  <a:cubicBezTo>
                    <a:pt x="23" y="5"/>
                    <a:pt x="36" y="0"/>
                    <a:pt x="49" y="0"/>
                  </a:cubicBezTo>
                  <a:cubicBezTo>
                    <a:pt x="49" y="0"/>
                    <a:pt x="49" y="0"/>
                    <a:pt x="49" y="0"/>
                  </a:cubicBezTo>
                  <a:cubicBezTo>
                    <a:pt x="49" y="0"/>
                    <a:pt x="49" y="0"/>
                    <a:pt x="49" y="0"/>
                  </a:cubicBezTo>
                  <a:cubicBezTo>
                    <a:pt x="49" y="4"/>
                    <a:pt x="49" y="4"/>
                    <a:pt x="49" y="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5" name="Freeform 13"/>
            <p:cNvSpPr>
              <a:spLocks noEditPoints="1"/>
            </p:cNvSpPr>
            <p:nvPr/>
          </p:nvSpPr>
          <p:spPr bwMode="auto">
            <a:xfrm>
              <a:off x="7416913" y="1452752"/>
              <a:ext cx="455377" cy="345147"/>
            </a:xfrm>
            <a:custGeom>
              <a:avLst/>
              <a:gdLst>
                <a:gd name="T0" fmla="*/ 141 w 177"/>
                <a:gd name="T1" fmla="*/ 36 h 134"/>
                <a:gd name="T2" fmla="*/ 163 w 177"/>
                <a:gd name="T3" fmla="*/ 93 h 134"/>
                <a:gd name="T4" fmla="*/ 163 w 177"/>
                <a:gd name="T5" fmla="*/ 96 h 134"/>
                <a:gd name="T6" fmla="*/ 166 w 177"/>
                <a:gd name="T7" fmla="*/ 108 h 134"/>
                <a:gd name="T8" fmla="*/ 172 w 177"/>
                <a:gd name="T9" fmla="*/ 90 h 134"/>
                <a:gd name="T10" fmla="*/ 129 w 177"/>
                <a:gd name="T11" fmla="*/ 16 h 134"/>
                <a:gd name="T12" fmla="*/ 89 w 177"/>
                <a:gd name="T13" fmla="*/ 0 h 134"/>
                <a:gd name="T14" fmla="*/ 165 w 177"/>
                <a:gd name="T15" fmla="*/ 45 h 134"/>
                <a:gd name="T16" fmla="*/ 166 w 177"/>
                <a:gd name="T17" fmla="*/ 133 h 134"/>
                <a:gd name="T18" fmla="*/ 161 w 177"/>
                <a:gd name="T19" fmla="*/ 132 h 134"/>
                <a:gd name="T20" fmla="*/ 160 w 177"/>
                <a:gd name="T21" fmla="*/ 103 h 134"/>
                <a:gd name="T22" fmla="*/ 157 w 177"/>
                <a:gd name="T23" fmla="*/ 97 h 134"/>
                <a:gd name="T24" fmla="*/ 157 w 177"/>
                <a:gd name="T25" fmla="*/ 93 h 134"/>
                <a:gd name="T26" fmla="*/ 137 w 177"/>
                <a:gd name="T27" fmla="*/ 40 h 134"/>
                <a:gd name="T28" fmla="*/ 89 w 177"/>
                <a:gd name="T29" fmla="*/ 14 h 134"/>
                <a:gd name="T30" fmla="*/ 49 w 177"/>
                <a:gd name="T31" fmla="*/ 16 h 134"/>
                <a:gd name="T32" fmla="*/ 5 w 177"/>
                <a:gd name="T33" fmla="*/ 90 h 134"/>
                <a:gd name="T34" fmla="*/ 10 w 177"/>
                <a:gd name="T35" fmla="*/ 108 h 134"/>
                <a:gd name="T36" fmla="*/ 14 w 177"/>
                <a:gd name="T37" fmla="*/ 95 h 134"/>
                <a:gd name="T38" fmla="*/ 14 w 177"/>
                <a:gd name="T39" fmla="*/ 89 h 134"/>
                <a:gd name="T40" fmla="*/ 88 w 177"/>
                <a:gd name="T41" fmla="*/ 14 h 134"/>
                <a:gd name="T42" fmla="*/ 89 w 177"/>
                <a:gd name="T43" fmla="*/ 14 h 134"/>
                <a:gd name="T44" fmla="*/ 88 w 177"/>
                <a:gd name="T45" fmla="*/ 20 h 134"/>
                <a:gd name="T46" fmla="*/ 20 w 177"/>
                <a:gd name="T47" fmla="*/ 89 h 134"/>
                <a:gd name="T48" fmla="*/ 20 w 177"/>
                <a:gd name="T49" fmla="*/ 96 h 134"/>
                <a:gd name="T50" fmla="*/ 19 w 177"/>
                <a:gd name="T51" fmla="*/ 98 h 134"/>
                <a:gd name="T52" fmla="*/ 16 w 177"/>
                <a:gd name="T53" fmla="*/ 108 h 134"/>
                <a:gd name="T54" fmla="*/ 16 w 177"/>
                <a:gd name="T55" fmla="*/ 130 h 134"/>
                <a:gd name="T56" fmla="*/ 10 w 177"/>
                <a:gd name="T57" fmla="*/ 132 h 134"/>
                <a:gd name="T58" fmla="*/ 12 w 177"/>
                <a:gd name="T59" fmla="*/ 44 h 134"/>
                <a:gd name="T60" fmla="*/ 88 w 177"/>
                <a:gd name="T61" fmla="*/ 0 h 134"/>
                <a:gd name="T62" fmla="*/ 89 w 177"/>
                <a:gd name="T63" fmla="*/ 0 h 134"/>
                <a:gd name="T64" fmla="*/ 88 w 177"/>
                <a:gd name="T65"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34">
                  <a:moveTo>
                    <a:pt x="89" y="14"/>
                  </a:moveTo>
                  <a:cubicBezTo>
                    <a:pt x="109" y="14"/>
                    <a:pt x="128" y="23"/>
                    <a:pt x="141" y="36"/>
                  </a:cubicBezTo>
                  <a:cubicBezTo>
                    <a:pt x="155" y="50"/>
                    <a:pt x="163" y="69"/>
                    <a:pt x="163" y="89"/>
                  </a:cubicBezTo>
                  <a:cubicBezTo>
                    <a:pt x="163" y="90"/>
                    <a:pt x="163" y="92"/>
                    <a:pt x="163" y="93"/>
                  </a:cubicBezTo>
                  <a:cubicBezTo>
                    <a:pt x="163" y="93"/>
                    <a:pt x="163" y="93"/>
                    <a:pt x="163" y="93"/>
                  </a:cubicBezTo>
                  <a:cubicBezTo>
                    <a:pt x="163" y="94"/>
                    <a:pt x="163" y="95"/>
                    <a:pt x="163" y="96"/>
                  </a:cubicBezTo>
                  <a:cubicBezTo>
                    <a:pt x="164" y="98"/>
                    <a:pt x="165" y="99"/>
                    <a:pt x="165" y="101"/>
                  </a:cubicBezTo>
                  <a:cubicBezTo>
                    <a:pt x="166" y="103"/>
                    <a:pt x="166" y="105"/>
                    <a:pt x="166" y="108"/>
                  </a:cubicBezTo>
                  <a:cubicBezTo>
                    <a:pt x="166" y="119"/>
                    <a:pt x="166" y="119"/>
                    <a:pt x="166" y="119"/>
                  </a:cubicBezTo>
                  <a:cubicBezTo>
                    <a:pt x="170" y="109"/>
                    <a:pt x="172" y="100"/>
                    <a:pt x="172" y="90"/>
                  </a:cubicBezTo>
                  <a:cubicBezTo>
                    <a:pt x="172" y="75"/>
                    <a:pt x="168" y="60"/>
                    <a:pt x="160" y="47"/>
                  </a:cubicBezTo>
                  <a:cubicBezTo>
                    <a:pt x="153" y="35"/>
                    <a:pt x="142" y="24"/>
                    <a:pt x="129" y="16"/>
                  </a:cubicBezTo>
                  <a:cubicBezTo>
                    <a:pt x="117" y="10"/>
                    <a:pt x="104" y="6"/>
                    <a:pt x="89" y="6"/>
                  </a:cubicBezTo>
                  <a:cubicBezTo>
                    <a:pt x="89" y="0"/>
                    <a:pt x="89" y="0"/>
                    <a:pt x="89" y="0"/>
                  </a:cubicBezTo>
                  <a:cubicBezTo>
                    <a:pt x="105" y="0"/>
                    <a:pt x="119" y="4"/>
                    <a:pt x="132" y="11"/>
                  </a:cubicBezTo>
                  <a:cubicBezTo>
                    <a:pt x="146" y="19"/>
                    <a:pt x="157" y="31"/>
                    <a:pt x="165" y="45"/>
                  </a:cubicBezTo>
                  <a:cubicBezTo>
                    <a:pt x="173" y="58"/>
                    <a:pt x="177" y="74"/>
                    <a:pt x="177" y="90"/>
                  </a:cubicBezTo>
                  <a:cubicBezTo>
                    <a:pt x="177" y="104"/>
                    <a:pt x="174" y="119"/>
                    <a:pt x="166" y="133"/>
                  </a:cubicBezTo>
                  <a:cubicBezTo>
                    <a:pt x="166" y="134"/>
                    <a:pt x="165" y="134"/>
                    <a:pt x="163" y="134"/>
                  </a:cubicBezTo>
                  <a:cubicBezTo>
                    <a:pt x="162" y="134"/>
                    <a:pt x="161" y="133"/>
                    <a:pt x="161" y="132"/>
                  </a:cubicBezTo>
                  <a:cubicBezTo>
                    <a:pt x="161" y="108"/>
                    <a:pt x="161" y="108"/>
                    <a:pt x="161" y="108"/>
                  </a:cubicBezTo>
                  <a:cubicBezTo>
                    <a:pt x="161" y="106"/>
                    <a:pt x="160" y="104"/>
                    <a:pt x="160" y="103"/>
                  </a:cubicBezTo>
                  <a:cubicBezTo>
                    <a:pt x="159" y="101"/>
                    <a:pt x="159" y="100"/>
                    <a:pt x="158" y="99"/>
                  </a:cubicBezTo>
                  <a:cubicBezTo>
                    <a:pt x="157" y="98"/>
                    <a:pt x="157" y="97"/>
                    <a:pt x="157" y="97"/>
                  </a:cubicBezTo>
                  <a:cubicBezTo>
                    <a:pt x="157" y="95"/>
                    <a:pt x="157" y="94"/>
                    <a:pt x="157" y="93"/>
                  </a:cubicBezTo>
                  <a:cubicBezTo>
                    <a:pt x="157" y="93"/>
                    <a:pt x="157" y="93"/>
                    <a:pt x="157" y="93"/>
                  </a:cubicBezTo>
                  <a:cubicBezTo>
                    <a:pt x="157" y="92"/>
                    <a:pt x="157" y="91"/>
                    <a:pt x="157" y="89"/>
                  </a:cubicBezTo>
                  <a:cubicBezTo>
                    <a:pt x="157" y="70"/>
                    <a:pt x="150" y="53"/>
                    <a:pt x="137" y="40"/>
                  </a:cubicBezTo>
                  <a:cubicBezTo>
                    <a:pt x="125" y="28"/>
                    <a:pt x="108" y="20"/>
                    <a:pt x="89" y="20"/>
                  </a:cubicBezTo>
                  <a:lnTo>
                    <a:pt x="89" y="14"/>
                  </a:lnTo>
                  <a:close/>
                  <a:moveTo>
                    <a:pt x="88" y="6"/>
                  </a:moveTo>
                  <a:cubicBezTo>
                    <a:pt x="74" y="6"/>
                    <a:pt x="61" y="9"/>
                    <a:pt x="49" y="16"/>
                  </a:cubicBezTo>
                  <a:cubicBezTo>
                    <a:pt x="36" y="23"/>
                    <a:pt x="25" y="34"/>
                    <a:pt x="17" y="47"/>
                  </a:cubicBezTo>
                  <a:cubicBezTo>
                    <a:pt x="9" y="60"/>
                    <a:pt x="5" y="75"/>
                    <a:pt x="5" y="90"/>
                  </a:cubicBezTo>
                  <a:cubicBezTo>
                    <a:pt x="5" y="99"/>
                    <a:pt x="7" y="108"/>
                    <a:pt x="10" y="117"/>
                  </a:cubicBezTo>
                  <a:cubicBezTo>
                    <a:pt x="10" y="108"/>
                    <a:pt x="10" y="108"/>
                    <a:pt x="10" y="108"/>
                  </a:cubicBezTo>
                  <a:cubicBezTo>
                    <a:pt x="10" y="105"/>
                    <a:pt x="11" y="103"/>
                    <a:pt x="11" y="101"/>
                  </a:cubicBezTo>
                  <a:cubicBezTo>
                    <a:pt x="12" y="99"/>
                    <a:pt x="13" y="97"/>
                    <a:pt x="14" y="95"/>
                  </a:cubicBezTo>
                  <a:cubicBezTo>
                    <a:pt x="14" y="94"/>
                    <a:pt x="14" y="94"/>
                    <a:pt x="14" y="93"/>
                  </a:cubicBezTo>
                  <a:cubicBezTo>
                    <a:pt x="14" y="92"/>
                    <a:pt x="14" y="90"/>
                    <a:pt x="14" y="89"/>
                  </a:cubicBezTo>
                  <a:cubicBezTo>
                    <a:pt x="14" y="69"/>
                    <a:pt x="22" y="50"/>
                    <a:pt x="36" y="36"/>
                  </a:cubicBezTo>
                  <a:cubicBezTo>
                    <a:pt x="49" y="23"/>
                    <a:pt x="68" y="14"/>
                    <a:pt x="88" y="14"/>
                  </a:cubicBezTo>
                  <a:cubicBezTo>
                    <a:pt x="88" y="14"/>
                    <a:pt x="88" y="14"/>
                    <a:pt x="88" y="14"/>
                  </a:cubicBezTo>
                  <a:cubicBezTo>
                    <a:pt x="89" y="14"/>
                    <a:pt x="89" y="14"/>
                    <a:pt x="89" y="14"/>
                  </a:cubicBezTo>
                  <a:cubicBezTo>
                    <a:pt x="89" y="20"/>
                    <a:pt x="89" y="20"/>
                    <a:pt x="89" y="20"/>
                  </a:cubicBezTo>
                  <a:cubicBezTo>
                    <a:pt x="88" y="20"/>
                    <a:pt x="88" y="20"/>
                    <a:pt x="88" y="20"/>
                  </a:cubicBezTo>
                  <a:cubicBezTo>
                    <a:pt x="70" y="20"/>
                    <a:pt x="52" y="28"/>
                    <a:pt x="40" y="40"/>
                  </a:cubicBezTo>
                  <a:cubicBezTo>
                    <a:pt x="27" y="53"/>
                    <a:pt x="20" y="70"/>
                    <a:pt x="20" y="89"/>
                  </a:cubicBezTo>
                  <a:cubicBezTo>
                    <a:pt x="20" y="90"/>
                    <a:pt x="20" y="92"/>
                    <a:pt x="20" y="93"/>
                  </a:cubicBezTo>
                  <a:cubicBezTo>
                    <a:pt x="20" y="94"/>
                    <a:pt x="20" y="95"/>
                    <a:pt x="20" y="96"/>
                  </a:cubicBezTo>
                  <a:cubicBezTo>
                    <a:pt x="20" y="96"/>
                    <a:pt x="20" y="96"/>
                    <a:pt x="20" y="96"/>
                  </a:cubicBezTo>
                  <a:cubicBezTo>
                    <a:pt x="20" y="97"/>
                    <a:pt x="20" y="97"/>
                    <a:pt x="19" y="98"/>
                  </a:cubicBezTo>
                  <a:cubicBezTo>
                    <a:pt x="18" y="99"/>
                    <a:pt x="17" y="101"/>
                    <a:pt x="17" y="103"/>
                  </a:cubicBezTo>
                  <a:cubicBezTo>
                    <a:pt x="16" y="104"/>
                    <a:pt x="16" y="106"/>
                    <a:pt x="16" y="108"/>
                  </a:cubicBezTo>
                  <a:cubicBezTo>
                    <a:pt x="16" y="130"/>
                    <a:pt x="16" y="130"/>
                    <a:pt x="16" y="130"/>
                  </a:cubicBezTo>
                  <a:cubicBezTo>
                    <a:pt x="16" y="130"/>
                    <a:pt x="16" y="130"/>
                    <a:pt x="16" y="130"/>
                  </a:cubicBezTo>
                  <a:cubicBezTo>
                    <a:pt x="16" y="131"/>
                    <a:pt x="15" y="132"/>
                    <a:pt x="14" y="133"/>
                  </a:cubicBezTo>
                  <a:cubicBezTo>
                    <a:pt x="13" y="134"/>
                    <a:pt x="11" y="133"/>
                    <a:pt x="10" y="132"/>
                  </a:cubicBezTo>
                  <a:cubicBezTo>
                    <a:pt x="3" y="118"/>
                    <a:pt x="0" y="104"/>
                    <a:pt x="0" y="90"/>
                  </a:cubicBezTo>
                  <a:cubicBezTo>
                    <a:pt x="0" y="74"/>
                    <a:pt x="4" y="58"/>
                    <a:pt x="12" y="44"/>
                  </a:cubicBezTo>
                  <a:cubicBezTo>
                    <a:pt x="20" y="30"/>
                    <a:pt x="32" y="18"/>
                    <a:pt x="47" y="11"/>
                  </a:cubicBezTo>
                  <a:cubicBezTo>
                    <a:pt x="59" y="4"/>
                    <a:pt x="73" y="0"/>
                    <a:pt x="88" y="0"/>
                  </a:cubicBezTo>
                  <a:cubicBezTo>
                    <a:pt x="88" y="0"/>
                    <a:pt x="88" y="0"/>
                    <a:pt x="88" y="0"/>
                  </a:cubicBezTo>
                  <a:cubicBezTo>
                    <a:pt x="89" y="0"/>
                    <a:pt x="89" y="0"/>
                    <a:pt x="89" y="0"/>
                  </a:cubicBezTo>
                  <a:cubicBezTo>
                    <a:pt x="89" y="6"/>
                    <a:pt x="89" y="6"/>
                    <a:pt x="89" y="6"/>
                  </a:cubicBezTo>
                  <a:lnTo>
                    <a:pt x="88" y="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6" name="Freeform 14"/>
            <p:cNvSpPr>
              <a:spLocks noEditPoints="1"/>
            </p:cNvSpPr>
            <p:nvPr/>
          </p:nvSpPr>
          <p:spPr bwMode="auto">
            <a:xfrm>
              <a:off x="7707847" y="1676826"/>
              <a:ext cx="110231" cy="189741"/>
            </a:xfrm>
            <a:custGeom>
              <a:avLst/>
              <a:gdLst>
                <a:gd name="T0" fmla="*/ 38 w 43"/>
                <a:gd name="T1" fmla="*/ 53 h 74"/>
                <a:gd name="T2" fmla="*/ 38 w 43"/>
                <a:gd name="T3" fmla="*/ 43 h 74"/>
                <a:gd name="T4" fmla="*/ 38 w 43"/>
                <a:gd name="T5" fmla="*/ 21 h 74"/>
                <a:gd name="T6" fmla="*/ 38 w 43"/>
                <a:gd name="T7" fmla="*/ 20 h 74"/>
                <a:gd name="T8" fmla="*/ 37 w 43"/>
                <a:gd name="T9" fmla="*/ 19 h 74"/>
                <a:gd name="T10" fmla="*/ 37 w 43"/>
                <a:gd name="T11" fmla="*/ 19 h 74"/>
                <a:gd name="T12" fmla="*/ 30 w 43"/>
                <a:gd name="T13" fmla="*/ 10 h 74"/>
                <a:gd name="T14" fmla="*/ 22 w 43"/>
                <a:gd name="T15" fmla="*/ 7 h 74"/>
                <a:gd name="T16" fmla="*/ 22 w 43"/>
                <a:gd name="T17" fmla="*/ 1 h 74"/>
                <a:gd name="T18" fmla="*/ 33 w 43"/>
                <a:gd name="T19" fmla="*/ 5 h 74"/>
                <a:gd name="T20" fmla="*/ 43 w 43"/>
                <a:gd name="T21" fmla="*/ 18 h 74"/>
                <a:gd name="T22" fmla="*/ 43 w 43"/>
                <a:gd name="T23" fmla="*/ 18 h 74"/>
                <a:gd name="T24" fmla="*/ 43 w 43"/>
                <a:gd name="T25" fmla="*/ 20 h 74"/>
                <a:gd name="T26" fmla="*/ 43 w 43"/>
                <a:gd name="T27" fmla="*/ 21 h 74"/>
                <a:gd name="T28" fmla="*/ 43 w 43"/>
                <a:gd name="T29" fmla="*/ 43 h 74"/>
                <a:gd name="T30" fmla="*/ 43 w 43"/>
                <a:gd name="T31" fmla="*/ 53 h 74"/>
                <a:gd name="T32" fmla="*/ 34 w 43"/>
                <a:gd name="T33" fmla="*/ 69 h 74"/>
                <a:gd name="T34" fmla="*/ 22 w 43"/>
                <a:gd name="T35" fmla="*/ 74 h 74"/>
                <a:gd name="T36" fmla="*/ 22 w 43"/>
                <a:gd name="T37" fmla="*/ 68 h 74"/>
                <a:gd name="T38" fmla="*/ 31 w 43"/>
                <a:gd name="T39" fmla="*/ 64 h 74"/>
                <a:gd name="T40" fmla="*/ 38 w 43"/>
                <a:gd name="T41" fmla="*/ 53 h 74"/>
                <a:gd name="T42" fmla="*/ 22 w 43"/>
                <a:gd name="T43" fmla="*/ 7 h 74"/>
                <a:gd name="T44" fmla="*/ 14 w 43"/>
                <a:gd name="T45" fmla="*/ 6 h 74"/>
                <a:gd name="T46" fmla="*/ 6 w 43"/>
                <a:gd name="T47" fmla="*/ 6 h 74"/>
                <a:gd name="T48" fmla="*/ 6 w 43"/>
                <a:gd name="T49" fmla="*/ 69 h 74"/>
                <a:gd name="T50" fmla="*/ 14 w 43"/>
                <a:gd name="T51" fmla="*/ 69 h 74"/>
                <a:gd name="T52" fmla="*/ 22 w 43"/>
                <a:gd name="T53" fmla="*/ 68 h 74"/>
                <a:gd name="T54" fmla="*/ 22 w 43"/>
                <a:gd name="T55" fmla="*/ 74 h 74"/>
                <a:gd name="T56" fmla="*/ 14 w 43"/>
                <a:gd name="T57" fmla="*/ 74 h 74"/>
                <a:gd name="T58" fmla="*/ 3 w 43"/>
                <a:gd name="T59" fmla="*/ 74 h 74"/>
                <a:gd name="T60" fmla="*/ 0 w 43"/>
                <a:gd name="T61" fmla="*/ 71 h 74"/>
                <a:gd name="T62" fmla="*/ 0 w 43"/>
                <a:gd name="T63" fmla="*/ 3 h 74"/>
                <a:gd name="T64" fmla="*/ 3 w 43"/>
                <a:gd name="T65" fmla="*/ 0 h 74"/>
                <a:gd name="T66" fmla="*/ 14 w 43"/>
                <a:gd name="T67" fmla="*/ 0 h 74"/>
                <a:gd name="T68" fmla="*/ 22 w 43"/>
                <a:gd name="T69" fmla="*/ 1 h 74"/>
                <a:gd name="T70" fmla="*/ 22 w 43"/>
                <a:gd name="T7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38" y="53"/>
                  </a:moveTo>
                  <a:cubicBezTo>
                    <a:pt x="38" y="43"/>
                    <a:pt x="38" y="43"/>
                    <a:pt x="38" y="43"/>
                  </a:cubicBezTo>
                  <a:cubicBezTo>
                    <a:pt x="38" y="21"/>
                    <a:pt x="38" y="21"/>
                    <a:pt x="38" y="21"/>
                  </a:cubicBezTo>
                  <a:cubicBezTo>
                    <a:pt x="38" y="21"/>
                    <a:pt x="38" y="21"/>
                    <a:pt x="38" y="20"/>
                  </a:cubicBezTo>
                  <a:cubicBezTo>
                    <a:pt x="37" y="20"/>
                    <a:pt x="37" y="20"/>
                    <a:pt x="37" y="19"/>
                  </a:cubicBezTo>
                  <a:cubicBezTo>
                    <a:pt x="37" y="19"/>
                    <a:pt x="37" y="19"/>
                    <a:pt x="37" y="19"/>
                  </a:cubicBezTo>
                  <a:cubicBezTo>
                    <a:pt x="37" y="16"/>
                    <a:pt x="34" y="12"/>
                    <a:pt x="30" y="10"/>
                  </a:cubicBezTo>
                  <a:cubicBezTo>
                    <a:pt x="28" y="9"/>
                    <a:pt x="25" y="8"/>
                    <a:pt x="22" y="7"/>
                  </a:cubicBezTo>
                  <a:cubicBezTo>
                    <a:pt x="22" y="1"/>
                    <a:pt x="22" y="1"/>
                    <a:pt x="22" y="1"/>
                  </a:cubicBezTo>
                  <a:cubicBezTo>
                    <a:pt x="26" y="2"/>
                    <a:pt x="30" y="3"/>
                    <a:pt x="33" y="5"/>
                  </a:cubicBezTo>
                  <a:cubicBezTo>
                    <a:pt x="38" y="8"/>
                    <a:pt x="42" y="13"/>
                    <a:pt x="43" y="18"/>
                  </a:cubicBezTo>
                  <a:cubicBezTo>
                    <a:pt x="43" y="18"/>
                    <a:pt x="43" y="18"/>
                    <a:pt x="43" y="18"/>
                  </a:cubicBezTo>
                  <a:cubicBezTo>
                    <a:pt x="43" y="19"/>
                    <a:pt x="43" y="19"/>
                    <a:pt x="43" y="20"/>
                  </a:cubicBezTo>
                  <a:cubicBezTo>
                    <a:pt x="43" y="20"/>
                    <a:pt x="43" y="21"/>
                    <a:pt x="43" y="21"/>
                  </a:cubicBezTo>
                  <a:cubicBezTo>
                    <a:pt x="43" y="43"/>
                    <a:pt x="43" y="43"/>
                    <a:pt x="43" y="43"/>
                  </a:cubicBezTo>
                  <a:cubicBezTo>
                    <a:pt x="43" y="53"/>
                    <a:pt x="43" y="53"/>
                    <a:pt x="43" y="53"/>
                  </a:cubicBezTo>
                  <a:cubicBezTo>
                    <a:pt x="43" y="59"/>
                    <a:pt x="40" y="65"/>
                    <a:pt x="34" y="69"/>
                  </a:cubicBezTo>
                  <a:cubicBezTo>
                    <a:pt x="31" y="71"/>
                    <a:pt x="26" y="73"/>
                    <a:pt x="22" y="74"/>
                  </a:cubicBezTo>
                  <a:cubicBezTo>
                    <a:pt x="22" y="68"/>
                    <a:pt x="22" y="68"/>
                    <a:pt x="22" y="68"/>
                  </a:cubicBezTo>
                  <a:cubicBezTo>
                    <a:pt x="25" y="67"/>
                    <a:pt x="28" y="66"/>
                    <a:pt x="31" y="64"/>
                  </a:cubicBezTo>
                  <a:cubicBezTo>
                    <a:pt x="35" y="61"/>
                    <a:pt x="38" y="57"/>
                    <a:pt x="38" y="53"/>
                  </a:cubicBezTo>
                  <a:close/>
                  <a:moveTo>
                    <a:pt x="22" y="7"/>
                  </a:moveTo>
                  <a:cubicBezTo>
                    <a:pt x="19" y="6"/>
                    <a:pt x="17" y="6"/>
                    <a:pt x="14" y="6"/>
                  </a:cubicBezTo>
                  <a:cubicBezTo>
                    <a:pt x="6" y="6"/>
                    <a:pt x="6" y="6"/>
                    <a:pt x="6" y="6"/>
                  </a:cubicBezTo>
                  <a:cubicBezTo>
                    <a:pt x="6" y="69"/>
                    <a:pt x="6" y="69"/>
                    <a:pt x="6" y="69"/>
                  </a:cubicBezTo>
                  <a:cubicBezTo>
                    <a:pt x="14" y="69"/>
                    <a:pt x="14" y="69"/>
                    <a:pt x="14" y="69"/>
                  </a:cubicBezTo>
                  <a:cubicBezTo>
                    <a:pt x="17" y="69"/>
                    <a:pt x="19" y="68"/>
                    <a:pt x="22" y="68"/>
                  </a:cubicBezTo>
                  <a:cubicBezTo>
                    <a:pt x="22" y="74"/>
                    <a:pt x="22" y="74"/>
                    <a:pt x="22" y="74"/>
                  </a:cubicBezTo>
                  <a:cubicBezTo>
                    <a:pt x="19" y="74"/>
                    <a:pt x="17" y="74"/>
                    <a:pt x="14" y="74"/>
                  </a:cubicBezTo>
                  <a:cubicBezTo>
                    <a:pt x="3" y="74"/>
                    <a:pt x="3" y="74"/>
                    <a:pt x="3" y="74"/>
                  </a:cubicBezTo>
                  <a:cubicBezTo>
                    <a:pt x="1" y="74"/>
                    <a:pt x="0" y="73"/>
                    <a:pt x="0" y="71"/>
                  </a:cubicBezTo>
                  <a:cubicBezTo>
                    <a:pt x="0" y="3"/>
                    <a:pt x="0" y="3"/>
                    <a:pt x="0" y="3"/>
                  </a:cubicBezTo>
                  <a:cubicBezTo>
                    <a:pt x="0" y="2"/>
                    <a:pt x="1" y="0"/>
                    <a:pt x="3" y="0"/>
                  </a:cubicBezTo>
                  <a:cubicBezTo>
                    <a:pt x="14" y="0"/>
                    <a:pt x="14" y="0"/>
                    <a:pt x="14" y="0"/>
                  </a:cubicBezTo>
                  <a:cubicBezTo>
                    <a:pt x="17" y="0"/>
                    <a:pt x="19" y="1"/>
                    <a:pt x="22" y="1"/>
                  </a:cubicBezTo>
                  <a:lnTo>
                    <a:pt x="22" y="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7" name="Freeform 15"/>
            <p:cNvSpPr>
              <a:spLocks noEditPoints="1"/>
            </p:cNvSpPr>
            <p:nvPr/>
          </p:nvSpPr>
          <p:spPr bwMode="auto">
            <a:xfrm>
              <a:off x="7471123" y="1676826"/>
              <a:ext cx="110231" cy="189741"/>
            </a:xfrm>
            <a:custGeom>
              <a:avLst/>
              <a:gdLst>
                <a:gd name="T0" fmla="*/ 22 w 43"/>
                <a:gd name="T1" fmla="*/ 1 h 74"/>
                <a:gd name="T2" fmla="*/ 29 w 43"/>
                <a:gd name="T3" fmla="*/ 0 h 74"/>
                <a:gd name="T4" fmla="*/ 40 w 43"/>
                <a:gd name="T5" fmla="*/ 0 h 74"/>
                <a:gd name="T6" fmla="*/ 43 w 43"/>
                <a:gd name="T7" fmla="*/ 3 h 74"/>
                <a:gd name="T8" fmla="*/ 43 w 43"/>
                <a:gd name="T9" fmla="*/ 71 h 74"/>
                <a:gd name="T10" fmla="*/ 40 w 43"/>
                <a:gd name="T11" fmla="*/ 74 h 74"/>
                <a:gd name="T12" fmla="*/ 29 w 43"/>
                <a:gd name="T13" fmla="*/ 74 h 74"/>
                <a:gd name="T14" fmla="*/ 22 w 43"/>
                <a:gd name="T15" fmla="*/ 74 h 74"/>
                <a:gd name="T16" fmla="*/ 22 w 43"/>
                <a:gd name="T17" fmla="*/ 68 h 74"/>
                <a:gd name="T18" fmla="*/ 29 w 43"/>
                <a:gd name="T19" fmla="*/ 69 h 74"/>
                <a:gd name="T20" fmla="*/ 37 w 43"/>
                <a:gd name="T21" fmla="*/ 69 h 74"/>
                <a:gd name="T22" fmla="*/ 37 w 43"/>
                <a:gd name="T23" fmla="*/ 6 h 74"/>
                <a:gd name="T24" fmla="*/ 29 w 43"/>
                <a:gd name="T25" fmla="*/ 6 h 74"/>
                <a:gd name="T26" fmla="*/ 22 w 43"/>
                <a:gd name="T27" fmla="*/ 7 h 74"/>
                <a:gd name="T28" fmla="*/ 22 w 43"/>
                <a:gd name="T29" fmla="*/ 1 h 74"/>
                <a:gd name="T30" fmla="*/ 0 w 43"/>
                <a:gd name="T31" fmla="*/ 53 h 74"/>
                <a:gd name="T32" fmla="*/ 0 w 43"/>
                <a:gd name="T33" fmla="*/ 43 h 74"/>
                <a:gd name="T34" fmla="*/ 0 w 43"/>
                <a:gd name="T35" fmla="*/ 21 h 74"/>
                <a:gd name="T36" fmla="*/ 0 w 43"/>
                <a:gd name="T37" fmla="*/ 20 h 74"/>
                <a:gd name="T38" fmla="*/ 0 w 43"/>
                <a:gd name="T39" fmla="*/ 18 h 74"/>
                <a:gd name="T40" fmla="*/ 0 w 43"/>
                <a:gd name="T41" fmla="*/ 18 h 74"/>
                <a:gd name="T42" fmla="*/ 10 w 43"/>
                <a:gd name="T43" fmla="*/ 5 h 74"/>
                <a:gd name="T44" fmla="*/ 22 w 43"/>
                <a:gd name="T45" fmla="*/ 1 h 74"/>
                <a:gd name="T46" fmla="*/ 22 w 43"/>
                <a:gd name="T47" fmla="*/ 7 h 74"/>
                <a:gd name="T48" fmla="*/ 13 w 43"/>
                <a:gd name="T49" fmla="*/ 10 h 74"/>
                <a:gd name="T50" fmla="*/ 6 w 43"/>
                <a:gd name="T51" fmla="*/ 19 h 74"/>
                <a:gd name="T52" fmla="*/ 6 w 43"/>
                <a:gd name="T53" fmla="*/ 19 h 74"/>
                <a:gd name="T54" fmla="*/ 6 w 43"/>
                <a:gd name="T55" fmla="*/ 20 h 74"/>
                <a:gd name="T56" fmla="*/ 6 w 43"/>
                <a:gd name="T57" fmla="*/ 21 h 74"/>
                <a:gd name="T58" fmla="*/ 6 w 43"/>
                <a:gd name="T59" fmla="*/ 43 h 74"/>
                <a:gd name="T60" fmla="*/ 6 w 43"/>
                <a:gd name="T61" fmla="*/ 53 h 74"/>
                <a:gd name="T62" fmla="*/ 12 w 43"/>
                <a:gd name="T63" fmla="*/ 64 h 74"/>
                <a:gd name="T64" fmla="*/ 22 w 43"/>
                <a:gd name="T65" fmla="*/ 68 h 74"/>
                <a:gd name="T66" fmla="*/ 22 w 43"/>
                <a:gd name="T67" fmla="*/ 74 h 74"/>
                <a:gd name="T68" fmla="*/ 9 w 43"/>
                <a:gd name="T69" fmla="*/ 69 h 74"/>
                <a:gd name="T70" fmla="*/ 0 w 43"/>
                <a:gd name="T71"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22" y="1"/>
                  </a:moveTo>
                  <a:cubicBezTo>
                    <a:pt x="24" y="1"/>
                    <a:pt x="27" y="0"/>
                    <a:pt x="29" y="0"/>
                  </a:cubicBezTo>
                  <a:cubicBezTo>
                    <a:pt x="40" y="0"/>
                    <a:pt x="40" y="0"/>
                    <a:pt x="40" y="0"/>
                  </a:cubicBezTo>
                  <a:cubicBezTo>
                    <a:pt x="42" y="0"/>
                    <a:pt x="43" y="2"/>
                    <a:pt x="43" y="3"/>
                  </a:cubicBezTo>
                  <a:cubicBezTo>
                    <a:pt x="43" y="71"/>
                    <a:pt x="43" y="71"/>
                    <a:pt x="43" y="71"/>
                  </a:cubicBezTo>
                  <a:cubicBezTo>
                    <a:pt x="43" y="73"/>
                    <a:pt x="42" y="74"/>
                    <a:pt x="40" y="74"/>
                  </a:cubicBezTo>
                  <a:cubicBezTo>
                    <a:pt x="29" y="74"/>
                    <a:pt x="29" y="74"/>
                    <a:pt x="29" y="74"/>
                  </a:cubicBezTo>
                  <a:cubicBezTo>
                    <a:pt x="27" y="74"/>
                    <a:pt x="24" y="74"/>
                    <a:pt x="22" y="74"/>
                  </a:cubicBezTo>
                  <a:cubicBezTo>
                    <a:pt x="22" y="68"/>
                    <a:pt x="22" y="68"/>
                    <a:pt x="22" y="68"/>
                  </a:cubicBezTo>
                  <a:cubicBezTo>
                    <a:pt x="24" y="68"/>
                    <a:pt x="27" y="69"/>
                    <a:pt x="29" y="69"/>
                  </a:cubicBezTo>
                  <a:cubicBezTo>
                    <a:pt x="37" y="69"/>
                    <a:pt x="37" y="69"/>
                    <a:pt x="37" y="69"/>
                  </a:cubicBezTo>
                  <a:cubicBezTo>
                    <a:pt x="37" y="6"/>
                    <a:pt x="37" y="6"/>
                    <a:pt x="37" y="6"/>
                  </a:cubicBezTo>
                  <a:cubicBezTo>
                    <a:pt x="29" y="6"/>
                    <a:pt x="29" y="6"/>
                    <a:pt x="29" y="6"/>
                  </a:cubicBezTo>
                  <a:cubicBezTo>
                    <a:pt x="27" y="6"/>
                    <a:pt x="24" y="6"/>
                    <a:pt x="22" y="7"/>
                  </a:cubicBezTo>
                  <a:lnTo>
                    <a:pt x="22" y="1"/>
                  </a:lnTo>
                  <a:close/>
                  <a:moveTo>
                    <a:pt x="0" y="53"/>
                  </a:moveTo>
                  <a:cubicBezTo>
                    <a:pt x="0" y="43"/>
                    <a:pt x="0" y="43"/>
                    <a:pt x="0" y="43"/>
                  </a:cubicBezTo>
                  <a:cubicBezTo>
                    <a:pt x="0" y="21"/>
                    <a:pt x="0" y="21"/>
                    <a:pt x="0" y="21"/>
                  </a:cubicBezTo>
                  <a:cubicBezTo>
                    <a:pt x="0" y="21"/>
                    <a:pt x="0" y="20"/>
                    <a:pt x="0" y="20"/>
                  </a:cubicBezTo>
                  <a:cubicBezTo>
                    <a:pt x="0" y="19"/>
                    <a:pt x="0" y="19"/>
                    <a:pt x="0" y="18"/>
                  </a:cubicBezTo>
                  <a:cubicBezTo>
                    <a:pt x="0" y="18"/>
                    <a:pt x="0" y="18"/>
                    <a:pt x="0" y="18"/>
                  </a:cubicBezTo>
                  <a:cubicBezTo>
                    <a:pt x="1" y="13"/>
                    <a:pt x="5" y="8"/>
                    <a:pt x="10" y="5"/>
                  </a:cubicBezTo>
                  <a:cubicBezTo>
                    <a:pt x="13" y="3"/>
                    <a:pt x="17" y="2"/>
                    <a:pt x="22" y="1"/>
                  </a:cubicBezTo>
                  <a:cubicBezTo>
                    <a:pt x="22" y="7"/>
                    <a:pt x="22" y="7"/>
                    <a:pt x="22" y="7"/>
                  </a:cubicBezTo>
                  <a:cubicBezTo>
                    <a:pt x="18" y="8"/>
                    <a:pt x="16" y="9"/>
                    <a:pt x="13" y="10"/>
                  </a:cubicBezTo>
                  <a:cubicBezTo>
                    <a:pt x="9" y="12"/>
                    <a:pt x="6" y="16"/>
                    <a:pt x="6" y="19"/>
                  </a:cubicBezTo>
                  <a:cubicBezTo>
                    <a:pt x="6" y="19"/>
                    <a:pt x="6" y="19"/>
                    <a:pt x="6" y="19"/>
                  </a:cubicBezTo>
                  <a:cubicBezTo>
                    <a:pt x="6" y="20"/>
                    <a:pt x="6" y="20"/>
                    <a:pt x="6" y="20"/>
                  </a:cubicBezTo>
                  <a:cubicBezTo>
                    <a:pt x="6" y="21"/>
                    <a:pt x="6" y="21"/>
                    <a:pt x="6" y="21"/>
                  </a:cubicBezTo>
                  <a:cubicBezTo>
                    <a:pt x="6" y="43"/>
                    <a:pt x="6" y="43"/>
                    <a:pt x="6" y="43"/>
                  </a:cubicBezTo>
                  <a:cubicBezTo>
                    <a:pt x="6" y="53"/>
                    <a:pt x="6" y="53"/>
                    <a:pt x="6" y="53"/>
                  </a:cubicBezTo>
                  <a:cubicBezTo>
                    <a:pt x="6" y="57"/>
                    <a:pt x="8" y="61"/>
                    <a:pt x="12" y="64"/>
                  </a:cubicBezTo>
                  <a:cubicBezTo>
                    <a:pt x="15" y="66"/>
                    <a:pt x="18" y="67"/>
                    <a:pt x="22" y="68"/>
                  </a:cubicBezTo>
                  <a:cubicBezTo>
                    <a:pt x="22" y="74"/>
                    <a:pt x="22" y="74"/>
                    <a:pt x="22" y="74"/>
                  </a:cubicBezTo>
                  <a:cubicBezTo>
                    <a:pt x="17" y="73"/>
                    <a:pt x="12" y="71"/>
                    <a:pt x="9" y="69"/>
                  </a:cubicBezTo>
                  <a:cubicBezTo>
                    <a:pt x="3" y="65"/>
                    <a:pt x="0" y="59"/>
                    <a:pt x="0" y="5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8" name="Freeform 16"/>
            <p:cNvSpPr>
              <a:spLocks noEditPoints="1"/>
            </p:cNvSpPr>
            <p:nvPr/>
          </p:nvSpPr>
          <p:spPr bwMode="auto">
            <a:xfrm>
              <a:off x="6439299" y="1523228"/>
              <a:ext cx="285514" cy="254795"/>
            </a:xfrm>
            <a:custGeom>
              <a:avLst/>
              <a:gdLst>
                <a:gd name="T0" fmla="*/ 56 w 111"/>
                <a:gd name="T1" fmla="*/ 89 h 99"/>
                <a:gd name="T2" fmla="*/ 65 w 111"/>
                <a:gd name="T3" fmla="*/ 91 h 99"/>
                <a:gd name="T4" fmla="*/ 72 w 111"/>
                <a:gd name="T5" fmla="*/ 93 h 99"/>
                <a:gd name="T6" fmla="*/ 77 w 111"/>
                <a:gd name="T7" fmla="*/ 94 h 99"/>
                <a:gd name="T8" fmla="*/ 83 w 111"/>
                <a:gd name="T9" fmla="*/ 92 h 99"/>
                <a:gd name="T10" fmla="*/ 90 w 111"/>
                <a:gd name="T11" fmla="*/ 84 h 99"/>
                <a:gd name="T12" fmla="*/ 91 w 111"/>
                <a:gd name="T13" fmla="*/ 83 h 99"/>
                <a:gd name="T14" fmla="*/ 106 w 111"/>
                <a:gd name="T15" fmla="*/ 46 h 99"/>
                <a:gd name="T16" fmla="*/ 106 w 111"/>
                <a:gd name="T17" fmla="*/ 37 h 99"/>
                <a:gd name="T18" fmla="*/ 106 w 111"/>
                <a:gd name="T19" fmla="*/ 35 h 99"/>
                <a:gd name="T20" fmla="*/ 95 w 111"/>
                <a:gd name="T21" fmla="*/ 12 h 99"/>
                <a:gd name="T22" fmla="*/ 94 w 111"/>
                <a:gd name="T23" fmla="*/ 11 h 99"/>
                <a:gd name="T24" fmla="*/ 65 w 111"/>
                <a:gd name="T25" fmla="*/ 7 h 99"/>
                <a:gd name="T26" fmla="*/ 55 w 111"/>
                <a:gd name="T27" fmla="*/ 5 h 99"/>
                <a:gd name="T28" fmla="*/ 72 w 111"/>
                <a:gd name="T29" fmla="*/ 0 h 99"/>
                <a:gd name="T30" fmla="*/ 98 w 111"/>
                <a:gd name="T31" fmla="*/ 8 h 99"/>
                <a:gd name="T32" fmla="*/ 106 w 111"/>
                <a:gd name="T33" fmla="*/ 19 h 99"/>
                <a:gd name="T34" fmla="*/ 111 w 111"/>
                <a:gd name="T35" fmla="*/ 36 h 99"/>
                <a:gd name="T36" fmla="*/ 111 w 111"/>
                <a:gd name="T37" fmla="*/ 36 h 99"/>
                <a:gd name="T38" fmla="*/ 111 w 111"/>
                <a:gd name="T39" fmla="*/ 43 h 99"/>
                <a:gd name="T40" fmla="*/ 109 w 111"/>
                <a:gd name="T41" fmla="*/ 56 h 99"/>
                <a:gd name="T42" fmla="*/ 94 w 111"/>
                <a:gd name="T43" fmla="*/ 86 h 99"/>
                <a:gd name="T44" fmla="*/ 91 w 111"/>
                <a:gd name="T45" fmla="*/ 91 h 99"/>
                <a:gd name="T46" fmla="*/ 78 w 111"/>
                <a:gd name="T47" fmla="*/ 99 h 99"/>
                <a:gd name="T48" fmla="*/ 71 w 111"/>
                <a:gd name="T49" fmla="*/ 98 h 99"/>
                <a:gd name="T50" fmla="*/ 62 w 111"/>
                <a:gd name="T51" fmla="*/ 95 h 99"/>
                <a:gd name="T52" fmla="*/ 56 w 111"/>
                <a:gd name="T53" fmla="*/ 94 h 99"/>
                <a:gd name="T54" fmla="*/ 29 w 111"/>
                <a:gd name="T55" fmla="*/ 92 h 99"/>
                <a:gd name="T56" fmla="*/ 39 w 111"/>
                <a:gd name="T57" fmla="*/ 93 h 99"/>
                <a:gd name="T58" fmla="*/ 42 w 111"/>
                <a:gd name="T59" fmla="*/ 93 h 99"/>
                <a:gd name="T60" fmla="*/ 48 w 111"/>
                <a:gd name="T61" fmla="*/ 90 h 99"/>
                <a:gd name="T62" fmla="*/ 55 w 111"/>
                <a:gd name="T63" fmla="*/ 94 h 99"/>
                <a:gd name="T64" fmla="*/ 46 w 111"/>
                <a:gd name="T65" fmla="*/ 96 h 99"/>
                <a:gd name="T66" fmla="*/ 40 w 111"/>
                <a:gd name="T67" fmla="*/ 98 h 99"/>
                <a:gd name="T68" fmla="*/ 55 w 111"/>
                <a:gd name="T69" fmla="*/ 10 h 99"/>
                <a:gd name="T70" fmla="*/ 55 w 111"/>
                <a:gd name="T71" fmla="*/ 10 h 99"/>
                <a:gd name="T72" fmla="*/ 46 w 111"/>
                <a:gd name="T73" fmla="*/ 7 h 99"/>
                <a:gd name="T74" fmla="*/ 29 w 111"/>
                <a:gd name="T75" fmla="*/ 1 h 99"/>
                <a:gd name="T76" fmla="*/ 52 w 111"/>
                <a:gd name="T77" fmla="*/ 4 h 99"/>
                <a:gd name="T78" fmla="*/ 29 w 111"/>
                <a:gd name="T79" fmla="*/ 92 h 99"/>
                <a:gd name="T80" fmla="*/ 5 w 111"/>
                <a:gd name="T81" fmla="*/ 35 h 99"/>
                <a:gd name="T82" fmla="*/ 5 w 111"/>
                <a:gd name="T83" fmla="*/ 37 h 99"/>
                <a:gd name="T84" fmla="*/ 5 w 111"/>
                <a:gd name="T85" fmla="*/ 46 h 99"/>
                <a:gd name="T86" fmla="*/ 20 w 111"/>
                <a:gd name="T87" fmla="*/ 83 h 99"/>
                <a:gd name="T88" fmla="*/ 24 w 111"/>
                <a:gd name="T89" fmla="*/ 88 h 99"/>
                <a:gd name="T90" fmla="*/ 29 w 111"/>
                <a:gd name="T91" fmla="*/ 92 h 99"/>
                <a:gd name="T92" fmla="*/ 24 w 111"/>
                <a:gd name="T93" fmla="*/ 95 h 99"/>
                <a:gd name="T94" fmla="*/ 17 w 111"/>
                <a:gd name="T95" fmla="*/ 87 h 99"/>
                <a:gd name="T96" fmla="*/ 5 w 111"/>
                <a:gd name="T97" fmla="*/ 64 h 99"/>
                <a:gd name="T98" fmla="*/ 0 w 111"/>
                <a:gd name="T99" fmla="*/ 43 h 99"/>
                <a:gd name="T100" fmla="*/ 0 w 111"/>
                <a:gd name="T101" fmla="*/ 37 h 99"/>
                <a:gd name="T102" fmla="*/ 1 w 111"/>
                <a:gd name="T103" fmla="*/ 30 h 99"/>
                <a:gd name="T104" fmla="*/ 13 w 111"/>
                <a:gd name="T105" fmla="*/ 8 h 99"/>
                <a:gd name="T106" fmla="*/ 29 w 111"/>
                <a:gd name="T107" fmla="*/ 1 h 99"/>
                <a:gd name="T108" fmla="*/ 17 w 111"/>
                <a:gd name="T109" fmla="*/ 11 h 99"/>
                <a:gd name="T110" fmla="*/ 29 w 111"/>
                <a:gd name="T111"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99">
                  <a:moveTo>
                    <a:pt x="55" y="89"/>
                  </a:moveTo>
                  <a:cubicBezTo>
                    <a:pt x="55" y="89"/>
                    <a:pt x="55" y="89"/>
                    <a:pt x="55" y="89"/>
                  </a:cubicBezTo>
                  <a:cubicBezTo>
                    <a:pt x="56" y="89"/>
                    <a:pt x="56" y="89"/>
                    <a:pt x="56" y="89"/>
                  </a:cubicBezTo>
                  <a:cubicBezTo>
                    <a:pt x="56" y="89"/>
                    <a:pt x="56" y="89"/>
                    <a:pt x="56" y="89"/>
                  </a:cubicBezTo>
                  <a:cubicBezTo>
                    <a:pt x="57" y="89"/>
                    <a:pt x="58" y="89"/>
                    <a:pt x="59" y="89"/>
                  </a:cubicBezTo>
                  <a:cubicBezTo>
                    <a:pt x="61" y="90"/>
                    <a:pt x="62" y="90"/>
                    <a:pt x="63" y="90"/>
                  </a:cubicBezTo>
                  <a:cubicBezTo>
                    <a:pt x="63" y="90"/>
                    <a:pt x="63" y="90"/>
                    <a:pt x="63" y="90"/>
                  </a:cubicBezTo>
                  <a:cubicBezTo>
                    <a:pt x="64" y="90"/>
                    <a:pt x="64" y="91"/>
                    <a:pt x="65" y="91"/>
                  </a:cubicBezTo>
                  <a:cubicBezTo>
                    <a:pt x="65" y="91"/>
                    <a:pt x="66" y="91"/>
                    <a:pt x="67" y="92"/>
                  </a:cubicBezTo>
                  <a:cubicBezTo>
                    <a:pt x="68" y="92"/>
                    <a:pt x="68" y="92"/>
                    <a:pt x="69" y="93"/>
                  </a:cubicBezTo>
                  <a:cubicBezTo>
                    <a:pt x="70" y="93"/>
                    <a:pt x="71"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4" y="94"/>
                    <a:pt x="76" y="94"/>
                    <a:pt x="77" y="94"/>
                  </a:cubicBezTo>
                  <a:cubicBezTo>
                    <a:pt x="79" y="94"/>
                    <a:pt x="80" y="93"/>
                    <a:pt x="82" y="92"/>
                  </a:cubicBezTo>
                  <a:cubicBezTo>
                    <a:pt x="82" y="92"/>
                    <a:pt x="82" y="92"/>
                    <a:pt x="82" y="92"/>
                  </a:cubicBezTo>
                  <a:cubicBezTo>
                    <a:pt x="82" y="92"/>
                    <a:pt x="82" y="92"/>
                    <a:pt x="82" y="92"/>
                  </a:cubicBezTo>
                  <a:cubicBezTo>
                    <a:pt x="82" y="92"/>
                    <a:pt x="82" y="92"/>
                    <a:pt x="83" y="92"/>
                  </a:cubicBezTo>
                  <a:cubicBezTo>
                    <a:pt x="83" y="91"/>
                    <a:pt x="83" y="91"/>
                    <a:pt x="84" y="91"/>
                  </a:cubicBezTo>
                  <a:cubicBezTo>
                    <a:pt x="85" y="90"/>
                    <a:pt x="86" y="89"/>
                    <a:pt x="87" y="88"/>
                  </a:cubicBezTo>
                  <a:cubicBezTo>
                    <a:pt x="87" y="88"/>
                    <a:pt x="87" y="88"/>
                    <a:pt x="87" y="88"/>
                  </a:cubicBezTo>
                  <a:cubicBezTo>
                    <a:pt x="88" y="86"/>
                    <a:pt x="89" y="85"/>
                    <a:pt x="90" y="84"/>
                  </a:cubicBezTo>
                  <a:cubicBezTo>
                    <a:pt x="90" y="84"/>
                    <a:pt x="90" y="84"/>
                    <a:pt x="90" y="84"/>
                  </a:cubicBezTo>
                  <a:cubicBezTo>
                    <a:pt x="91" y="83"/>
                    <a:pt x="91" y="83"/>
                    <a:pt x="91" y="83"/>
                  </a:cubicBezTo>
                  <a:cubicBezTo>
                    <a:pt x="91" y="83"/>
                    <a:pt x="91" y="83"/>
                    <a:pt x="91" y="83"/>
                  </a:cubicBezTo>
                  <a:cubicBezTo>
                    <a:pt x="91" y="83"/>
                    <a:pt x="91" y="83"/>
                    <a:pt x="91" y="83"/>
                  </a:cubicBezTo>
                  <a:cubicBezTo>
                    <a:pt x="93" y="80"/>
                    <a:pt x="95" y="77"/>
                    <a:pt x="97" y="74"/>
                  </a:cubicBezTo>
                  <a:cubicBezTo>
                    <a:pt x="99" y="70"/>
                    <a:pt x="100" y="67"/>
                    <a:pt x="102" y="63"/>
                  </a:cubicBezTo>
                  <a:cubicBezTo>
                    <a:pt x="103" y="60"/>
                    <a:pt x="103" y="57"/>
                    <a:pt x="104" y="55"/>
                  </a:cubicBezTo>
                  <a:cubicBezTo>
                    <a:pt x="105" y="52"/>
                    <a:pt x="105" y="49"/>
                    <a:pt x="106" y="46"/>
                  </a:cubicBezTo>
                  <a:cubicBezTo>
                    <a:pt x="106" y="46"/>
                    <a:pt x="106" y="46"/>
                    <a:pt x="106" y="46"/>
                  </a:cubicBezTo>
                  <a:cubicBezTo>
                    <a:pt x="106" y="44"/>
                    <a:pt x="106" y="44"/>
                    <a:pt x="106" y="44"/>
                  </a:cubicBezTo>
                  <a:cubicBezTo>
                    <a:pt x="106" y="42"/>
                    <a:pt x="106" y="42"/>
                    <a:pt x="106" y="42"/>
                  </a:cubicBezTo>
                  <a:cubicBezTo>
                    <a:pt x="106" y="37"/>
                    <a:pt x="106" y="37"/>
                    <a:pt x="106" y="37"/>
                  </a:cubicBezTo>
                  <a:cubicBezTo>
                    <a:pt x="106" y="37"/>
                    <a:pt x="106" y="37"/>
                    <a:pt x="106" y="37"/>
                  </a:cubicBezTo>
                  <a:cubicBezTo>
                    <a:pt x="106" y="37"/>
                    <a:pt x="106" y="37"/>
                    <a:pt x="106" y="37"/>
                  </a:cubicBezTo>
                  <a:cubicBezTo>
                    <a:pt x="106" y="37"/>
                    <a:pt x="106" y="37"/>
                    <a:pt x="106" y="37"/>
                  </a:cubicBezTo>
                  <a:cubicBezTo>
                    <a:pt x="106" y="36"/>
                    <a:pt x="106" y="35"/>
                    <a:pt x="106" y="35"/>
                  </a:cubicBezTo>
                  <a:cubicBezTo>
                    <a:pt x="106" y="34"/>
                    <a:pt x="105" y="32"/>
                    <a:pt x="105" y="31"/>
                  </a:cubicBezTo>
                  <a:cubicBezTo>
                    <a:pt x="105" y="28"/>
                    <a:pt x="104" y="24"/>
                    <a:pt x="102" y="21"/>
                  </a:cubicBezTo>
                  <a:cubicBezTo>
                    <a:pt x="100" y="18"/>
                    <a:pt x="99" y="15"/>
                    <a:pt x="96" y="13"/>
                  </a:cubicBezTo>
                  <a:cubicBezTo>
                    <a:pt x="96" y="13"/>
                    <a:pt x="95" y="12"/>
                    <a:pt x="95" y="12"/>
                  </a:cubicBezTo>
                  <a:cubicBezTo>
                    <a:pt x="95" y="12"/>
                    <a:pt x="95" y="12"/>
                    <a:pt x="95" y="12"/>
                  </a:cubicBezTo>
                  <a:cubicBezTo>
                    <a:pt x="95" y="12"/>
                    <a:pt x="94" y="11"/>
                    <a:pt x="94" y="11"/>
                  </a:cubicBezTo>
                  <a:cubicBezTo>
                    <a:pt x="94" y="11"/>
                    <a:pt x="94" y="11"/>
                    <a:pt x="94" y="11"/>
                  </a:cubicBezTo>
                  <a:cubicBezTo>
                    <a:pt x="94" y="11"/>
                    <a:pt x="94" y="11"/>
                    <a:pt x="94" y="11"/>
                  </a:cubicBezTo>
                  <a:cubicBezTo>
                    <a:pt x="92" y="9"/>
                    <a:pt x="90" y="8"/>
                    <a:pt x="87" y="7"/>
                  </a:cubicBezTo>
                  <a:cubicBezTo>
                    <a:pt x="85" y="6"/>
                    <a:pt x="83" y="6"/>
                    <a:pt x="80" y="5"/>
                  </a:cubicBezTo>
                  <a:cubicBezTo>
                    <a:pt x="77" y="5"/>
                    <a:pt x="75" y="5"/>
                    <a:pt x="72" y="5"/>
                  </a:cubicBezTo>
                  <a:cubicBezTo>
                    <a:pt x="70" y="6"/>
                    <a:pt x="67" y="6"/>
                    <a:pt x="65" y="7"/>
                  </a:cubicBezTo>
                  <a:cubicBezTo>
                    <a:pt x="64" y="8"/>
                    <a:pt x="62" y="8"/>
                    <a:pt x="61" y="9"/>
                  </a:cubicBezTo>
                  <a:cubicBezTo>
                    <a:pt x="59" y="9"/>
                    <a:pt x="56" y="10"/>
                    <a:pt x="56" y="10"/>
                  </a:cubicBezTo>
                  <a:cubicBezTo>
                    <a:pt x="56" y="10"/>
                    <a:pt x="56" y="10"/>
                    <a:pt x="55" y="10"/>
                  </a:cubicBezTo>
                  <a:cubicBezTo>
                    <a:pt x="55" y="5"/>
                    <a:pt x="55" y="5"/>
                    <a:pt x="55" y="5"/>
                  </a:cubicBezTo>
                  <a:cubicBezTo>
                    <a:pt x="55" y="5"/>
                    <a:pt x="55" y="5"/>
                    <a:pt x="55" y="5"/>
                  </a:cubicBezTo>
                  <a:cubicBezTo>
                    <a:pt x="59" y="4"/>
                    <a:pt x="59" y="4"/>
                    <a:pt x="59" y="4"/>
                  </a:cubicBezTo>
                  <a:cubicBezTo>
                    <a:pt x="61" y="3"/>
                    <a:pt x="62" y="3"/>
                    <a:pt x="63" y="3"/>
                  </a:cubicBezTo>
                  <a:cubicBezTo>
                    <a:pt x="66" y="2"/>
                    <a:pt x="69" y="1"/>
                    <a:pt x="72" y="0"/>
                  </a:cubicBezTo>
                  <a:cubicBezTo>
                    <a:pt x="75" y="0"/>
                    <a:pt x="78" y="0"/>
                    <a:pt x="81" y="0"/>
                  </a:cubicBezTo>
                  <a:cubicBezTo>
                    <a:pt x="84" y="1"/>
                    <a:pt x="87" y="2"/>
                    <a:pt x="89" y="3"/>
                  </a:cubicBezTo>
                  <a:cubicBezTo>
                    <a:pt x="92" y="4"/>
                    <a:pt x="95" y="5"/>
                    <a:pt x="97" y="7"/>
                  </a:cubicBezTo>
                  <a:cubicBezTo>
                    <a:pt x="97" y="8"/>
                    <a:pt x="98" y="8"/>
                    <a:pt x="98" y="8"/>
                  </a:cubicBezTo>
                  <a:cubicBezTo>
                    <a:pt x="98" y="8"/>
                    <a:pt x="98" y="8"/>
                    <a:pt x="98" y="8"/>
                  </a:cubicBezTo>
                  <a:cubicBezTo>
                    <a:pt x="98" y="8"/>
                    <a:pt x="98" y="8"/>
                    <a:pt x="98" y="8"/>
                  </a:cubicBezTo>
                  <a:cubicBezTo>
                    <a:pt x="99" y="9"/>
                    <a:pt x="99" y="9"/>
                    <a:pt x="99" y="9"/>
                  </a:cubicBezTo>
                  <a:cubicBezTo>
                    <a:pt x="102" y="12"/>
                    <a:pt x="105" y="16"/>
                    <a:pt x="106" y="19"/>
                  </a:cubicBezTo>
                  <a:cubicBezTo>
                    <a:pt x="108" y="23"/>
                    <a:pt x="109" y="26"/>
                    <a:pt x="110" y="30"/>
                  </a:cubicBezTo>
                  <a:cubicBezTo>
                    <a:pt x="110" y="32"/>
                    <a:pt x="110" y="33"/>
                    <a:pt x="110" y="34"/>
                  </a:cubicBezTo>
                  <a:cubicBezTo>
                    <a:pt x="110" y="35"/>
                    <a:pt x="111" y="35"/>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7"/>
                    <a:pt x="111" y="37"/>
                    <a:pt x="111" y="37"/>
                  </a:cubicBezTo>
                  <a:cubicBezTo>
                    <a:pt x="111" y="42"/>
                    <a:pt x="111" y="42"/>
                    <a:pt x="111" y="42"/>
                  </a:cubicBezTo>
                  <a:cubicBezTo>
                    <a:pt x="111" y="42"/>
                    <a:pt x="111" y="42"/>
                    <a:pt x="111" y="42"/>
                  </a:cubicBezTo>
                  <a:cubicBezTo>
                    <a:pt x="111" y="43"/>
                    <a:pt x="111" y="43"/>
                    <a:pt x="111" y="43"/>
                  </a:cubicBezTo>
                  <a:cubicBezTo>
                    <a:pt x="111" y="45"/>
                    <a:pt x="111" y="45"/>
                    <a:pt x="111" y="45"/>
                  </a:cubicBezTo>
                  <a:cubicBezTo>
                    <a:pt x="110" y="46"/>
                    <a:pt x="110" y="46"/>
                    <a:pt x="110" y="46"/>
                  </a:cubicBezTo>
                  <a:cubicBezTo>
                    <a:pt x="110" y="47"/>
                    <a:pt x="110" y="47"/>
                    <a:pt x="110" y="47"/>
                  </a:cubicBezTo>
                  <a:cubicBezTo>
                    <a:pt x="110" y="50"/>
                    <a:pt x="110" y="53"/>
                    <a:pt x="109" y="56"/>
                  </a:cubicBezTo>
                  <a:cubicBezTo>
                    <a:pt x="108" y="59"/>
                    <a:pt x="107" y="62"/>
                    <a:pt x="106" y="64"/>
                  </a:cubicBezTo>
                  <a:cubicBezTo>
                    <a:pt x="105" y="68"/>
                    <a:pt x="103" y="72"/>
                    <a:pt x="101" y="76"/>
                  </a:cubicBezTo>
                  <a:cubicBezTo>
                    <a:pt x="99" y="79"/>
                    <a:pt x="97" y="83"/>
                    <a:pt x="94" y="86"/>
                  </a:cubicBezTo>
                  <a:cubicBezTo>
                    <a:pt x="94" y="86"/>
                    <a:pt x="94" y="86"/>
                    <a:pt x="94" y="86"/>
                  </a:cubicBezTo>
                  <a:cubicBezTo>
                    <a:pt x="94" y="87"/>
                    <a:pt x="94" y="87"/>
                    <a:pt x="94" y="87"/>
                  </a:cubicBezTo>
                  <a:cubicBezTo>
                    <a:pt x="94" y="87"/>
                    <a:pt x="94" y="87"/>
                    <a:pt x="94" y="87"/>
                  </a:cubicBezTo>
                  <a:cubicBezTo>
                    <a:pt x="93" y="88"/>
                    <a:pt x="92" y="89"/>
                    <a:pt x="91" y="91"/>
                  </a:cubicBezTo>
                  <a:cubicBezTo>
                    <a:pt x="91" y="91"/>
                    <a:pt x="91" y="91"/>
                    <a:pt x="91" y="91"/>
                  </a:cubicBezTo>
                  <a:cubicBezTo>
                    <a:pt x="89" y="92"/>
                    <a:pt x="88" y="94"/>
                    <a:pt x="87" y="95"/>
                  </a:cubicBezTo>
                  <a:cubicBezTo>
                    <a:pt x="86" y="95"/>
                    <a:pt x="86" y="95"/>
                    <a:pt x="85" y="96"/>
                  </a:cubicBezTo>
                  <a:cubicBezTo>
                    <a:pt x="85" y="96"/>
                    <a:pt x="85" y="96"/>
                    <a:pt x="84" y="96"/>
                  </a:cubicBezTo>
                  <a:cubicBezTo>
                    <a:pt x="82" y="98"/>
                    <a:pt x="80" y="98"/>
                    <a:pt x="78" y="99"/>
                  </a:cubicBezTo>
                  <a:cubicBezTo>
                    <a:pt x="76" y="99"/>
                    <a:pt x="73" y="99"/>
                    <a:pt x="71" y="98"/>
                  </a:cubicBezTo>
                  <a:cubicBezTo>
                    <a:pt x="71" y="98"/>
                    <a:pt x="71" y="98"/>
                    <a:pt x="71" y="98"/>
                  </a:cubicBezTo>
                  <a:cubicBezTo>
                    <a:pt x="71" y="98"/>
                    <a:pt x="71" y="98"/>
                    <a:pt x="71" y="98"/>
                  </a:cubicBezTo>
                  <a:cubicBezTo>
                    <a:pt x="71" y="98"/>
                    <a:pt x="71" y="98"/>
                    <a:pt x="71" y="98"/>
                  </a:cubicBezTo>
                  <a:cubicBezTo>
                    <a:pt x="70" y="98"/>
                    <a:pt x="69" y="97"/>
                    <a:pt x="68" y="97"/>
                  </a:cubicBezTo>
                  <a:cubicBezTo>
                    <a:pt x="67" y="97"/>
                    <a:pt x="66" y="96"/>
                    <a:pt x="65" y="96"/>
                  </a:cubicBezTo>
                  <a:cubicBezTo>
                    <a:pt x="64" y="96"/>
                    <a:pt x="64" y="96"/>
                    <a:pt x="63" y="95"/>
                  </a:cubicBezTo>
                  <a:cubicBezTo>
                    <a:pt x="63" y="95"/>
                    <a:pt x="62" y="95"/>
                    <a:pt x="62" y="95"/>
                  </a:cubicBezTo>
                  <a:cubicBezTo>
                    <a:pt x="62" y="95"/>
                    <a:pt x="62" y="95"/>
                    <a:pt x="62" y="95"/>
                  </a:cubicBezTo>
                  <a:cubicBezTo>
                    <a:pt x="61" y="94"/>
                    <a:pt x="60" y="94"/>
                    <a:pt x="59" y="94"/>
                  </a:cubicBezTo>
                  <a:cubicBezTo>
                    <a:pt x="58" y="94"/>
                    <a:pt x="57" y="94"/>
                    <a:pt x="56" y="94"/>
                  </a:cubicBezTo>
                  <a:cubicBezTo>
                    <a:pt x="56" y="94"/>
                    <a:pt x="56" y="94"/>
                    <a:pt x="56" y="94"/>
                  </a:cubicBezTo>
                  <a:cubicBezTo>
                    <a:pt x="55" y="94"/>
                    <a:pt x="55" y="94"/>
                    <a:pt x="55" y="94"/>
                  </a:cubicBezTo>
                  <a:cubicBezTo>
                    <a:pt x="55" y="94"/>
                    <a:pt x="55" y="94"/>
                    <a:pt x="55" y="94"/>
                  </a:cubicBezTo>
                  <a:lnTo>
                    <a:pt x="55" y="89"/>
                  </a:lnTo>
                  <a:close/>
                  <a:moveTo>
                    <a:pt x="29" y="92"/>
                  </a:moveTo>
                  <a:cubicBezTo>
                    <a:pt x="29" y="92"/>
                    <a:pt x="29" y="92"/>
                    <a:pt x="29" y="92"/>
                  </a:cubicBezTo>
                  <a:cubicBezTo>
                    <a:pt x="31" y="93"/>
                    <a:pt x="32" y="94"/>
                    <a:pt x="34" y="94"/>
                  </a:cubicBezTo>
                  <a:cubicBezTo>
                    <a:pt x="35" y="94"/>
                    <a:pt x="37" y="94"/>
                    <a:pt x="39" y="93"/>
                  </a:cubicBezTo>
                  <a:cubicBezTo>
                    <a:pt x="39" y="93"/>
                    <a:pt x="39" y="93"/>
                    <a:pt x="39" y="93"/>
                  </a:cubicBezTo>
                  <a:cubicBezTo>
                    <a:pt x="39" y="93"/>
                    <a:pt x="39" y="93"/>
                    <a:pt x="39" y="93"/>
                  </a:cubicBezTo>
                  <a:cubicBezTo>
                    <a:pt x="39" y="93"/>
                    <a:pt x="39" y="93"/>
                    <a:pt x="39" y="93"/>
                  </a:cubicBezTo>
                  <a:cubicBezTo>
                    <a:pt x="39" y="93"/>
                    <a:pt x="39" y="93"/>
                    <a:pt x="39" y="93"/>
                  </a:cubicBezTo>
                  <a:cubicBezTo>
                    <a:pt x="40" y="93"/>
                    <a:pt x="41" y="93"/>
                    <a:pt x="42" y="93"/>
                  </a:cubicBezTo>
                  <a:cubicBezTo>
                    <a:pt x="42" y="92"/>
                    <a:pt x="43" y="92"/>
                    <a:pt x="44" y="92"/>
                  </a:cubicBezTo>
                  <a:cubicBezTo>
                    <a:pt x="45" y="91"/>
                    <a:pt x="46" y="91"/>
                    <a:pt x="46" y="91"/>
                  </a:cubicBezTo>
                  <a:cubicBezTo>
                    <a:pt x="47" y="91"/>
                    <a:pt x="47" y="90"/>
                    <a:pt x="48" y="90"/>
                  </a:cubicBezTo>
                  <a:cubicBezTo>
                    <a:pt x="48" y="90"/>
                    <a:pt x="48" y="90"/>
                    <a:pt x="48" y="90"/>
                  </a:cubicBezTo>
                  <a:cubicBezTo>
                    <a:pt x="48" y="90"/>
                    <a:pt x="48" y="90"/>
                    <a:pt x="48" y="90"/>
                  </a:cubicBezTo>
                  <a:cubicBezTo>
                    <a:pt x="49" y="90"/>
                    <a:pt x="50" y="90"/>
                    <a:pt x="51" y="90"/>
                  </a:cubicBezTo>
                  <a:cubicBezTo>
                    <a:pt x="53" y="89"/>
                    <a:pt x="55" y="89"/>
                    <a:pt x="55" y="89"/>
                  </a:cubicBezTo>
                  <a:cubicBezTo>
                    <a:pt x="55" y="94"/>
                    <a:pt x="55" y="94"/>
                    <a:pt x="55" y="94"/>
                  </a:cubicBezTo>
                  <a:cubicBezTo>
                    <a:pt x="55" y="94"/>
                    <a:pt x="54" y="94"/>
                    <a:pt x="52" y="94"/>
                  </a:cubicBezTo>
                  <a:cubicBezTo>
                    <a:pt x="51" y="94"/>
                    <a:pt x="50" y="95"/>
                    <a:pt x="49" y="95"/>
                  </a:cubicBezTo>
                  <a:cubicBezTo>
                    <a:pt x="49" y="95"/>
                    <a:pt x="48" y="95"/>
                    <a:pt x="48" y="95"/>
                  </a:cubicBezTo>
                  <a:cubicBezTo>
                    <a:pt x="47" y="96"/>
                    <a:pt x="47" y="96"/>
                    <a:pt x="46" y="96"/>
                  </a:cubicBezTo>
                  <a:cubicBezTo>
                    <a:pt x="45" y="96"/>
                    <a:pt x="44" y="97"/>
                    <a:pt x="43" y="97"/>
                  </a:cubicBezTo>
                  <a:cubicBezTo>
                    <a:pt x="42" y="97"/>
                    <a:pt x="41" y="98"/>
                    <a:pt x="40" y="98"/>
                  </a:cubicBezTo>
                  <a:cubicBezTo>
                    <a:pt x="40" y="98"/>
                    <a:pt x="40" y="98"/>
                    <a:pt x="40" y="98"/>
                  </a:cubicBezTo>
                  <a:cubicBezTo>
                    <a:pt x="40" y="98"/>
                    <a:pt x="40" y="98"/>
                    <a:pt x="40" y="98"/>
                  </a:cubicBezTo>
                  <a:cubicBezTo>
                    <a:pt x="38" y="99"/>
                    <a:pt x="35" y="99"/>
                    <a:pt x="33" y="99"/>
                  </a:cubicBezTo>
                  <a:cubicBezTo>
                    <a:pt x="32" y="99"/>
                    <a:pt x="30" y="98"/>
                    <a:pt x="29" y="98"/>
                  </a:cubicBezTo>
                  <a:cubicBezTo>
                    <a:pt x="29" y="92"/>
                    <a:pt x="29" y="92"/>
                    <a:pt x="29" y="92"/>
                  </a:cubicBezTo>
                  <a:close/>
                  <a:moveTo>
                    <a:pt x="55" y="10"/>
                  </a:move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4" y="10"/>
                    <a:pt x="52" y="9"/>
                    <a:pt x="50" y="9"/>
                  </a:cubicBezTo>
                  <a:cubicBezTo>
                    <a:pt x="49" y="8"/>
                    <a:pt x="47" y="8"/>
                    <a:pt x="46" y="7"/>
                  </a:cubicBezTo>
                  <a:cubicBezTo>
                    <a:pt x="44" y="6"/>
                    <a:pt x="41" y="6"/>
                    <a:pt x="39" y="5"/>
                  </a:cubicBezTo>
                  <a:cubicBezTo>
                    <a:pt x="36" y="5"/>
                    <a:pt x="34" y="5"/>
                    <a:pt x="31" y="5"/>
                  </a:cubicBezTo>
                  <a:cubicBezTo>
                    <a:pt x="30" y="5"/>
                    <a:pt x="30" y="5"/>
                    <a:pt x="29" y="5"/>
                  </a:cubicBezTo>
                  <a:cubicBezTo>
                    <a:pt x="29" y="1"/>
                    <a:pt x="29" y="1"/>
                    <a:pt x="29" y="1"/>
                  </a:cubicBezTo>
                  <a:cubicBezTo>
                    <a:pt x="30" y="0"/>
                    <a:pt x="30" y="0"/>
                    <a:pt x="30" y="0"/>
                  </a:cubicBezTo>
                  <a:cubicBezTo>
                    <a:pt x="33" y="0"/>
                    <a:pt x="36" y="0"/>
                    <a:pt x="39" y="0"/>
                  </a:cubicBezTo>
                  <a:cubicBezTo>
                    <a:pt x="42" y="1"/>
                    <a:pt x="45" y="2"/>
                    <a:pt x="48" y="3"/>
                  </a:cubicBezTo>
                  <a:cubicBezTo>
                    <a:pt x="49" y="3"/>
                    <a:pt x="50" y="3"/>
                    <a:pt x="52" y="4"/>
                  </a:cubicBezTo>
                  <a:cubicBezTo>
                    <a:pt x="55" y="5"/>
                    <a:pt x="55" y="5"/>
                    <a:pt x="55" y="5"/>
                  </a:cubicBezTo>
                  <a:cubicBezTo>
                    <a:pt x="55" y="10"/>
                    <a:pt x="55" y="10"/>
                    <a:pt x="55" y="10"/>
                  </a:cubicBezTo>
                  <a:close/>
                  <a:moveTo>
                    <a:pt x="29" y="92"/>
                  </a:moveTo>
                  <a:cubicBezTo>
                    <a:pt x="29" y="92"/>
                    <a:pt x="29" y="92"/>
                    <a:pt x="29" y="92"/>
                  </a:cubicBezTo>
                  <a:close/>
                  <a:moveTo>
                    <a:pt x="15" y="13"/>
                  </a:moveTo>
                  <a:cubicBezTo>
                    <a:pt x="12" y="15"/>
                    <a:pt x="10" y="18"/>
                    <a:pt x="9" y="21"/>
                  </a:cubicBezTo>
                  <a:cubicBezTo>
                    <a:pt x="7" y="24"/>
                    <a:pt x="6" y="28"/>
                    <a:pt x="6" y="31"/>
                  </a:cubicBezTo>
                  <a:cubicBezTo>
                    <a:pt x="6" y="32"/>
                    <a:pt x="5" y="34"/>
                    <a:pt x="5" y="35"/>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4"/>
                    <a:pt x="5" y="44"/>
                    <a:pt x="5" y="44"/>
                  </a:cubicBezTo>
                  <a:cubicBezTo>
                    <a:pt x="5" y="45"/>
                    <a:pt x="5" y="45"/>
                    <a:pt x="5" y="46"/>
                  </a:cubicBezTo>
                  <a:cubicBezTo>
                    <a:pt x="6" y="49"/>
                    <a:pt x="6" y="52"/>
                    <a:pt x="7" y="55"/>
                  </a:cubicBezTo>
                  <a:cubicBezTo>
                    <a:pt x="7" y="57"/>
                    <a:pt x="8" y="60"/>
                    <a:pt x="9" y="63"/>
                  </a:cubicBezTo>
                  <a:cubicBezTo>
                    <a:pt x="11" y="67"/>
                    <a:pt x="12" y="70"/>
                    <a:pt x="14" y="74"/>
                  </a:cubicBezTo>
                  <a:cubicBezTo>
                    <a:pt x="16" y="77"/>
                    <a:pt x="18" y="80"/>
                    <a:pt x="20" y="83"/>
                  </a:cubicBezTo>
                  <a:cubicBezTo>
                    <a:pt x="20" y="83"/>
                    <a:pt x="20" y="83"/>
                    <a:pt x="20" y="83"/>
                  </a:cubicBezTo>
                  <a:cubicBezTo>
                    <a:pt x="21" y="84"/>
                    <a:pt x="21" y="84"/>
                    <a:pt x="21" y="84"/>
                  </a:cubicBezTo>
                  <a:cubicBezTo>
                    <a:pt x="21" y="84"/>
                    <a:pt x="21" y="84"/>
                    <a:pt x="21" y="84"/>
                  </a:cubicBezTo>
                  <a:cubicBezTo>
                    <a:pt x="22" y="85"/>
                    <a:pt x="23" y="87"/>
                    <a:pt x="24" y="88"/>
                  </a:cubicBezTo>
                  <a:cubicBezTo>
                    <a:pt x="25" y="89"/>
                    <a:pt x="26" y="90"/>
                    <a:pt x="27" y="91"/>
                  </a:cubicBezTo>
                  <a:cubicBezTo>
                    <a:pt x="28" y="91"/>
                    <a:pt x="28" y="91"/>
                    <a:pt x="28" y="92"/>
                  </a:cubicBezTo>
                  <a:cubicBezTo>
                    <a:pt x="28" y="92"/>
                    <a:pt x="29" y="92"/>
                    <a:pt x="29" y="92"/>
                  </a:cubicBezTo>
                  <a:cubicBezTo>
                    <a:pt x="29" y="92"/>
                    <a:pt x="29" y="92"/>
                    <a:pt x="29" y="92"/>
                  </a:cubicBezTo>
                  <a:cubicBezTo>
                    <a:pt x="29" y="98"/>
                    <a:pt x="29" y="98"/>
                    <a:pt x="29" y="98"/>
                  </a:cubicBezTo>
                  <a:cubicBezTo>
                    <a:pt x="28" y="97"/>
                    <a:pt x="27" y="97"/>
                    <a:pt x="27" y="96"/>
                  </a:cubicBezTo>
                  <a:cubicBezTo>
                    <a:pt x="26" y="96"/>
                    <a:pt x="26" y="96"/>
                    <a:pt x="25" y="96"/>
                  </a:cubicBezTo>
                  <a:cubicBezTo>
                    <a:pt x="25" y="95"/>
                    <a:pt x="25" y="95"/>
                    <a:pt x="24" y="95"/>
                  </a:cubicBezTo>
                  <a:cubicBezTo>
                    <a:pt x="23" y="94"/>
                    <a:pt x="22" y="92"/>
                    <a:pt x="20" y="91"/>
                  </a:cubicBezTo>
                  <a:cubicBezTo>
                    <a:pt x="19" y="90"/>
                    <a:pt x="18" y="88"/>
                    <a:pt x="17" y="87"/>
                  </a:cubicBezTo>
                  <a:cubicBezTo>
                    <a:pt x="17" y="87"/>
                    <a:pt x="17" y="87"/>
                    <a:pt x="17" y="87"/>
                  </a:cubicBezTo>
                  <a:cubicBezTo>
                    <a:pt x="17" y="87"/>
                    <a:pt x="17" y="87"/>
                    <a:pt x="17" y="87"/>
                  </a:cubicBezTo>
                  <a:cubicBezTo>
                    <a:pt x="17" y="86"/>
                    <a:pt x="17" y="86"/>
                    <a:pt x="17" y="86"/>
                  </a:cubicBezTo>
                  <a:cubicBezTo>
                    <a:pt x="17" y="86"/>
                    <a:pt x="17" y="86"/>
                    <a:pt x="17" y="86"/>
                  </a:cubicBezTo>
                  <a:cubicBezTo>
                    <a:pt x="14" y="83"/>
                    <a:pt x="12" y="79"/>
                    <a:pt x="10" y="76"/>
                  </a:cubicBezTo>
                  <a:cubicBezTo>
                    <a:pt x="8" y="72"/>
                    <a:pt x="6" y="68"/>
                    <a:pt x="5" y="64"/>
                  </a:cubicBezTo>
                  <a:cubicBezTo>
                    <a:pt x="4" y="62"/>
                    <a:pt x="3" y="59"/>
                    <a:pt x="2" y="56"/>
                  </a:cubicBezTo>
                  <a:cubicBezTo>
                    <a:pt x="1" y="53"/>
                    <a:pt x="1" y="50"/>
                    <a:pt x="1" y="47"/>
                  </a:cubicBezTo>
                  <a:cubicBezTo>
                    <a:pt x="0" y="44"/>
                    <a:pt x="0" y="44"/>
                    <a:pt x="0" y="44"/>
                  </a:cubicBezTo>
                  <a:cubicBezTo>
                    <a:pt x="0" y="43"/>
                    <a:pt x="0" y="43"/>
                    <a:pt x="0" y="43"/>
                  </a:cubicBezTo>
                  <a:cubicBezTo>
                    <a:pt x="0" y="43"/>
                    <a:pt x="0" y="43"/>
                    <a:pt x="0" y="42"/>
                  </a:cubicBezTo>
                  <a:cubicBezTo>
                    <a:pt x="0" y="37"/>
                    <a:pt x="0" y="37"/>
                    <a:pt x="0" y="37"/>
                  </a:cubicBezTo>
                  <a:cubicBezTo>
                    <a:pt x="0" y="37"/>
                    <a:pt x="0" y="37"/>
                    <a:pt x="0" y="37"/>
                  </a:cubicBezTo>
                  <a:cubicBezTo>
                    <a:pt x="0" y="37"/>
                    <a:pt x="0" y="37"/>
                    <a:pt x="0" y="37"/>
                  </a:cubicBezTo>
                  <a:cubicBezTo>
                    <a:pt x="0" y="36"/>
                    <a:pt x="0" y="36"/>
                    <a:pt x="0" y="36"/>
                  </a:cubicBezTo>
                  <a:cubicBezTo>
                    <a:pt x="0" y="36"/>
                    <a:pt x="0" y="36"/>
                    <a:pt x="0" y="36"/>
                  </a:cubicBezTo>
                  <a:cubicBezTo>
                    <a:pt x="0" y="35"/>
                    <a:pt x="0" y="35"/>
                    <a:pt x="1" y="34"/>
                  </a:cubicBezTo>
                  <a:cubicBezTo>
                    <a:pt x="1" y="33"/>
                    <a:pt x="1" y="32"/>
                    <a:pt x="1" y="30"/>
                  </a:cubicBezTo>
                  <a:cubicBezTo>
                    <a:pt x="2" y="26"/>
                    <a:pt x="3" y="23"/>
                    <a:pt x="5" y="19"/>
                  </a:cubicBezTo>
                  <a:cubicBezTo>
                    <a:pt x="6" y="16"/>
                    <a:pt x="9" y="12"/>
                    <a:pt x="12" y="9"/>
                  </a:cubicBezTo>
                  <a:cubicBezTo>
                    <a:pt x="12" y="9"/>
                    <a:pt x="12" y="9"/>
                    <a:pt x="13" y="8"/>
                  </a:cubicBezTo>
                  <a:cubicBezTo>
                    <a:pt x="13" y="8"/>
                    <a:pt x="13" y="8"/>
                    <a:pt x="13" y="8"/>
                  </a:cubicBezTo>
                  <a:cubicBezTo>
                    <a:pt x="13" y="8"/>
                    <a:pt x="14" y="8"/>
                    <a:pt x="14" y="7"/>
                  </a:cubicBezTo>
                  <a:cubicBezTo>
                    <a:pt x="14" y="7"/>
                    <a:pt x="14" y="7"/>
                    <a:pt x="14" y="7"/>
                  </a:cubicBezTo>
                  <a:cubicBezTo>
                    <a:pt x="16" y="5"/>
                    <a:pt x="19" y="4"/>
                    <a:pt x="22" y="3"/>
                  </a:cubicBezTo>
                  <a:cubicBezTo>
                    <a:pt x="24" y="2"/>
                    <a:pt x="27" y="1"/>
                    <a:pt x="29" y="1"/>
                  </a:cubicBezTo>
                  <a:cubicBezTo>
                    <a:pt x="29" y="5"/>
                    <a:pt x="29" y="5"/>
                    <a:pt x="29" y="5"/>
                  </a:cubicBezTo>
                  <a:cubicBezTo>
                    <a:pt x="27" y="6"/>
                    <a:pt x="25" y="6"/>
                    <a:pt x="24" y="7"/>
                  </a:cubicBezTo>
                  <a:cubicBezTo>
                    <a:pt x="21" y="8"/>
                    <a:pt x="19" y="9"/>
                    <a:pt x="17" y="11"/>
                  </a:cubicBezTo>
                  <a:cubicBezTo>
                    <a:pt x="17" y="11"/>
                    <a:pt x="17" y="11"/>
                    <a:pt x="17" y="11"/>
                  </a:cubicBezTo>
                  <a:cubicBezTo>
                    <a:pt x="17" y="11"/>
                    <a:pt x="16" y="12"/>
                    <a:pt x="16" y="12"/>
                  </a:cubicBezTo>
                  <a:cubicBezTo>
                    <a:pt x="16" y="12"/>
                    <a:pt x="16" y="12"/>
                    <a:pt x="16" y="12"/>
                  </a:cubicBezTo>
                  <a:cubicBezTo>
                    <a:pt x="16" y="12"/>
                    <a:pt x="15" y="13"/>
                    <a:pt x="15" y="13"/>
                  </a:cubicBezTo>
                  <a:close/>
                  <a:moveTo>
                    <a:pt x="29" y="92"/>
                  </a:moveTo>
                  <a:cubicBezTo>
                    <a:pt x="29" y="92"/>
                    <a:pt x="29" y="92"/>
                    <a:pt x="29" y="9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29" name="Freeform 19"/>
            <p:cNvSpPr>
              <a:spLocks noEditPoints="1"/>
            </p:cNvSpPr>
            <p:nvPr/>
          </p:nvSpPr>
          <p:spPr bwMode="auto">
            <a:xfrm>
              <a:off x="5842973" y="2461086"/>
              <a:ext cx="366831" cy="99389"/>
            </a:xfrm>
            <a:custGeom>
              <a:avLst/>
              <a:gdLst>
                <a:gd name="T0" fmla="*/ 139 w 143"/>
                <a:gd name="T1" fmla="*/ 5 h 38"/>
                <a:gd name="T2" fmla="*/ 131 w 143"/>
                <a:gd name="T3" fmla="*/ 5 h 38"/>
                <a:gd name="T4" fmla="*/ 131 w 143"/>
                <a:gd name="T5" fmla="*/ 23 h 38"/>
                <a:gd name="T6" fmla="*/ 128 w 143"/>
                <a:gd name="T7" fmla="*/ 25 h 38"/>
                <a:gd name="T8" fmla="*/ 71 w 143"/>
                <a:gd name="T9" fmla="*/ 25 h 38"/>
                <a:gd name="T10" fmla="*/ 71 w 143"/>
                <a:gd name="T11" fmla="*/ 21 h 38"/>
                <a:gd name="T12" fmla="*/ 126 w 143"/>
                <a:gd name="T13" fmla="*/ 21 h 38"/>
                <a:gd name="T14" fmla="*/ 126 w 143"/>
                <a:gd name="T15" fmla="*/ 2 h 38"/>
                <a:gd name="T16" fmla="*/ 128 w 143"/>
                <a:gd name="T17" fmla="*/ 0 h 38"/>
                <a:gd name="T18" fmla="*/ 141 w 143"/>
                <a:gd name="T19" fmla="*/ 0 h 38"/>
                <a:gd name="T20" fmla="*/ 143 w 143"/>
                <a:gd name="T21" fmla="*/ 2 h 38"/>
                <a:gd name="T22" fmla="*/ 143 w 143"/>
                <a:gd name="T23" fmla="*/ 36 h 38"/>
                <a:gd name="T24" fmla="*/ 141 w 143"/>
                <a:gd name="T25" fmla="*/ 38 h 38"/>
                <a:gd name="T26" fmla="*/ 71 w 143"/>
                <a:gd name="T27" fmla="*/ 38 h 38"/>
                <a:gd name="T28" fmla="*/ 71 w 143"/>
                <a:gd name="T29" fmla="*/ 33 h 38"/>
                <a:gd name="T30" fmla="*/ 139 w 143"/>
                <a:gd name="T31" fmla="*/ 33 h 38"/>
                <a:gd name="T32" fmla="*/ 139 w 143"/>
                <a:gd name="T33" fmla="*/ 5 h 38"/>
                <a:gd name="T34" fmla="*/ 71 w 143"/>
                <a:gd name="T35" fmla="*/ 25 h 38"/>
                <a:gd name="T36" fmla="*/ 15 w 143"/>
                <a:gd name="T37" fmla="*/ 25 h 38"/>
                <a:gd name="T38" fmla="*/ 12 w 143"/>
                <a:gd name="T39" fmla="*/ 23 h 38"/>
                <a:gd name="T40" fmla="*/ 12 w 143"/>
                <a:gd name="T41" fmla="*/ 5 h 38"/>
                <a:gd name="T42" fmla="*/ 4 w 143"/>
                <a:gd name="T43" fmla="*/ 5 h 38"/>
                <a:gd name="T44" fmla="*/ 4 w 143"/>
                <a:gd name="T45" fmla="*/ 33 h 38"/>
                <a:gd name="T46" fmla="*/ 71 w 143"/>
                <a:gd name="T47" fmla="*/ 33 h 38"/>
                <a:gd name="T48" fmla="*/ 71 w 143"/>
                <a:gd name="T49" fmla="*/ 38 h 38"/>
                <a:gd name="T50" fmla="*/ 2 w 143"/>
                <a:gd name="T51" fmla="*/ 38 h 38"/>
                <a:gd name="T52" fmla="*/ 0 w 143"/>
                <a:gd name="T53" fmla="*/ 36 h 38"/>
                <a:gd name="T54" fmla="*/ 0 w 143"/>
                <a:gd name="T55" fmla="*/ 3 h 38"/>
                <a:gd name="T56" fmla="*/ 2 w 143"/>
                <a:gd name="T57" fmla="*/ 1 h 38"/>
                <a:gd name="T58" fmla="*/ 15 w 143"/>
                <a:gd name="T59" fmla="*/ 1 h 38"/>
                <a:gd name="T60" fmla="*/ 17 w 143"/>
                <a:gd name="T61" fmla="*/ 3 h 38"/>
                <a:gd name="T62" fmla="*/ 17 w 143"/>
                <a:gd name="T63" fmla="*/ 21 h 38"/>
                <a:gd name="T64" fmla="*/ 71 w 143"/>
                <a:gd name="T65" fmla="*/ 21 h 38"/>
                <a:gd name="T66" fmla="*/ 71 w 143"/>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8">
                  <a:moveTo>
                    <a:pt x="139" y="5"/>
                  </a:moveTo>
                  <a:cubicBezTo>
                    <a:pt x="131" y="5"/>
                    <a:pt x="131" y="5"/>
                    <a:pt x="131" y="5"/>
                  </a:cubicBezTo>
                  <a:cubicBezTo>
                    <a:pt x="131" y="23"/>
                    <a:pt x="131" y="23"/>
                    <a:pt x="131" y="23"/>
                  </a:cubicBezTo>
                  <a:cubicBezTo>
                    <a:pt x="131" y="24"/>
                    <a:pt x="129" y="25"/>
                    <a:pt x="128" y="25"/>
                  </a:cubicBezTo>
                  <a:cubicBezTo>
                    <a:pt x="71" y="25"/>
                    <a:pt x="71" y="25"/>
                    <a:pt x="71" y="25"/>
                  </a:cubicBezTo>
                  <a:cubicBezTo>
                    <a:pt x="71" y="21"/>
                    <a:pt x="71" y="21"/>
                    <a:pt x="71" y="21"/>
                  </a:cubicBezTo>
                  <a:cubicBezTo>
                    <a:pt x="126" y="21"/>
                    <a:pt x="126" y="21"/>
                    <a:pt x="126" y="21"/>
                  </a:cubicBezTo>
                  <a:cubicBezTo>
                    <a:pt x="126" y="2"/>
                    <a:pt x="126" y="2"/>
                    <a:pt x="126" y="2"/>
                  </a:cubicBezTo>
                  <a:cubicBezTo>
                    <a:pt x="126" y="1"/>
                    <a:pt x="127" y="0"/>
                    <a:pt x="128" y="0"/>
                  </a:cubicBezTo>
                  <a:cubicBezTo>
                    <a:pt x="141" y="0"/>
                    <a:pt x="141" y="0"/>
                    <a:pt x="141" y="0"/>
                  </a:cubicBezTo>
                  <a:cubicBezTo>
                    <a:pt x="142" y="0"/>
                    <a:pt x="143" y="1"/>
                    <a:pt x="143" y="2"/>
                  </a:cubicBezTo>
                  <a:cubicBezTo>
                    <a:pt x="143" y="36"/>
                    <a:pt x="143" y="36"/>
                    <a:pt x="143" y="36"/>
                  </a:cubicBezTo>
                  <a:cubicBezTo>
                    <a:pt x="143" y="37"/>
                    <a:pt x="142" y="38"/>
                    <a:pt x="141" y="38"/>
                  </a:cubicBezTo>
                  <a:cubicBezTo>
                    <a:pt x="71" y="38"/>
                    <a:pt x="71" y="38"/>
                    <a:pt x="71" y="38"/>
                  </a:cubicBezTo>
                  <a:cubicBezTo>
                    <a:pt x="71" y="33"/>
                    <a:pt x="71" y="33"/>
                    <a:pt x="71" y="33"/>
                  </a:cubicBezTo>
                  <a:cubicBezTo>
                    <a:pt x="139" y="33"/>
                    <a:pt x="139" y="33"/>
                    <a:pt x="139" y="33"/>
                  </a:cubicBezTo>
                  <a:lnTo>
                    <a:pt x="139" y="5"/>
                  </a:lnTo>
                  <a:close/>
                  <a:moveTo>
                    <a:pt x="71" y="25"/>
                  </a:moveTo>
                  <a:cubicBezTo>
                    <a:pt x="15" y="25"/>
                    <a:pt x="15" y="25"/>
                    <a:pt x="15" y="25"/>
                  </a:cubicBezTo>
                  <a:cubicBezTo>
                    <a:pt x="13" y="25"/>
                    <a:pt x="12" y="24"/>
                    <a:pt x="12" y="23"/>
                  </a:cubicBezTo>
                  <a:cubicBezTo>
                    <a:pt x="12" y="5"/>
                    <a:pt x="12" y="5"/>
                    <a:pt x="12" y="5"/>
                  </a:cubicBezTo>
                  <a:cubicBezTo>
                    <a:pt x="4" y="5"/>
                    <a:pt x="4" y="5"/>
                    <a:pt x="4" y="5"/>
                  </a:cubicBezTo>
                  <a:cubicBezTo>
                    <a:pt x="4" y="33"/>
                    <a:pt x="4" y="33"/>
                    <a:pt x="4" y="33"/>
                  </a:cubicBezTo>
                  <a:cubicBezTo>
                    <a:pt x="71" y="33"/>
                    <a:pt x="71" y="33"/>
                    <a:pt x="71" y="33"/>
                  </a:cubicBezTo>
                  <a:cubicBezTo>
                    <a:pt x="71" y="38"/>
                    <a:pt x="71" y="38"/>
                    <a:pt x="71" y="38"/>
                  </a:cubicBezTo>
                  <a:cubicBezTo>
                    <a:pt x="2" y="38"/>
                    <a:pt x="2" y="38"/>
                    <a:pt x="2" y="38"/>
                  </a:cubicBezTo>
                  <a:cubicBezTo>
                    <a:pt x="1" y="38"/>
                    <a:pt x="0" y="37"/>
                    <a:pt x="0" y="36"/>
                  </a:cubicBezTo>
                  <a:cubicBezTo>
                    <a:pt x="0" y="3"/>
                    <a:pt x="0" y="3"/>
                    <a:pt x="0" y="3"/>
                  </a:cubicBezTo>
                  <a:cubicBezTo>
                    <a:pt x="0" y="2"/>
                    <a:pt x="1" y="1"/>
                    <a:pt x="2" y="1"/>
                  </a:cubicBezTo>
                  <a:cubicBezTo>
                    <a:pt x="15" y="1"/>
                    <a:pt x="15" y="1"/>
                    <a:pt x="15" y="1"/>
                  </a:cubicBezTo>
                  <a:cubicBezTo>
                    <a:pt x="16" y="1"/>
                    <a:pt x="17" y="2"/>
                    <a:pt x="17" y="3"/>
                  </a:cubicBezTo>
                  <a:cubicBezTo>
                    <a:pt x="17" y="21"/>
                    <a:pt x="17" y="21"/>
                    <a:pt x="17" y="21"/>
                  </a:cubicBezTo>
                  <a:cubicBezTo>
                    <a:pt x="71" y="21"/>
                    <a:pt x="71" y="21"/>
                    <a:pt x="71" y="21"/>
                  </a:cubicBezTo>
                  <a:lnTo>
                    <a:pt x="71" y="2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0" name="Freeform 22"/>
            <p:cNvSpPr>
              <a:spLocks noEditPoints="1"/>
            </p:cNvSpPr>
            <p:nvPr/>
          </p:nvSpPr>
          <p:spPr bwMode="auto">
            <a:xfrm>
              <a:off x="6365211" y="2211712"/>
              <a:ext cx="327077" cy="198776"/>
            </a:xfrm>
            <a:custGeom>
              <a:avLst/>
              <a:gdLst>
                <a:gd name="T0" fmla="*/ 73 w 127"/>
                <a:gd name="T1" fmla="*/ 7 h 77"/>
                <a:gd name="T2" fmla="*/ 73 w 127"/>
                <a:gd name="T3" fmla="*/ 15 h 77"/>
                <a:gd name="T4" fmla="*/ 71 w 127"/>
                <a:gd name="T5" fmla="*/ 17 h 77"/>
                <a:gd name="T6" fmla="*/ 63 w 127"/>
                <a:gd name="T7" fmla="*/ 17 h 77"/>
                <a:gd name="T8" fmla="*/ 63 w 127"/>
                <a:gd name="T9" fmla="*/ 13 h 77"/>
                <a:gd name="T10" fmla="*/ 69 w 127"/>
                <a:gd name="T11" fmla="*/ 12 h 77"/>
                <a:gd name="T12" fmla="*/ 69 w 127"/>
                <a:gd name="T13" fmla="*/ 2 h 77"/>
                <a:gd name="T14" fmla="*/ 69 w 127"/>
                <a:gd name="T15" fmla="*/ 2 h 77"/>
                <a:gd name="T16" fmla="*/ 69 w 127"/>
                <a:gd name="T17" fmla="*/ 1 h 77"/>
                <a:gd name="T18" fmla="*/ 72 w 127"/>
                <a:gd name="T19" fmla="*/ 0 h 77"/>
                <a:gd name="T20" fmla="*/ 126 w 127"/>
                <a:gd name="T21" fmla="*/ 36 h 77"/>
                <a:gd name="T22" fmla="*/ 127 w 127"/>
                <a:gd name="T23" fmla="*/ 36 h 77"/>
                <a:gd name="T24" fmla="*/ 126 w 127"/>
                <a:gd name="T25" fmla="*/ 40 h 77"/>
                <a:gd name="T26" fmla="*/ 73 w 127"/>
                <a:gd name="T27" fmla="*/ 75 h 77"/>
                <a:gd name="T28" fmla="*/ 71 w 127"/>
                <a:gd name="T29" fmla="*/ 75 h 77"/>
                <a:gd name="T30" fmla="*/ 69 w 127"/>
                <a:gd name="T31" fmla="*/ 73 h 77"/>
                <a:gd name="T32" fmla="*/ 69 w 127"/>
                <a:gd name="T33" fmla="*/ 63 h 77"/>
                <a:gd name="T34" fmla="*/ 63 w 127"/>
                <a:gd name="T35" fmla="*/ 63 h 77"/>
                <a:gd name="T36" fmla="*/ 63 w 127"/>
                <a:gd name="T37" fmla="*/ 58 h 77"/>
                <a:gd name="T38" fmla="*/ 71 w 127"/>
                <a:gd name="T39" fmla="*/ 58 h 77"/>
                <a:gd name="T40" fmla="*/ 73 w 127"/>
                <a:gd name="T41" fmla="*/ 61 h 77"/>
                <a:gd name="T42" fmla="*/ 73 w 127"/>
                <a:gd name="T43" fmla="*/ 68 h 77"/>
                <a:gd name="T44" fmla="*/ 120 w 127"/>
                <a:gd name="T45" fmla="*/ 38 h 77"/>
                <a:gd name="T46" fmla="*/ 73 w 127"/>
                <a:gd name="T47" fmla="*/ 7 h 77"/>
                <a:gd name="T48" fmla="*/ 63 w 127"/>
                <a:gd name="T49" fmla="*/ 17 h 77"/>
                <a:gd name="T50" fmla="*/ 5 w 127"/>
                <a:gd name="T51" fmla="*/ 70 h 77"/>
                <a:gd name="T52" fmla="*/ 63 w 127"/>
                <a:gd name="T53" fmla="*/ 58 h 77"/>
                <a:gd name="T54" fmla="*/ 63 w 127"/>
                <a:gd name="T55" fmla="*/ 63 h 77"/>
                <a:gd name="T56" fmla="*/ 4 w 127"/>
                <a:gd name="T57" fmla="*/ 76 h 77"/>
                <a:gd name="T58" fmla="*/ 2 w 127"/>
                <a:gd name="T59" fmla="*/ 77 h 77"/>
                <a:gd name="T60" fmla="*/ 0 w 127"/>
                <a:gd name="T61" fmla="*/ 74 h 77"/>
                <a:gd name="T62" fmla="*/ 63 w 127"/>
                <a:gd name="T63" fmla="*/ 13 h 77"/>
                <a:gd name="T64" fmla="*/ 63 w 127"/>
                <a:gd name="T65"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73" y="7"/>
                  </a:moveTo>
                  <a:cubicBezTo>
                    <a:pt x="73" y="15"/>
                    <a:pt x="73" y="15"/>
                    <a:pt x="73" y="15"/>
                  </a:cubicBezTo>
                  <a:cubicBezTo>
                    <a:pt x="73" y="16"/>
                    <a:pt x="72" y="17"/>
                    <a:pt x="71" y="17"/>
                  </a:cubicBezTo>
                  <a:cubicBezTo>
                    <a:pt x="68" y="17"/>
                    <a:pt x="65" y="17"/>
                    <a:pt x="63" y="17"/>
                  </a:cubicBezTo>
                  <a:cubicBezTo>
                    <a:pt x="63" y="13"/>
                    <a:pt x="63" y="13"/>
                    <a:pt x="63" y="13"/>
                  </a:cubicBezTo>
                  <a:cubicBezTo>
                    <a:pt x="65" y="12"/>
                    <a:pt x="67" y="12"/>
                    <a:pt x="69" y="12"/>
                  </a:cubicBezTo>
                  <a:cubicBezTo>
                    <a:pt x="69" y="2"/>
                    <a:pt x="69" y="2"/>
                    <a:pt x="69" y="2"/>
                  </a:cubicBezTo>
                  <a:cubicBezTo>
                    <a:pt x="69" y="2"/>
                    <a:pt x="69" y="2"/>
                    <a:pt x="69" y="2"/>
                  </a:cubicBezTo>
                  <a:cubicBezTo>
                    <a:pt x="69" y="2"/>
                    <a:pt x="69" y="1"/>
                    <a:pt x="69" y="1"/>
                  </a:cubicBezTo>
                  <a:cubicBezTo>
                    <a:pt x="70" y="0"/>
                    <a:pt x="71" y="0"/>
                    <a:pt x="72" y="0"/>
                  </a:cubicBezTo>
                  <a:cubicBezTo>
                    <a:pt x="126" y="36"/>
                    <a:pt x="126" y="36"/>
                    <a:pt x="126" y="36"/>
                  </a:cubicBezTo>
                  <a:cubicBezTo>
                    <a:pt x="126" y="36"/>
                    <a:pt x="126" y="36"/>
                    <a:pt x="127" y="36"/>
                  </a:cubicBezTo>
                  <a:cubicBezTo>
                    <a:pt x="127" y="37"/>
                    <a:pt x="127" y="39"/>
                    <a:pt x="126" y="40"/>
                  </a:cubicBezTo>
                  <a:cubicBezTo>
                    <a:pt x="73" y="75"/>
                    <a:pt x="73" y="75"/>
                    <a:pt x="73" y="75"/>
                  </a:cubicBezTo>
                  <a:cubicBezTo>
                    <a:pt x="72" y="75"/>
                    <a:pt x="72" y="75"/>
                    <a:pt x="71" y="75"/>
                  </a:cubicBezTo>
                  <a:cubicBezTo>
                    <a:pt x="70" y="75"/>
                    <a:pt x="69" y="74"/>
                    <a:pt x="69" y="73"/>
                  </a:cubicBezTo>
                  <a:cubicBezTo>
                    <a:pt x="69" y="63"/>
                    <a:pt x="69" y="63"/>
                    <a:pt x="69" y="63"/>
                  </a:cubicBezTo>
                  <a:cubicBezTo>
                    <a:pt x="67" y="63"/>
                    <a:pt x="65" y="63"/>
                    <a:pt x="63" y="63"/>
                  </a:cubicBezTo>
                  <a:cubicBezTo>
                    <a:pt x="63" y="58"/>
                    <a:pt x="63" y="58"/>
                    <a:pt x="63" y="58"/>
                  </a:cubicBezTo>
                  <a:cubicBezTo>
                    <a:pt x="65" y="58"/>
                    <a:pt x="68" y="58"/>
                    <a:pt x="71" y="58"/>
                  </a:cubicBezTo>
                  <a:cubicBezTo>
                    <a:pt x="72" y="58"/>
                    <a:pt x="73" y="59"/>
                    <a:pt x="73" y="61"/>
                  </a:cubicBezTo>
                  <a:cubicBezTo>
                    <a:pt x="73" y="68"/>
                    <a:pt x="73" y="68"/>
                    <a:pt x="73" y="68"/>
                  </a:cubicBezTo>
                  <a:cubicBezTo>
                    <a:pt x="120" y="38"/>
                    <a:pt x="120" y="38"/>
                    <a:pt x="120" y="38"/>
                  </a:cubicBezTo>
                  <a:lnTo>
                    <a:pt x="73" y="7"/>
                  </a:lnTo>
                  <a:close/>
                  <a:moveTo>
                    <a:pt x="63" y="17"/>
                  </a:moveTo>
                  <a:cubicBezTo>
                    <a:pt x="21" y="21"/>
                    <a:pt x="9" y="57"/>
                    <a:pt x="5" y="70"/>
                  </a:cubicBezTo>
                  <a:cubicBezTo>
                    <a:pt x="13" y="66"/>
                    <a:pt x="31" y="59"/>
                    <a:pt x="63" y="58"/>
                  </a:cubicBezTo>
                  <a:cubicBezTo>
                    <a:pt x="63" y="63"/>
                    <a:pt x="63" y="63"/>
                    <a:pt x="63" y="63"/>
                  </a:cubicBezTo>
                  <a:cubicBezTo>
                    <a:pt x="22" y="64"/>
                    <a:pt x="5" y="75"/>
                    <a:pt x="4" y="76"/>
                  </a:cubicBezTo>
                  <a:cubicBezTo>
                    <a:pt x="3" y="77"/>
                    <a:pt x="2" y="77"/>
                    <a:pt x="2" y="77"/>
                  </a:cubicBezTo>
                  <a:cubicBezTo>
                    <a:pt x="0" y="76"/>
                    <a:pt x="0" y="75"/>
                    <a:pt x="0" y="74"/>
                  </a:cubicBezTo>
                  <a:cubicBezTo>
                    <a:pt x="0" y="74"/>
                    <a:pt x="7" y="18"/>
                    <a:pt x="63" y="13"/>
                  </a:cubicBezTo>
                  <a:lnTo>
                    <a:pt x="63" y="1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1" name="Freeform 23"/>
            <p:cNvSpPr>
              <a:spLocks noEditPoints="1"/>
            </p:cNvSpPr>
            <p:nvPr/>
          </p:nvSpPr>
          <p:spPr bwMode="auto">
            <a:xfrm>
              <a:off x="6330876" y="2376155"/>
              <a:ext cx="327077" cy="198776"/>
            </a:xfrm>
            <a:custGeom>
              <a:avLst/>
              <a:gdLst>
                <a:gd name="T0" fmla="*/ 64 w 127"/>
                <a:gd name="T1" fmla="*/ 60 h 77"/>
                <a:gd name="T2" fmla="*/ 121 w 127"/>
                <a:gd name="T3" fmla="*/ 7 h 77"/>
                <a:gd name="T4" fmla="*/ 64 w 127"/>
                <a:gd name="T5" fmla="*/ 18 h 77"/>
                <a:gd name="T6" fmla="*/ 64 w 127"/>
                <a:gd name="T7" fmla="*/ 14 h 77"/>
                <a:gd name="T8" fmla="*/ 123 w 127"/>
                <a:gd name="T9" fmla="*/ 1 h 77"/>
                <a:gd name="T10" fmla="*/ 125 w 127"/>
                <a:gd name="T11" fmla="*/ 0 h 77"/>
                <a:gd name="T12" fmla="*/ 127 w 127"/>
                <a:gd name="T13" fmla="*/ 3 h 77"/>
                <a:gd name="T14" fmla="*/ 64 w 127"/>
                <a:gd name="T15" fmla="*/ 64 h 77"/>
                <a:gd name="T16" fmla="*/ 64 w 127"/>
                <a:gd name="T17" fmla="*/ 60 h 77"/>
                <a:gd name="T18" fmla="*/ 54 w 127"/>
                <a:gd name="T19" fmla="*/ 70 h 77"/>
                <a:gd name="T20" fmla="*/ 54 w 127"/>
                <a:gd name="T21" fmla="*/ 62 h 77"/>
                <a:gd name="T22" fmla="*/ 56 w 127"/>
                <a:gd name="T23" fmla="*/ 60 h 77"/>
                <a:gd name="T24" fmla="*/ 64 w 127"/>
                <a:gd name="T25" fmla="*/ 60 h 77"/>
                <a:gd name="T26" fmla="*/ 64 w 127"/>
                <a:gd name="T27" fmla="*/ 64 h 77"/>
                <a:gd name="T28" fmla="*/ 59 w 127"/>
                <a:gd name="T29" fmla="*/ 65 h 77"/>
                <a:gd name="T30" fmla="*/ 59 w 127"/>
                <a:gd name="T31" fmla="*/ 75 h 77"/>
                <a:gd name="T32" fmla="*/ 59 w 127"/>
                <a:gd name="T33" fmla="*/ 75 h 77"/>
                <a:gd name="T34" fmla="*/ 58 w 127"/>
                <a:gd name="T35" fmla="*/ 76 h 77"/>
                <a:gd name="T36" fmla="*/ 55 w 127"/>
                <a:gd name="T37" fmla="*/ 76 h 77"/>
                <a:gd name="T38" fmla="*/ 2 w 127"/>
                <a:gd name="T39" fmla="*/ 41 h 77"/>
                <a:gd name="T40" fmla="*/ 1 w 127"/>
                <a:gd name="T41" fmla="*/ 41 h 77"/>
                <a:gd name="T42" fmla="*/ 2 w 127"/>
                <a:gd name="T43" fmla="*/ 37 h 77"/>
                <a:gd name="T44" fmla="*/ 55 w 127"/>
                <a:gd name="T45" fmla="*/ 2 h 77"/>
                <a:gd name="T46" fmla="*/ 56 w 127"/>
                <a:gd name="T47" fmla="*/ 2 h 77"/>
                <a:gd name="T48" fmla="*/ 59 w 127"/>
                <a:gd name="T49" fmla="*/ 4 h 77"/>
                <a:gd name="T50" fmla="*/ 59 w 127"/>
                <a:gd name="T51" fmla="*/ 14 h 77"/>
                <a:gd name="T52" fmla="*/ 64 w 127"/>
                <a:gd name="T53" fmla="*/ 14 h 77"/>
                <a:gd name="T54" fmla="*/ 64 w 127"/>
                <a:gd name="T55" fmla="*/ 18 h 77"/>
                <a:gd name="T56" fmla="*/ 56 w 127"/>
                <a:gd name="T57" fmla="*/ 19 h 77"/>
                <a:gd name="T58" fmla="*/ 54 w 127"/>
                <a:gd name="T59" fmla="*/ 16 h 77"/>
                <a:gd name="T60" fmla="*/ 54 w 127"/>
                <a:gd name="T61" fmla="*/ 8 h 77"/>
                <a:gd name="T62" fmla="*/ 7 w 127"/>
                <a:gd name="T63" fmla="*/ 39 h 77"/>
                <a:gd name="T64" fmla="*/ 54 w 127"/>
                <a:gd name="T6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64" y="60"/>
                  </a:moveTo>
                  <a:cubicBezTo>
                    <a:pt x="107" y="56"/>
                    <a:pt x="118" y="20"/>
                    <a:pt x="121" y="7"/>
                  </a:cubicBezTo>
                  <a:cubicBezTo>
                    <a:pt x="114" y="11"/>
                    <a:pt x="96" y="17"/>
                    <a:pt x="64" y="18"/>
                  </a:cubicBezTo>
                  <a:cubicBezTo>
                    <a:pt x="64" y="14"/>
                    <a:pt x="64" y="14"/>
                    <a:pt x="64" y="14"/>
                  </a:cubicBezTo>
                  <a:cubicBezTo>
                    <a:pt x="106" y="12"/>
                    <a:pt x="122" y="1"/>
                    <a:pt x="123" y="1"/>
                  </a:cubicBezTo>
                  <a:cubicBezTo>
                    <a:pt x="124" y="0"/>
                    <a:pt x="124" y="0"/>
                    <a:pt x="125" y="0"/>
                  </a:cubicBezTo>
                  <a:cubicBezTo>
                    <a:pt x="126" y="0"/>
                    <a:pt x="127" y="2"/>
                    <a:pt x="127" y="3"/>
                  </a:cubicBezTo>
                  <a:cubicBezTo>
                    <a:pt x="127" y="3"/>
                    <a:pt x="120" y="59"/>
                    <a:pt x="64" y="64"/>
                  </a:cubicBezTo>
                  <a:lnTo>
                    <a:pt x="64" y="60"/>
                  </a:lnTo>
                  <a:close/>
                  <a:moveTo>
                    <a:pt x="54" y="70"/>
                  </a:moveTo>
                  <a:cubicBezTo>
                    <a:pt x="54" y="62"/>
                    <a:pt x="54" y="62"/>
                    <a:pt x="54" y="62"/>
                  </a:cubicBezTo>
                  <a:cubicBezTo>
                    <a:pt x="54" y="61"/>
                    <a:pt x="55" y="60"/>
                    <a:pt x="56" y="60"/>
                  </a:cubicBezTo>
                  <a:cubicBezTo>
                    <a:pt x="59" y="60"/>
                    <a:pt x="62" y="60"/>
                    <a:pt x="64" y="60"/>
                  </a:cubicBezTo>
                  <a:cubicBezTo>
                    <a:pt x="64" y="64"/>
                    <a:pt x="64" y="64"/>
                    <a:pt x="64" y="64"/>
                  </a:cubicBezTo>
                  <a:cubicBezTo>
                    <a:pt x="63" y="64"/>
                    <a:pt x="61" y="65"/>
                    <a:pt x="59" y="65"/>
                  </a:cubicBezTo>
                  <a:cubicBezTo>
                    <a:pt x="59" y="75"/>
                    <a:pt x="59" y="75"/>
                    <a:pt x="59" y="75"/>
                  </a:cubicBezTo>
                  <a:cubicBezTo>
                    <a:pt x="59" y="75"/>
                    <a:pt x="59" y="75"/>
                    <a:pt x="59" y="75"/>
                  </a:cubicBezTo>
                  <a:cubicBezTo>
                    <a:pt x="59" y="75"/>
                    <a:pt x="59" y="75"/>
                    <a:pt x="58" y="76"/>
                  </a:cubicBezTo>
                  <a:cubicBezTo>
                    <a:pt x="58" y="77"/>
                    <a:pt x="56" y="77"/>
                    <a:pt x="55" y="76"/>
                  </a:cubicBezTo>
                  <a:cubicBezTo>
                    <a:pt x="2" y="41"/>
                    <a:pt x="2" y="41"/>
                    <a:pt x="2" y="41"/>
                  </a:cubicBezTo>
                  <a:cubicBezTo>
                    <a:pt x="1" y="41"/>
                    <a:pt x="1" y="41"/>
                    <a:pt x="1" y="41"/>
                  </a:cubicBezTo>
                  <a:cubicBezTo>
                    <a:pt x="0" y="39"/>
                    <a:pt x="1" y="38"/>
                    <a:pt x="2" y="37"/>
                  </a:cubicBezTo>
                  <a:cubicBezTo>
                    <a:pt x="55" y="2"/>
                    <a:pt x="55" y="2"/>
                    <a:pt x="55" y="2"/>
                  </a:cubicBezTo>
                  <a:cubicBezTo>
                    <a:pt x="55" y="2"/>
                    <a:pt x="56" y="2"/>
                    <a:pt x="56" y="2"/>
                  </a:cubicBezTo>
                  <a:cubicBezTo>
                    <a:pt x="58" y="2"/>
                    <a:pt x="59" y="3"/>
                    <a:pt x="59" y="4"/>
                  </a:cubicBezTo>
                  <a:cubicBezTo>
                    <a:pt x="59" y="14"/>
                    <a:pt x="59" y="14"/>
                    <a:pt x="59" y="14"/>
                  </a:cubicBezTo>
                  <a:cubicBezTo>
                    <a:pt x="61" y="14"/>
                    <a:pt x="63" y="14"/>
                    <a:pt x="64" y="14"/>
                  </a:cubicBezTo>
                  <a:cubicBezTo>
                    <a:pt x="64" y="18"/>
                    <a:pt x="64" y="18"/>
                    <a:pt x="64" y="18"/>
                  </a:cubicBezTo>
                  <a:cubicBezTo>
                    <a:pt x="62" y="19"/>
                    <a:pt x="59" y="19"/>
                    <a:pt x="56" y="19"/>
                  </a:cubicBezTo>
                  <a:cubicBezTo>
                    <a:pt x="55" y="19"/>
                    <a:pt x="54" y="17"/>
                    <a:pt x="54" y="16"/>
                  </a:cubicBezTo>
                  <a:cubicBezTo>
                    <a:pt x="54" y="8"/>
                    <a:pt x="54" y="8"/>
                    <a:pt x="54" y="8"/>
                  </a:cubicBezTo>
                  <a:cubicBezTo>
                    <a:pt x="7" y="39"/>
                    <a:pt x="7" y="39"/>
                    <a:pt x="7" y="39"/>
                  </a:cubicBezTo>
                  <a:lnTo>
                    <a:pt x="54" y="7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2" name="Freeform 29"/>
            <p:cNvSpPr>
              <a:spLocks noEditPoints="1"/>
            </p:cNvSpPr>
            <p:nvPr/>
          </p:nvSpPr>
          <p:spPr bwMode="auto">
            <a:xfrm>
              <a:off x="6529651" y="1852110"/>
              <a:ext cx="415622" cy="388516"/>
            </a:xfrm>
            <a:custGeom>
              <a:avLst/>
              <a:gdLst>
                <a:gd name="T0" fmla="*/ 103 w 162"/>
                <a:gd name="T1" fmla="*/ 56 h 151"/>
                <a:gd name="T2" fmla="*/ 125 w 162"/>
                <a:gd name="T3" fmla="*/ 50 h 151"/>
                <a:gd name="T4" fmla="*/ 139 w 162"/>
                <a:gd name="T5" fmla="*/ 55 h 151"/>
                <a:gd name="T6" fmla="*/ 150 w 162"/>
                <a:gd name="T7" fmla="*/ 60 h 151"/>
                <a:gd name="T8" fmla="*/ 155 w 162"/>
                <a:gd name="T9" fmla="*/ 59 h 151"/>
                <a:gd name="T10" fmla="*/ 154 w 162"/>
                <a:gd name="T11" fmla="*/ 37 h 151"/>
                <a:gd name="T12" fmla="*/ 154 w 162"/>
                <a:gd name="T13" fmla="*/ 37 h 151"/>
                <a:gd name="T14" fmla="*/ 137 w 162"/>
                <a:gd name="T15" fmla="*/ 12 h 151"/>
                <a:gd name="T16" fmla="*/ 108 w 162"/>
                <a:gd name="T17" fmla="*/ 7 h 151"/>
                <a:gd name="T18" fmla="*/ 107 w 162"/>
                <a:gd name="T19" fmla="*/ 7 h 151"/>
                <a:gd name="T20" fmla="*/ 89 w 162"/>
                <a:gd name="T21" fmla="*/ 16 h 151"/>
                <a:gd name="T22" fmla="*/ 81 w 162"/>
                <a:gd name="T23" fmla="*/ 19 h 151"/>
                <a:gd name="T24" fmla="*/ 86 w 162"/>
                <a:gd name="T25" fmla="*/ 13 h 151"/>
                <a:gd name="T26" fmla="*/ 106 w 162"/>
                <a:gd name="T27" fmla="*/ 2 h 151"/>
                <a:gd name="T28" fmla="*/ 106 w 162"/>
                <a:gd name="T29" fmla="*/ 2 h 151"/>
                <a:gd name="T30" fmla="*/ 106 w 162"/>
                <a:gd name="T31" fmla="*/ 2 h 151"/>
                <a:gd name="T32" fmla="*/ 140 w 162"/>
                <a:gd name="T33" fmla="*/ 8 h 151"/>
                <a:gd name="T34" fmla="*/ 159 w 162"/>
                <a:gd name="T35" fmla="*/ 36 h 151"/>
                <a:gd name="T36" fmla="*/ 159 w 162"/>
                <a:gd name="T37" fmla="*/ 36 h 151"/>
                <a:gd name="T38" fmla="*/ 160 w 162"/>
                <a:gd name="T39" fmla="*/ 61 h 151"/>
                <a:gd name="T40" fmla="*/ 160 w 162"/>
                <a:gd name="T41" fmla="*/ 61 h 151"/>
                <a:gd name="T42" fmla="*/ 152 w 162"/>
                <a:gd name="T43" fmla="*/ 65 h 151"/>
                <a:gd name="T44" fmla="*/ 147 w 162"/>
                <a:gd name="T45" fmla="*/ 67 h 151"/>
                <a:gd name="T46" fmla="*/ 147 w 162"/>
                <a:gd name="T47" fmla="*/ 67 h 151"/>
                <a:gd name="T48" fmla="*/ 137 w 162"/>
                <a:gd name="T49" fmla="*/ 59 h 151"/>
                <a:gd name="T50" fmla="*/ 125 w 162"/>
                <a:gd name="T51" fmla="*/ 54 h 151"/>
                <a:gd name="T52" fmla="*/ 106 w 162"/>
                <a:gd name="T53" fmla="*/ 60 h 151"/>
                <a:gd name="T54" fmla="*/ 97 w 162"/>
                <a:gd name="T55" fmla="*/ 74 h 151"/>
                <a:gd name="T56" fmla="*/ 100 w 162"/>
                <a:gd name="T57" fmla="*/ 103 h 151"/>
                <a:gd name="T58" fmla="*/ 120 w 162"/>
                <a:gd name="T59" fmla="*/ 132 h 151"/>
                <a:gd name="T60" fmla="*/ 112 w 162"/>
                <a:gd name="T61" fmla="*/ 143 h 151"/>
                <a:gd name="T62" fmla="*/ 103 w 162"/>
                <a:gd name="T63" fmla="*/ 150 h 151"/>
                <a:gd name="T64" fmla="*/ 81 w 162"/>
                <a:gd name="T65" fmla="*/ 144 h 151"/>
                <a:gd name="T66" fmla="*/ 101 w 162"/>
                <a:gd name="T67" fmla="*/ 146 h 151"/>
                <a:gd name="T68" fmla="*/ 115 w 162"/>
                <a:gd name="T69" fmla="*/ 133 h 151"/>
                <a:gd name="T70" fmla="*/ 92 w 162"/>
                <a:gd name="T71" fmla="*/ 73 h 151"/>
                <a:gd name="T72" fmla="*/ 78 w 162"/>
                <a:gd name="T73" fmla="*/ 34 h 151"/>
                <a:gd name="T74" fmla="*/ 74 w 162"/>
                <a:gd name="T75" fmla="*/ 34 h 151"/>
                <a:gd name="T76" fmla="*/ 37 w 162"/>
                <a:gd name="T77" fmla="*/ 23 h 151"/>
                <a:gd name="T78" fmla="*/ 7 w 162"/>
                <a:gd name="T79" fmla="*/ 69 h 151"/>
                <a:gd name="T80" fmla="*/ 7 w 162"/>
                <a:gd name="T81" fmla="*/ 70 h 151"/>
                <a:gd name="T82" fmla="*/ 81 w 162"/>
                <a:gd name="T83" fmla="*/ 144 h 151"/>
                <a:gd name="T84" fmla="*/ 8 w 162"/>
                <a:gd name="T85" fmla="*/ 37 h 151"/>
                <a:gd name="T86" fmla="*/ 59 w 162"/>
                <a:gd name="T87" fmla="*/ 19 h 151"/>
                <a:gd name="T88" fmla="*/ 81 w 162"/>
                <a:gd name="T8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51">
                  <a:moveTo>
                    <a:pt x="92" y="73"/>
                  </a:moveTo>
                  <a:cubicBezTo>
                    <a:pt x="94" y="66"/>
                    <a:pt x="98" y="60"/>
                    <a:pt x="103" y="56"/>
                  </a:cubicBezTo>
                  <a:cubicBezTo>
                    <a:pt x="108" y="52"/>
                    <a:pt x="115" y="49"/>
                    <a:pt x="122" y="49"/>
                  </a:cubicBezTo>
                  <a:cubicBezTo>
                    <a:pt x="123" y="49"/>
                    <a:pt x="124" y="49"/>
                    <a:pt x="125" y="50"/>
                  </a:cubicBezTo>
                  <a:cubicBezTo>
                    <a:pt x="126" y="50"/>
                    <a:pt x="127" y="50"/>
                    <a:pt x="128" y="50"/>
                  </a:cubicBezTo>
                  <a:cubicBezTo>
                    <a:pt x="132" y="51"/>
                    <a:pt x="136" y="53"/>
                    <a:pt x="139" y="55"/>
                  </a:cubicBezTo>
                  <a:cubicBezTo>
                    <a:pt x="142" y="57"/>
                    <a:pt x="144" y="59"/>
                    <a:pt x="146" y="62"/>
                  </a:cubicBezTo>
                  <a:cubicBezTo>
                    <a:pt x="148" y="61"/>
                    <a:pt x="149" y="61"/>
                    <a:pt x="150" y="60"/>
                  </a:cubicBezTo>
                  <a:cubicBezTo>
                    <a:pt x="150" y="60"/>
                    <a:pt x="150" y="60"/>
                    <a:pt x="150" y="60"/>
                  </a:cubicBezTo>
                  <a:cubicBezTo>
                    <a:pt x="152" y="60"/>
                    <a:pt x="153" y="59"/>
                    <a:pt x="155" y="59"/>
                  </a:cubicBezTo>
                  <a:cubicBezTo>
                    <a:pt x="157" y="45"/>
                    <a:pt x="154" y="37"/>
                    <a:pt x="154" y="37"/>
                  </a:cubicBezTo>
                  <a:cubicBezTo>
                    <a:pt x="154" y="37"/>
                    <a:pt x="154" y="37"/>
                    <a:pt x="154" y="37"/>
                  </a:cubicBezTo>
                  <a:cubicBezTo>
                    <a:pt x="154" y="37"/>
                    <a:pt x="154" y="37"/>
                    <a:pt x="154" y="37"/>
                  </a:cubicBezTo>
                  <a:cubicBezTo>
                    <a:pt x="154" y="37"/>
                    <a:pt x="154" y="37"/>
                    <a:pt x="154" y="37"/>
                  </a:cubicBezTo>
                  <a:cubicBezTo>
                    <a:pt x="154" y="37"/>
                    <a:pt x="154" y="37"/>
                    <a:pt x="154" y="37"/>
                  </a:cubicBezTo>
                  <a:cubicBezTo>
                    <a:pt x="152" y="26"/>
                    <a:pt x="145" y="18"/>
                    <a:pt x="137" y="12"/>
                  </a:cubicBezTo>
                  <a:cubicBezTo>
                    <a:pt x="129" y="7"/>
                    <a:pt x="118" y="5"/>
                    <a:pt x="108" y="7"/>
                  </a:cubicBezTo>
                  <a:cubicBezTo>
                    <a:pt x="108" y="7"/>
                    <a:pt x="108" y="7"/>
                    <a:pt x="108" y="7"/>
                  </a:cubicBezTo>
                  <a:cubicBezTo>
                    <a:pt x="108" y="7"/>
                    <a:pt x="108" y="7"/>
                    <a:pt x="108" y="7"/>
                  </a:cubicBezTo>
                  <a:cubicBezTo>
                    <a:pt x="107" y="7"/>
                    <a:pt x="107" y="7"/>
                    <a:pt x="107" y="7"/>
                  </a:cubicBezTo>
                  <a:cubicBezTo>
                    <a:pt x="100" y="9"/>
                    <a:pt x="94" y="12"/>
                    <a:pt x="89" y="16"/>
                  </a:cubicBezTo>
                  <a:cubicBezTo>
                    <a:pt x="89" y="16"/>
                    <a:pt x="89" y="16"/>
                    <a:pt x="89" y="16"/>
                  </a:cubicBezTo>
                  <a:cubicBezTo>
                    <a:pt x="86" y="20"/>
                    <a:pt x="83" y="23"/>
                    <a:pt x="81" y="28"/>
                  </a:cubicBezTo>
                  <a:cubicBezTo>
                    <a:pt x="81" y="19"/>
                    <a:pt x="81" y="19"/>
                    <a:pt x="81" y="19"/>
                  </a:cubicBezTo>
                  <a:cubicBezTo>
                    <a:pt x="82" y="17"/>
                    <a:pt x="84" y="15"/>
                    <a:pt x="86" y="13"/>
                  </a:cubicBezTo>
                  <a:cubicBezTo>
                    <a:pt x="86" y="13"/>
                    <a:pt x="86" y="13"/>
                    <a:pt x="86" y="13"/>
                  </a:cubicBezTo>
                  <a:cubicBezTo>
                    <a:pt x="86" y="13"/>
                    <a:pt x="86" y="13"/>
                    <a:pt x="86" y="13"/>
                  </a:cubicBezTo>
                  <a:cubicBezTo>
                    <a:pt x="92" y="8"/>
                    <a:pt x="98" y="4"/>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18" y="0"/>
                    <a:pt x="130" y="2"/>
                    <a:pt x="140" y="8"/>
                  </a:cubicBezTo>
                  <a:cubicBezTo>
                    <a:pt x="149" y="14"/>
                    <a:pt x="156" y="24"/>
                    <a:pt x="159" y="36"/>
                  </a:cubicBezTo>
                  <a:cubicBezTo>
                    <a:pt x="159" y="36"/>
                    <a:pt x="159" y="36"/>
                    <a:pt x="159" y="36"/>
                  </a:cubicBezTo>
                  <a:cubicBezTo>
                    <a:pt x="159" y="36"/>
                    <a:pt x="159" y="36"/>
                    <a:pt x="159" y="36"/>
                  </a:cubicBezTo>
                  <a:cubicBezTo>
                    <a:pt x="159" y="36"/>
                    <a:pt x="159" y="36"/>
                    <a:pt x="159" y="36"/>
                  </a:cubicBezTo>
                  <a:cubicBezTo>
                    <a:pt x="159" y="36"/>
                    <a:pt x="159" y="36"/>
                    <a:pt x="159" y="36"/>
                  </a:cubicBezTo>
                  <a:cubicBezTo>
                    <a:pt x="159" y="37"/>
                    <a:pt x="162" y="46"/>
                    <a:pt x="160" y="61"/>
                  </a:cubicBezTo>
                  <a:cubicBezTo>
                    <a:pt x="160" y="61"/>
                    <a:pt x="160" y="61"/>
                    <a:pt x="160" y="61"/>
                  </a:cubicBezTo>
                  <a:cubicBezTo>
                    <a:pt x="160" y="61"/>
                    <a:pt x="160" y="61"/>
                    <a:pt x="160" y="61"/>
                  </a:cubicBezTo>
                  <a:cubicBezTo>
                    <a:pt x="159" y="62"/>
                    <a:pt x="159" y="63"/>
                    <a:pt x="158" y="63"/>
                  </a:cubicBezTo>
                  <a:cubicBezTo>
                    <a:pt x="156" y="64"/>
                    <a:pt x="154" y="64"/>
                    <a:pt x="152" y="65"/>
                  </a:cubicBezTo>
                  <a:cubicBezTo>
                    <a:pt x="152" y="65"/>
                    <a:pt x="152" y="65"/>
                    <a:pt x="152" y="65"/>
                  </a:cubicBezTo>
                  <a:cubicBezTo>
                    <a:pt x="150" y="65"/>
                    <a:pt x="148" y="66"/>
                    <a:pt x="147" y="67"/>
                  </a:cubicBezTo>
                  <a:cubicBezTo>
                    <a:pt x="147" y="67"/>
                    <a:pt x="147" y="67"/>
                    <a:pt x="147" y="67"/>
                  </a:cubicBezTo>
                  <a:cubicBezTo>
                    <a:pt x="147" y="67"/>
                    <a:pt x="147" y="67"/>
                    <a:pt x="147" y="67"/>
                  </a:cubicBezTo>
                  <a:cubicBezTo>
                    <a:pt x="146" y="68"/>
                    <a:pt x="144" y="68"/>
                    <a:pt x="143" y="66"/>
                  </a:cubicBezTo>
                  <a:cubicBezTo>
                    <a:pt x="142" y="64"/>
                    <a:pt x="139" y="61"/>
                    <a:pt x="137" y="59"/>
                  </a:cubicBezTo>
                  <a:cubicBezTo>
                    <a:pt x="134" y="57"/>
                    <a:pt x="131" y="56"/>
                    <a:pt x="127" y="55"/>
                  </a:cubicBezTo>
                  <a:cubicBezTo>
                    <a:pt x="126" y="55"/>
                    <a:pt x="125" y="54"/>
                    <a:pt x="125" y="54"/>
                  </a:cubicBezTo>
                  <a:cubicBezTo>
                    <a:pt x="124" y="54"/>
                    <a:pt x="123" y="54"/>
                    <a:pt x="122" y="54"/>
                  </a:cubicBezTo>
                  <a:cubicBezTo>
                    <a:pt x="116" y="54"/>
                    <a:pt x="110" y="56"/>
                    <a:pt x="106" y="60"/>
                  </a:cubicBezTo>
                  <a:cubicBezTo>
                    <a:pt x="101" y="63"/>
                    <a:pt x="98" y="68"/>
                    <a:pt x="97" y="74"/>
                  </a:cubicBezTo>
                  <a:cubicBezTo>
                    <a:pt x="97" y="74"/>
                    <a:pt x="97" y="74"/>
                    <a:pt x="97" y="74"/>
                  </a:cubicBezTo>
                  <a:cubicBezTo>
                    <a:pt x="97" y="74"/>
                    <a:pt x="97" y="74"/>
                    <a:pt x="97" y="74"/>
                  </a:cubicBezTo>
                  <a:cubicBezTo>
                    <a:pt x="96" y="76"/>
                    <a:pt x="94" y="87"/>
                    <a:pt x="100" y="103"/>
                  </a:cubicBezTo>
                  <a:cubicBezTo>
                    <a:pt x="104" y="111"/>
                    <a:pt x="110" y="121"/>
                    <a:pt x="120" y="131"/>
                  </a:cubicBezTo>
                  <a:cubicBezTo>
                    <a:pt x="120" y="132"/>
                    <a:pt x="120" y="132"/>
                    <a:pt x="120" y="132"/>
                  </a:cubicBezTo>
                  <a:cubicBezTo>
                    <a:pt x="121" y="132"/>
                    <a:pt x="121" y="134"/>
                    <a:pt x="120" y="135"/>
                  </a:cubicBezTo>
                  <a:cubicBezTo>
                    <a:pt x="117" y="137"/>
                    <a:pt x="115" y="140"/>
                    <a:pt x="112" y="143"/>
                  </a:cubicBezTo>
                  <a:cubicBezTo>
                    <a:pt x="109" y="145"/>
                    <a:pt x="106" y="148"/>
                    <a:pt x="103" y="150"/>
                  </a:cubicBezTo>
                  <a:cubicBezTo>
                    <a:pt x="103" y="150"/>
                    <a:pt x="103" y="150"/>
                    <a:pt x="103" y="150"/>
                  </a:cubicBezTo>
                  <a:cubicBezTo>
                    <a:pt x="103" y="151"/>
                    <a:pt x="102" y="151"/>
                    <a:pt x="101" y="151"/>
                  </a:cubicBezTo>
                  <a:cubicBezTo>
                    <a:pt x="94" y="149"/>
                    <a:pt x="87" y="147"/>
                    <a:pt x="81" y="144"/>
                  </a:cubicBezTo>
                  <a:cubicBezTo>
                    <a:pt x="81" y="139"/>
                    <a:pt x="81" y="139"/>
                    <a:pt x="81" y="139"/>
                  </a:cubicBezTo>
                  <a:cubicBezTo>
                    <a:pt x="87" y="142"/>
                    <a:pt x="94" y="144"/>
                    <a:pt x="101" y="146"/>
                  </a:cubicBezTo>
                  <a:cubicBezTo>
                    <a:pt x="104" y="143"/>
                    <a:pt x="106" y="141"/>
                    <a:pt x="109" y="139"/>
                  </a:cubicBezTo>
                  <a:cubicBezTo>
                    <a:pt x="111" y="137"/>
                    <a:pt x="113" y="135"/>
                    <a:pt x="115" y="133"/>
                  </a:cubicBezTo>
                  <a:cubicBezTo>
                    <a:pt x="105" y="123"/>
                    <a:pt x="99" y="113"/>
                    <a:pt x="96" y="105"/>
                  </a:cubicBezTo>
                  <a:cubicBezTo>
                    <a:pt x="89" y="87"/>
                    <a:pt x="92" y="75"/>
                    <a:pt x="92" y="73"/>
                  </a:cubicBezTo>
                  <a:close/>
                  <a:moveTo>
                    <a:pt x="81" y="28"/>
                  </a:moveTo>
                  <a:cubicBezTo>
                    <a:pt x="80" y="30"/>
                    <a:pt x="79" y="32"/>
                    <a:pt x="78" y="34"/>
                  </a:cubicBezTo>
                  <a:cubicBezTo>
                    <a:pt x="78" y="35"/>
                    <a:pt x="77" y="36"/>
                    <a:pt x="75" y="35"/>
                  </a:cubicBezTo>
                  <a:cubicBezTo>
                    <a:pt x="75" y="35"/>
                    <a:pt x="75" y="35"/>
                    <a:pt x="74" y="34"/>
                  </a:cubicBezTo>
                  <a:cubicBezTo>
                    <a:pt x="70" y="29"/>
                    <a:pt x="64" y="26"/>
                    <a:pt x="57" y="24"/>
                  </a:cubicBezTo>
                  <a:cubicBezTo>
                    <a:pt x="51" y="22"/>
                    <a:pt x="44" y="21"/>
                    <a:pt x="37" y="23"/>
                  </a:cubicBezTo>
                  <a:cubicBezTo>
                    <a:pt x="26" y="25"/>
                    <a:pt x="18" y="31"/>
                    <a:pt x="12" y="40"/>
                  </a:cubicBezTo>
                  <a:cubicBezTo>
                    <a:pt x="7" y="48"/>
                    <a:pt x="5" y="59"/>
                    <a:pt x="7" y="69"/>
                  </a:cubicBezTo>
                  <a:cubicBezTo>
                    <a:pt x="7" y="70"/>
                    <a:pt x="7" y="70"/>
                    <a:pt x="7" y="70"/>
                  </a:cubicBezTo>
                  <a:cubicBezTo>
                    <a:pt x="7" y="70"/>
                    <a:pt x="7" y="70"/>
                    <a:pt x="7" y="70"/>
                  </a:cubicBezTo>
                  <a:cubicBezTo>
                    <a:pt x="7" y="70"/>
                    <a:pt x="14" y="114"/>
                    <a:pt x="81" y="139"/>
                  </a:cubicBezTo>
                  <a:cubicBezTo>
                    <a:pt x="81" y="144"/>
                    <a:pt x="81" y="144"/>
                    <a:pt x="81" y="144"/>
                  </a:cubicBezTo>
                  <a:cubicBezTo>
                    <a:pt x="10" y="118"/>
                    <a:pt x="2" y="71"/>
                    <a:pt x="2" y="70"/>
                  </a:cubicBezTo>
                  <a:cubicBezTo>
                    <a:pt x="0" y="59"/>
                    <a:pt x="2" y="47"/>
                    <a:pt x="8" y="37"/>
                  </a:cubicBezTo>
                  <a:cubicBezTo>
                    <a:pt x="14" y="28"/>
                    <a:pt x="24" y="21"/>
                    <a:pt x="36" y="18"/>
                  </a:cubicBezTo>
                  <a:cubicBezTo>
                    <a:pt x="44" y="16"/>
                    <a:pt x="52" y="17"/>
                    <a:pt x="59" y="19"/>
                  </a:cubicBezTo>
                  <a:cubicBezTo>
                    <a:pt x="65" y="21"/>
                    <a:pt x="70" y="24"/>
                    <a:pt x="75" y="29"/>
                  </a:cubicBezTo>
                  <a:cubicBezTo>
                    <a:pt x="77" y="25"/>
                    <a:pt x="79" y="22"/>
                    <a:pt x="81" y="19"/>
                  </a:cubicBezTo>
                  <a:lnTo>
                    <a:pt x="81" y="2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3" name="Freeform 30"/>
            <p:cNvSpPr>
              <a:spLocks noEditPoints="1"/>
            </p:cNvSpPr>
            <p:nvPr/>
          </p:nvSpPr>
          <p:spPr bwMode="auto">
            <a:xfrm>
              <a:off x="6760953" y="1991252"/>
              <a:ext cx="249372" cy="218653"/>
            </a:xfrm>
            <a:custGeom>
              <a:avLst/>
              <a:gdLst>
                <a:gd name="T0" fmla="*/ 75 w 97"/>
                <a:gd name="T1" fmla="*/ 14 h 85"/>
                <a:gd name="T2" fmla="*/ 73 w 97"/>
                <a:gd name="T3" fmla="*/ 14 h 85"/>
                <a:gd name="T4" fmla="*/ 71 w 97"/>
                <a:gd name="T5" fmla="*/ 14 h 85"/>
                <a:gd name="T6" fmla="*/ 69 w 97"/>
                <a:gd name="T7" fmla="*/ 14 h 85"/>
                <a:gd name="T8" fmla="*/ 69 w 97"/>
                <a:gd name="T9" fmla="*/ 14 h 85"/>
                <a:gd name="T10" fmla="*/ 67 w 97"/>
                <a:gd name="T11" fmla="*/ 14 h 85"/>
                <a:gd name="T12" fmla="*/ 61 w 97"/>
                <a:gd name="T13" fmla="*/ 16 h 85"/>
                <a:gd name="T14" fmla="*/ 56 w 97"/>
                <a:gd name="T15" fmla="*/ 20 h 85"/>
                <a:gd name="T16" fmla="*/ 52 w 97"/>
                <a:gd name="T17" fmla="*/ 21 h 85"/>
                <a:gd name="T18" fmla="*/ 52 w 97"/>
                <a:gd name="T19" fmla="*/ 20 h 85"/>
                <a:gd name="T20" fmla="*/ 52 w 97"/>
                <a:gd name="T21" fmla="*/ 20 h 85"/>
                <a:gd name="T22" fmla="*/ 51 w 97"/>
                <a:gd name="T23" fmla="*/ 18 h 85"/>
                <a:gd name="T24" fmla="*/ 51 w 97"/>
                <a:gd name="T25" fmla="*/ 9 h 85"/>
                <a:gd name="T26" fmla="*/ 55 w 97"/>
                <a:gd name="T27" fmla="*/ 15 h 85"/>
                <a:gd name="T28" fmla="*/ 58 w 97"/>
                <a:gd name="T29" fmla="*/ 12 h 85"/>
                <a:gd name="T30" fmla="*/ 66 w 97"/>
                <a:gd name="T31" fmla="*/ 9 h 85"/>
                <a:gd name="T32" fmla="*/ 68 w 97"/>
                <a:gd name="T33" fmla="*/ 9 h 85"/>
                <a:gd name="T34" fmla="*/ 68 w 97"/>
                <a:gd name="T35" fmla="*/ 9 h 85"/>
                <a:gd name="T36" fmla="*/ 71 w 97"/>
                <a:gd name="T37" fmla="*/ 9 h 85"/>
                <a:gd name="T38" fmla="*/ 74 w 97"/>
                <a:gd name="T39" fmla="*/ 9 h 85"/>
                <a:gd name="T40" fmla="*/ 76 w 97"/>
                <a:gd name="T41" fmla="*/ 10 h 85"/>
                <a:gd name="T42" fmla="*/ 76 w 97"/>
                <a:gd name="T43" fmla="*/ 10 h 85"/>
                <a:gd name="T44" fmla="*/ 92 w 97"/>
                <a:gd name="T45" fmla="*/ 21 h 85"/>
                <a:gd name="T46" fmla="*/ 96 w 97"/>
                <a:gd name="T47" fmla="*/ 40 h 85"/>
                <a:gd name="T48" fmla="*/ 96 w 97"/>
                <a:gd name="T49" fmla="*/ 40 h 85"/>
                <a:gd name="T50" fmla="*/ 51 w 97"/>
                <a:gd name="T51" fmla="*/ 82 h 85"/>
                <a:gd name="T52" fmla="*/ 51 w 97"/>
                <a:gd name="T53" fmla="*/ 77 h 85"/>
                <a:gd name="T54" fmla="*/ 91 w 97"/>
                <a:gd name="T55" fmla="*/ 39 h 85"/>
                <a:gd name="T56" fmla="*/ 91 w 97"/>
                <a:gd name="T57" fmla="*/ 39 h 85"/>
                <a:gd name="T58" fmla="*/ 88 w 97"/>
                <a:gd name="T59" fmla="*/ 23 h 85"/>
                <a:gd name="T60" fmla="*/ 75 w 97"/>
                <a:gd name="T61" fmla="*/ 14 h 85"/>
                <a:gd name="T62" fmla="*/ 75 w 97"/>
                <a:gd name="T63" fmla="*/ 14 h 85"/>
                <a:gd name="T64" fmla="*/ 51 w 97"/>
                <a:gd name="T65" fmla="*/ 18 h 85"/>
                <a:gd name="T66" fmla="*/ 46 w 97"/>
                <a:gd name="T67" fmla="*/ 10 h 85"/>
                <a:gd name="T68" fmla="*/ 36 w 97"/>
                <a:gd name="T69" fmla="*/ 5 h 85"/>
                <a:gd name="T70" fmla="*/ 36 w 97"/>
                <a:gd name="T71" fmla="*/ 5 h 85"/>
                <a:gd name="T72" fmla="*/ 36 w 97"/>
                <a:gd name="T73" fmla="*/ 5 h 85"/>
                <a:gd name="T74" fmla="*/ 34 w 97"/>
                <a:gd name="T75" fmla="*/ 5 h 85"/>
                <a:gd name="T76" fmla="*/ 32 w 97"/>
                <a:gd name="T77" fmla="*/ 5 h 85"/>
                <a:gd name="T78" fmla="*/ 19 w 97"/>
                <a:gd name="T79" fmla="*/ 9 h 85"/>
                <a:gd name="T80" fmla="*/ 11 w 97"/>
                <a:gd name="T81" fmla="*/ 21 h 85"/>
                <a:gd name="T82" fmla="*/ 11 w 97"/>
                <a:gd name="T83" fmla="*/ 21 h 85"/>
                <a:gd name="T84" fmla="*/ 33 w 97"/>
                <a:gd name="T85" fmla="*/ 74 h 85"/>
                <a:gd name="T86" fmla="*/ 37 w 97"/>
                <a:gd name="T87" fmla="*/ 78 h 85"/>
                <a:gd name="T88" fmla="*/ 40 w 97"/>
                <a:gd name="T89" fmla="*/ 80 h 85"/>
                <a:gd name="T90" fmla="*/ 51 w 97"/>
                <a:gd name="T91" fmla="*/ 77 h 85"/>
                <a:gd name="T92" fmla="*/ 51 w 97"/>
                <a:gd name="T93" fmla="*/ 82 h 85"/>
                <a:gd name="T94" fmla="*/ 40 w 97"/>
                <a:gd name="T95" fmla="*/ 85 h 85"/>
                <a:gd name="T96" fmla="*/ 40 w 97"/>
                <a:gd name="T97" fmla="*/ 85 h 85"/>
                <a:gd name="T98" fmla="*/ 40 w 97"/>
                <a:gd name="T99" fmla="*/ 85 h 85"/>
                <a:gd name="T100" fmla="*/ 38 w 97"/>
                <a:gd name="T101" fmla="*/ 85 h 85"/>
                <a:gd name="T102" fmla="*/ 34 w 97"/>
                <a:gd name="T103" fmla="*/ 81 h 85"/>
                <a:gd name="T104" fmla="*/ 30 w 97"/>
                <a:gd name="T105" fmla="*/ 78 h 85"/>
                <a:gd name="T106" fmla="*/ 7 w 97"/>
                <a:gd name="T107" fmla="*/ 20 h 85"/>
                <a:gd name="T108" fmla="*/ 7 w 97"/>
                <a:gd name="T109" fmla="*/ 20 h 85"/>
                <a:gd name="T110" fmla="*/ 16 w 97"/>
                <a:gd name="T111" fmla="*/ 6 h 85"/>
                <a:gd name="T112" fmla="*/ 32 w 97"/>
                <a:gd name="T113" fmla="*/ 0 h 85"/>
                <a:gd name="T114" fmla="*/ 35 w 97"/>
                <a:gd name="T115" fmla="*/ 0 h 85"/>
                <a:gd name="T116" fmla="*/ 37 w 97"/>
                <a:gd name="T117" fmla="*/ 1 h 85"/>
                <a:gd name="T118" fmla="*/ 37 w 97"/>
                <a:gd name="T119" fmla="*/ 1 h 85"/>
                <a:gd name="T120" fmla="*/ 49 w 97"/>
                <a:gd name="T121" fmla="*/ 7 h 85"/>
                <a:gd name="T122" fmla="*/ 51 w 97"/>
                <a:gd name="T123" fmla="*/ 9 h 85"/>
                <a:gd name="T124" fmla="*/ 51 w 97"/>
                <a:gd name="T125"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85">
                  <a:moveTo>
                    <a:pt x="75" y="14"/>
                  </a:moveTo>
                  <a:cubicBezTo>
                    <a:pt x="75" y="14"/>
                    <a:pt x="74" y="14"/>
                    <a:pt x="73" y="14"/>
                  </a:cubicBezTo>
                  <a:cubicBezTo>
                    <a:pt x="72" y="14"/>
                    <a:pt x="72" y="14"/>
                    <a:pt x="71" y="14"/>
                  </a:cubicBezTo>
                  <a:cubicBezTo>
                    <a:pt x="70" y="14"/>
                    <a:pt x="69" y="14"/>
                    <a:pt x="69" y="14"/>
                  </a:cubicBezTo>
                  <a:cubicBezTo>
                    <a:pt x="69" y="14"/>
                    <a:pt x="69" y="14"/>
                    <a:pt x="69" y="14"/>
                  </a:cubicBezTo>
                  <a:cubicBezTo>
                    <a:pt x="68" y="14"/>
                    <a:pt x="68" y="14"/>
                    <a:pt x="67" y="14"/>
                  </a:cubicBezTo>
                  <a:cubicBezTo>
                    <a:pt x="65" y="15"/>
                    <a:pt x="63" y="15"/>
                    <a:pt x="61" y="16"/>
                  </a:cubicBezTo>
                  <a:cubicBezTo>
                    <a:pt x="59" y="18"/>
                    <a:pt x="57" y="19"/>
                    <a:pt x="56" y="20"/>
                  </a:cubicBezTo>
                  <a:cubicBezTo>
                    <a:pt x="55" y="21"/>
                    <a:pt x="53" y="22"/>
                    <a:pt x="52" y="21"/>
                  </a:cubicBezTo>
                  <a:cubicBezTo>
                    <a:pt x="52" y="20"/>
                    <a:pt x="52" y="20"/>
                    <a:pt x="52" y="20"/>
                  </a:cubicBezTo>
                  <a:cubicBezTo>
                    <a:pt x="52" y="20"/>
                    <a:pt x="52" y="20"/>
                    <a:pt x="52" y="20"/>
                  </a:cubicBezTo>
                  <a:cubicBezTo>
                    <a:pt x="51" y="19"/>
                    <a:pt x="51" y="19"/>
                    <a:pt x="51" y="18"/>
                  </a:cubicBezTo>
                  <a:cubicBezTo>
                    <a:pt x="51" y="9"/>
                    <a:pt x="51" y="9"/>
                    <a:pt x="51" y="9"/>
                  </a:cubicBezTo>
                  <a:cubicBezTo>
                    <a:pt x="53" y="11"/>
                    <a:pt x="54" y="13"/>
                    <a:pt x="55" y="15"/>
                  </a:cubicBezTo>
                  <a:cubicBezTo>
                    <a:pt x="56" y="14"/>
                    <a:pt x="57" y="13"/>
                    <a:pt x="58" y="12"/>
                  </a:cubicBezTo>
                  <a:cubicBezTo>
                    <a:pt x="61" y="11"/>
                    <a:pt x="63" y="10"/>
                    <a:pt x="66" y="9"/>
                  </a:cubicBezTo>
                  <a:cubicBezTo>
                    <a:pt x="67" y="9"/>
                    <a:pt x="67" y="9"/>
                    <a:pt x="68" y="9"/>
                  </a:cubicBezTo>
                  <a:cubicBezTo>
                    <a:pt x="68" y="9"/>
                    <a:pt x="68" y="9"/>
                    <a:pt x="68" y="9"/>
                  </a:cubicBezTo>
                  <a:cubicBezTo>
                    <a:pt x="69" y="9"/>
                    <a:pt x="70" y="9"/>
                    <a:pt x="71" y="9"/>
                  </a:cubicBezTo>
                  <a:cubicBezTo>
                    <a:pt x="72" y="9"/>
                    <a:pt x="73" y="9"/>
                    <a:pt x="74" y="9"/>
                  </a:cubicBezTo>
                  <a:cubicBezTo>
                    <a:pt x="75" y="9"/>
                    <a:pt x="76" y="9"/>
                    <a:pt x="76" y="10"/>
                  </a:cubicBezTo>
                  <a:cubicBezTo>
                    <a:pt x="76" y="10"/>
                    <a:pt x="76" y="10"/>
                    <a:pt x="76" y="10"/>
                  </a:cubicBezTo>
                  <a:cubicBezTo>
                    <a:pt x="83" y="11"/>
                    <a:pt x="89" y="15"/>
                    <a:pt x="92" y="21"/>
                  </a:cubicBezTo>
                  <a:cubicBezTo>
                    <a:pt x="96" y="26"/>
                    <a:pt x="97" y="33"/>
                    <a:pt x="96" y="40"/>
                  </a:cubicBezTo>
                  <a:cubicBezTo>
                    <a:pt x="96" y="40"/>
                    <a:pt x="96" y="40"/>
                    <a:pt x="96" y="40"/>
                  </a:cubicBezTo>
                  <a:cubicBezTo>
                    <a:pt x="96" y="40"/>
                    <a:pt x="91" y="67"/>
                    <a:pt x="51" y="82"/>
                  </a:cubicBezTo>
                  <a:cubicBezTo>
                    <a:pt x="51" y="77"/>
                    <a:pt x="51" y="77"/>
                    <a:pt x="51" y="77"/>
                  </a:cubicBezTo>
                  <a:cubicBezTo>
                    <a:pt x="87" y="63"/>
                    <a:pt x="91" y="39"/>
                    <a:pt x="91" y="39"/>
                  </a:cubicBezTo>
                  <a:cubicBezTo>
                    <a:pt x="91" y="39"/>
                    <a:pt x="91" y="39"/>
                    <a:pt x="91" y="39"/>
                  </a:cubicBezTo>
                  <a:cubicBezTo>
                    <a:pt x="92" y="33"/>
                    <a:pt x="91" y="28"/>
                    <a:pt x="88" y="23"/>
                  </a:cubicBezTo>
                  <a:cubicBezTo>
                    <a:pt x="86" y="19"/>
                    <a:pt x="81" y="16"/>
                    <a:pt x="75" y="14"/>
                  </a:cubicBezTo>
                  <a:cubicBezTo>
                    <a:pt x="75" y="14"/>
                    <a:pt x="75" y="14"/>
                    <a:pt x="75" y="14"/>
                  </a:cubicBezTo>
                  <a:close/>
                  <a:moveTo>
                    <a:pt x="51" y="18"/>
                  </a:moveTo>
                  <a:cubicBezTo>
                    <a:pt x="50" y="15"/>
                    <a:pt x="48" y="13"/>
                    <a:pt x="46" y="10"/>
                  </a:cubicBezTo>
                  <a:cubicBezTo>
                    <a:pt x="43" y="8"/>
                    <a:pt x="40" y="6"/>
                    <a:pt x="36" y="5"/>
                  </a:cubicBezTo>
                  <a:cubicBezTo>
                    <a:pt x="36" y="5"/>
                    <a:pt x="36" y="5"/>
                    <a:pt x="36" y="5"/>
                  </a:cubicBezTo>
                  <a:cubicBezTo>
                    <a:pt x="36" y="5"/>
                    <a:pt x="36" y="5"/>
                    <a:pt x="36" y="5"/>
                  </a:cubicBezTo>
                  <a:cubicBezTo>
                    <a:pt x="36" y="5"/>
                    <a:pt x="35" y="5"/>
                    <a:pt x="34" y="5"/>
                  </a:cubicBezTo>
                  <a:cubicBezTo>
                    <a:pt x="33" y="5"/>
                    <a:pt x="32" y="5"/>
                    <a:pt x="32" y="5"/>
                  </a:cubicBezTo>
                  <a:cubicBezTo>
                    <a:pt x="27" y="5"/>
                    <a:pt x="22" y="7"/>
                    <a:pt x="19" y="9"/>
                  </a:cubicBezTo>
                  <a:cubicBezTo>
                    <a:pt x="15" y="12"/>
                    <a:pt x="13" y="16"/>
                    <a:pt x="11" y="21"/>
                  </a:cubicBezTo>
                  <a:cubicBezTo>
                    <a:pt x="11" y="21"/>
                    <a:pt x="11" y="21"/>
                    <a:pt x="11" y="21"/>
                  </a:cubicBezTo>
                  <a:cubicBezTo>
                    <a:pt x="11" y="23"/>
                    <a:pt x="5" y="47"/>
                    <a:pt x="33" y="74"/>
                  </a:cubicBezTo>
                  <a:cubicBezTo>
                    <a:pt x="34" y="75"/>
                    <a:pt x="36" y="76"/>
                    <a:pt x="37" y="78"/>
                  </a:cubicBezTo>
                  <a:cubicBezTo>
                    <a:pt x="38" y="79"/>
                    <a:pt x="39" y="79"/>
                    <a:pt x="40" y="80"/>
                  </a:cubicBezTo>
                  <a:cubicBezTo>
                    <a:pt x="44" y="79"/>
                    <a:pt x="48" y="78"/>
                    <a:pt x="51" y="77"/>
                  </a:cubicBezTo>
                  <a:cubicBezTo>
                    <a:pt x="51" y="82"/>
                    <a:pt x="51" y="82"/>
                    <a:pt x="51" y="82"/>
                  </a:cubicBezTo>
                  <a:cubicBezTo>
                    <a:pt x="48" y="83"/>
                    <a:pt x="44" y="84"/>
                    <a:pt x="40" y="85"/>
                  </a:cubicBezTo>
                  <a:cubicBezTo>
                    <a:pt x="40" y="85"/>
                    <a:pt x="40" y="85"/>
                    <a:pt x="40" y="85"/>
                  </a:cubicBezTo>
                  <a:cubicBezTo>
                    <a:pt x="40" y="85"/>
                    <a:pt x="40" y="85"/>
                    <a:pt x="40" y="85"/>
                  </a:cubicBezTo>
                  <a:cubicBezTo>
                    <a:pt x="39" y="85"/>
                    <a:pt x="38" y="85"/>
                    <a:pt x="38" y="85"/>
                  </a:cubicBezTo>
                  <a:cubicBezTo>
                    <a:pt x="36" y="83"/>
                    <a:pt x="35" y="82"/>
                    <a:pt x="34" y="81"/>
                  </a:cubicBezTo>
                  <a:cubicBezTo>
                    <a:pt x="32" y="80"/>
                    <a:pt x="31" y="79"/>
                    <a:pt x="30" y="78"/>
                  </a:cubicBezTo>
                  <a:cubicBezTo>
                    <a:pt x="0" y="48"/>
                    <a:pt x="6" y="22"/>
                    <a:pt x="7" y="20"/>
                  </a:cubicBezTo>
                  <a:cubicBezTo>
                    <a:pt x="7" y="20"/>
                    <a:pt x="7" y="20"/>
                    <a:pt x="7" y="20"/>
                  </a:cubicBezTo>
                  <a:cubicBezTo>
                    <a:pt x="8" y="14"/>
                    <a:pt x="11" y="9"/>
                    <a:pt x="16" y="6"/>
                  </a:cubicBezTo>
                  <a:cubicBezTo>
                    <a:pt x="20" y="2"/>
                    <a:pt x="26" y="0"/>
                    <a:pt x="32" y="0"/>
                  </a:cubicBezTo>
                  <a:cubicBezTo>
                    <a:pt x="33" y="0"/>
                    <a:pt x="34" y="0"/>
                    <a:pt x="35" y="0"/>
                  </a:cubicBezTo>
                  <a:cubicBezTo>
                    <a:pt x="35" y="0"/>
                    <a:pt x="36" y="1"/>
                    <a:pt x="37" y="1"/>
                  </a:cubicBezTo>
                  <a:cubicBezTo>
                    <a:pt x="37" y="1"/>
                    <a:pt x="37" y="1"/>
                    <a:pt x="37" y="1"/>
                  </a:cubicBezTo>
                  <a:cubicBezTo>
                    <a:pt x="42" y="2"/>
                    <a:pt x="46" y="4"/>
                    <a:pt x="49" y="7"/>
                  </a:cubicBezTo>
                  <a:cubicBezTo>
                    <a:pt x="50" y="8"/>
                    <a:pt x="50" y="8"/>
                    <a:pt x="51" y="9"/>
                  </a:cubicBezTo>
                  <a:lnTo>
                    <a:pt x="51" y="1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4" name="Freeform 32"/>
            <p:cNvSpPr>
              <a:spLocks noEditPoints="1"/>
            </p:cNvSpPr>
            <p:nvPr/>
          </p:nvSpPr>
          <p:spPr bwMode="auto">
            <a:xfrm>
              <a:off x="6871184" y="1544912"/>
              <a:ext cx="440921" cy="240339"/>
            </a:xfrm>
            <a:custGeom>
              <a:avLst/>
              <a:gdLst>
                <a:gd name="T0" fmla="*/ 137 w 171"/>
                <a:gd name="T1" fmla="*/ 4 h 93"/>
                <a:gd name="T2" fmla="*/ 128 w 171"/>
                <a:gd name="T3" fmla="*/ 50 h 93"/>
                <a:gd name="T4" fmla="*/ 86 w 171"/>
                <a:gd name="T5" fmla="*/ 48 h 93"/>
                <a:gd name="T6" fmla="*/ 127 w 171"/>
                <a:gd name="T7" fmla="*/ 3 h 93"/>
                <a:gd name="T8" fmla="*/ 158 w 171"/>
                <a:gd name="T9" fmla="*/ 0 h 93"/>
                <a:gd name="T10" fmla="*/ 171 w 171"/>
                <a:gd name="T11" fmla="*/ 68 h 93"/>
                <a:gd name="T12" fmla="*/ 168 w 171"/>
                <a:gd name="T13" fmla="*/ 81 h 93"/>
                <a:gd name="T14" fmla="*/ 154 w 171"/>
                <a:gd name="T15" fmla="*/ 88 h 93"/>
                <a:gd name="T16" fmla="*/ 146 w 171"/>
                <a:gd name="T17" fmla="*/ 93 h 93"/>
                <a:gd name="T18" fmla="*/ 136 w 171"/>
                <a:gd name="T19" fmla="*/ 90 h 93"/>
                <a:gd name="T20" fmla="*/ 134 w 171"/>
                <a:gd name="T21" fmla="*/ 86 h 93"/>
                <a:gd name="T22" fmla="*/ 136 w 171"/>
                <a:gd name="T23" fmla="*/ 81 h 93"/>
                <a:gd name="T24" fmla="*/ 139 w 171"/>
                <a:gd name="T25" fmla="*/ 85 h 93"/>
                <a:gd name="T26" fmla="*/ 139 w 171"/>
                <a:gd name="T27" fmla="*/ 86 h 93"/>
                <a:gd name="T28" fmla="*/ 140 w 171"/>
                <a:gd name="T29" fmla="*/ 87 h 93"/>
                <a:gd name="T30" fmla="*/ 146 w 171"/>
                <a:gd name="T31" fmla="*/ 88 h 93"/>
                <a:gd name="T32" fmla="*/ 150 w 171"/>
                <a:gd name="T33" fmla="*/ 86 h 93"/>
                <a:gd name="T34" fmla="*/ 151 w 171"/>
                <a:gd name="T35" fmla="*/ 85 h 93"/>
                <a:gd name="T36" fmla="*/ 153 w 171"/>
                <a:gd name="T37" fmla="*/ 81 h 93"/>
                <a:gd name="T38" fmla="*/ 164 w 171"/>
                <a:gd name="T39" fmla="*/ 78 h 93"/>
                <a:gd name="T40" fmla="*/ 165 w 171"/>
                <a:gd name="T41" fmla="*/ 6 h 93"/>
                <a:gd name="T42" fmla="*/ 46 w 171"/>
                <a:gd name="T43" fmla="*/ 53 h 93"/>
                <a:gd name="T44" fmla="*/ 41 w 171"/>
                <a:gd name="T45" fmla="*/ 6 h 93"/>
                <a:gd name="T46" fmla="*/ 25 w 171"/>
                <a:gd name="T47" fmla="*/ 4 h 93"/>
                <a:gd name="T48" fmla="*/ 7 w 171"/>
                <a:gd name="T49" fmla="*/ 6 h 93"/>
                <a:gd name="T50" fmla="*/ 9 w 171"/>
                <a:gd name="T51" fmla="*/ 77 h 93"/>
                <a:gd name="T52" fmla="*/ 21 w 171"/>
                <a:gd name="T53" fmla="*/ 84 h 93"/>
                <a:gd name="T54" fmla="*/ 21 w 171"/>
                <a:gd name="T55" fmla="*/ 86 h 93"/>
                <a:gd name="T56" fmla="*/ 25 w 171"/>
                <a:gd name="T57" fmla="*/ 88 h 93"/>
                <a:gd name="T58" fmla="*/ 32 w 171"/>
                <a:gd name="T59" fmla="*/ 87 h 93"/>
                <a:gd name="T60" fmla="*/ 33 w 171"/>
                <a:gd name="T61" fmla="*/ 85 h 93"/>
                <a:gd name="T62" fmla="*/ 33 w 171"/>
                <a:gd name="T63" fmla="*/ 84 h 93"/>
                <a:gd name="T64" fmla="*/ 35 w 171"/>
                <a:gd name="T65" fmla="*/ 81 h 93"/>
                <a:gd name="T66" fmla="*/ 37 w 171"/>
                <a:gd name="T67" fmla="*/ 86 h 93"/>
                <a:gd name="T68" fmla="*/ 35 w 171"/>
                <a:gd name="T69" fmla="*/ 90 h 93"/>
                <a:gd name="T70" fmla="*/ 25 w 171"/>
                <a:gd name="T71" fmla="*/ 93 h 93"/>
                <a:gd name="T72" fmla="*/ 17 w 171"/>
                <a:gd name="T73" fmla="*/ 88 h 93"/>
                <a:gd name="T74" fmla="*/ 16 w 171"/>
                <a:gd name="T75" fmla="*/ 86 h 93"/>
                <a:gd name="T76" fmla="*/ 0 w 171"/>
                <a:gd name="T77" fmla="*/ 12 h 93"/>
                <a:gd name="T78" fmla="*/ 14 w 171"/>
                <a:gd name="T79" fmla="*/ 0 h 93"/>
                <a:gd name="T80" fmla="*/ 45 w 171"/>
                <a:gd name="T81" fmla="*/ 3 h 93"/>
                <a:gd name="T82" fmla="*/ 48 w 171"/>
                <a:gd name="T83"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3">
                  <a:moveTo>
                    <a:pt x="158" y="4"/>
                  </a:moveTo>
                  <a:cubicBezTo>
                    <a:pt x="147" y="4"/>
                    <a:pt x="147" y="4"/>
                    <a:pt x="147" y="4"/>
                  </a:cubicBezTo>
                  <a:cubicBezTo>
                    <a:pt x="137" y="4"/>
                    <a:pt x="137" y="4"/>
                    <a:pt x="137" y="4"/>
                  </a:cubicBezTo>
                  <a:cubicBezTo>
                    <a:pt x="134" y="4"/>
                    <a:pt x="132" y="5"/>
                    <a:pt x="130" y="6"/>
                  </a:cubicBezTo>
                  <a:cubicBezTo>
                    <a:pt x="129" y="8"/>
                    <a:pt x="128" y="10"/>
                    <a:pt x="128" y="12"/>
                  </a:cubicBezTo>
                  <a:cubicBezTo>
                    <a:pt x="128" y="50"/>
                    <a:pt x="128" y="50"/>
                    <a:pt x="128" y="50"/>
                  </a:cubicBezTo>
                  <a:cubicBezTo>
                    <a:pt x="128" y="52"/>
                    <a:pt x="127" y="53"/>
                    <a:pt x="126" y="53"/>
                  </a:cubicBezTo>
                  <a:cubicBezTo>
                    <a:pt x="86" y="53"/>
                    <a:pt x="86" y="53"/>
                    <a:pt x="86" y="53"/>
                  </a:cubicBezTo>
                  <a:cubicBezTo>
                    <a:pt x="86" y="48"/>
                    <a:pt x="86" y="48"/>
                    <a:pt x="86" y="48"/>
                  </a:cubicBezTo>
                  <a:cubicBezTo>
                    <a:pt x="123" y="48"/>
                    <a:pt x="123" y="48"/>
                    <a:pt x="123" y="48"/>
                  </a:cubicBezTo>
                  <a:cubicBezTo>
                    <a:pt x="123" y="12"/>
                    <a:pt x="123" y="12"/>
                    <a:pt x="123" y="12"/>
                  </a:cubicBezTo>
                  <a:cubicBezTo>
                    <a:pt x="123" y="8"/>
                    <a:pt x="125" y="5"/>
                    <a:pt x="127" y="3"/>
                  </a:cubicBezTo>
                  <a:cubicBezTo>
                    <a:pt x="129" y="1"/>
                    <a:pt x="133" y="0"/>
                    <a:pt x="137" y="0"/>
                  </a:cubicBezTo>
                  <a:cubicBezTo>
                    <a:pt x="147" y="0"/>
                    <a:pt x="147" y="0"/>
                    <a:pt x="147" y="0"/>
                  </a:cubicBezTo>
                  <a:cubicBezTo>
                    <a:pt x="158" y="0"/>
                    <a:pt x="158" y="0"/>
                    <a:pt x="158" y="0"/>
                  </a:cubicBezTo>
                  <a:cubicBezTo>
                    <a:pt x="163" y="0"/>
                    <a:pt x="166" y="1"/>
                    <a:pt x="168" y="3"/>
                  </a:cubicBezTo>
                  <a:cubicBezTo>
                    <a:pt x="170" y="5"/>
                    <a:pt x="171" y="8"/>
                    <a:pt x="171" y="12"/>
                  </a:cubicBezTo>
                  <a:cubicBezTo>
                    <a:pt x="171" y="68"/>
                    <a:pt x="171" y="68"/>
                    <a:pt x="171" y="68"/>
                  </a:cubicBezTo>
                  <a:cubicBezTo>
                    <a:pt x="171" y="72"/>
                    <a:pt x="170" y="77"/>
                    <a:pt x="168" y="81"/>
                  </a:cubicBezTo>
                  <a:cubicBezTo>
                    <a:pt x="168" y="81"/>
                    <a:pt x="168" y="81"/>
                    <a:pt x="168" y="81"/>
                  </a:cubicBezTo>
                  <a:cubicBezTo>
                    <a:pt x="168" y="81"/>
                    <a:pt x="168" y="81"/>
                    <a:pt x="168" y="81"/>
                  </a:cubicBezTo>
                  <a:cubicBezTo>
                    <a:pt x="166" y="84"/>
                    <a:pt x="163" y="86"/>
                    <a:pt x="158" y="86"/>
                  </a:cubicBezTo>
                  <a:cubicBezTo>
                    <a:pt x="155" y="86"/>
                    <a:pt x="155" y="86"/>
                    <a:pt x="155" y="86"/>
                  </a:cubicBezTo>
                  <a:cubicBezTo>
                    <a:pt x="155" y="87"/>
                    <a:pt x="155" y="87"/>
                    <a:pt x="154" y="88"/>
                  </a:cubicBezTo>
                  <a:cubicBezTo>
                    <a:pt x="154" y="89"/>
                    <a:pt x="154" y="89"/>
                    <a:pt x="153" y="90"/>
                  </a:cubicBezTo>
                  <a:cubicBezTo>
                    <a:pt x="153" y="91"/>
                    <a:pt x="151" y="92"/>
                    <a:pt x="150" y="92"/>
                  </a:cubicBezTo>
                  <a:cubicBezTo>
                    <a:pt x="149" y="93"/>
                    <a:pt x="147" y="93"/>
                    <a:pt x="146" y="93"/>
                  </a:cubicBezTo>
                  <a:cubicBezTo>
                    <a:pt x="143" y="93"/>
                    <a:pt x="143" y="93"/>
                    <a:pt x="143" y="93"/>
                  </a:cubicBezTo>
                  <a:cubicBezTo>
                    <a:pt x="142" y="93"/>
                    <a:pt x="141" y="93"/>
                    <a:pt x="139" y="92"/>
                  </a:cubicBezTo>
                  <a:cubicBezTo>
                    <a:pt x="138" y="92"/>
                    <a:pt x="137" y="91"/>
                    <a:pt x="136" y="90"/>
                  </a:cubicBezTo>
                  <a:cubicBezTo>
                    <a:pt x="136" y="89"/>
                    <a:pt x="135" y="89"/>
                    <a:pt x="135" y="88"/>
                  </a:cubicBezTo>
                  <a:cubicBezTo>
                    <a:pt x="135" y="88"/>
                    <a:pt x="135" y="88"/>
                    <a:pt x="135" y="88"/>
                  </a:cubicBezTo>
                  <a:cubicBezTo>
                    <a:pt x="135" y="87"/>
                    <a:pt x="134" y="87"/>
                    <a:pt x="134" y="86"/>
                  </a:cubicBezTo>
                  <a:cubicBezTo>
                    <a:pt x="86" y="86"/>
                    <a:pt x="86" y="86"/>
                    <a:pt x="86" y="86"/>
                  </a:cubicBezTo>
                  <a:cubicBezTo>
                    <a:pt x="86" y="81"/>
                    <a:pt x="86" y="81"/>
                    <a:pt x="86" y="81"/>
                  </a:cubicBezTo>
                  <a:cubicBezTo>
                    <a:pt x="136" y="81"/>
                    <a:pt x="136" y="81"/>
                    <a:pt x="136" y="81"/>
                  </a:cubicBezTo>
                  <a:cubicBezTo>
                    <a:pt x="138" y="81"/>
                    <a:pt x="139" y="82"/>
                    <a:pt x="139" y="84"/>
                  </a:cubicBezTo>
                  <a:cubicBezTo>
                    <a:pt x="139" y="84"/>
                    <a:pt x="139" y="84"/>
                    <a:pt x="139" y="84"/>
                  </a:cubicBezTo>
                  <a:cubicBezTo>
                    <a:pt x="139" y="85"/>
                    <a:pt x="139" y="85"/>
                    <a:pt x="139" y="85"/>
                  </a:cubicBezTo>
                  <a:cubicBezTo>
                    <a:pt x="139" y="85"/>
                    <a:pt x="139" y="85"/>
                    <a:pt x="139" y="85"/>
                  </a:cubicBezTo>
                  <a:cubicBezTo>
                    <a:pt x="139" y="85"/>
                    <a:pt x="139" y="85"/>
                    <a:pt x="139" y="85"/>
                  </a:cubicBezTo>
                  <a:cubicBezTo>
                    <a:pt x="139" y="85"/>
                    <a:pt x="139" y="86"/>
                    <a:pt x="139" y="86"/>
                  </a:cubicBezTo>
                  <a:cubicBezTo>
                    <a:pt x="139" y="86"/>
                    <a:pt x="139" y="86"/>
                    <a:pt x="139" y="86"/>
                  </a:cubicBezTo>
                  <a:cubicBezTo>
                    <a:pt x="139" y="86"/>
                    <a:pt x="139" y="86"/>
                    <a:pt x="139" y="86"/>
                  </a:cubicBezTo>
                  <a:cubicBezTo>
                    <a:pt x="139" y="86"/>
                    <a:pt x="140" y="86"/>
                    <a:pt x="140" y="87"/>
                  </a:cubicBezTo>
                  <a:cubicBezTo>
                    <a:pt x="140" y="87"/>
                    <a:pt x="141" y="88"/>
                    <a:pt x="141" y="88"/>
                  </a:cubicBezTo>
                  <a:cubicBezTo>
                    <a:pt x="142" y="88"/>
                    <a:pt x="143" y="88"/>
                    <a:pt x="143" y="88"/>
                  </a:cubicBezTo>
                  <a:cubicBezTo>
                    <a:pt x="146" y="88"/>
                    <a:pt x="146" y="88"/>
                    <a:pt x="146" y="88"/>
                  </a:cubicBezTo>
                  <a:cubicBezTo>
                    <a:pt x="147" y="88"/>
                    <a:pt x="147" y="88"/>
                    <a:pt x="148" y="88"/>
                  </a:cubicBezTo>
                  <a:cubicBezTo>
                    <a:pt x="149" y="88"/>
                    <a:pt x="149" y="87"/>
                    <a:pt x="150" y="87"/>
                  </a:cubicBezTo>
                  <a:cubicBezTo>
                    <a:pt x="150" y="86"/>
                    <a:pt x="150" y="86"/>
                    <a:pt x="150" y="86"/>
                  </a:cubicBezTo>
                  <a:cubicBezTo>
                    <a:pt x="150" y="86"/>
                    <a:pt x="150" y="85"/>
                    <a:pt x="151" y="85"/>
                  </a:cubicBezTo>
                  <a:cubicBezTo>
                    <a:pt x="151" y="85"/>
                    <a:pt x="151" y="85"/>
                    <a:pt x="151" y="85"/>
                  </a:cubicBezTo>
                  <a:cubicBezTo>
                    <a:pt x="151" y="85"/>
                    <a:pt x="151" y="85"/>
                    <a:pt x="151" y="85"/>
                  </a:cubicBezTo>
                  <a:cubicBezTo>
                    <a:pt x="151" y="85"/>
                    <a:pt x="151" y="85"/>
                    <a:pt x="151" y="84"/>
                  </a:cubicBezTo>
                  <a:cubicBezTo>
                    <a:pt x="151" y="84"/>
                    <a:pt x="151" y="84"/>
                    <a:pt x="151" y="84"/>
                  </a:cubicBezTo>
                  <a:cubicBezTo>
                    <a:pt x="151" y="82"/>
                    <a:pt x="152" y="81"/>
                    <a:pt x="153" y="81"/>
                  </a:cubicBezTo>
                  <a:cubicBezTo>
                    <a:pt x="158" y="81"/>
                    <a:pt x="158" y="81"/>
                    <a:pt x="158" y="81"/>
                  </a:cubicBezTo>
                  <a:cubicBezTo>
                    <a:pt x="161" y="81"/>
                    <a:pt x="163" y="80"/>
                    <a:pt x="164" y="78"/>
                  </a:cubicBezTo>
                  <a:cubicBezTo>
                    <a:pt x="164" y="78"/>
                    <a:pt x="164" y="78"/>
                    <a:pt x="164" y="78"/>
                  </a:cubicBezTo>
                  <a:cubicBezTo>
                    <a:pt x="166" y="75"/>
                    <a:pt x="167" y="72"/>
                    <a:pt x="167" y="68"/>
                  </a:cubicBezTo>
                  <a:cubicBezTo>
                    <a:pt x="167" y="12"/>
                    <a:pt x="167" y="12"/>
                    <a:pt x="167" y="12"/>
                  </a:cubicBezTo>
                  <a:cubicBezTo>
                    <a:pt x="167" y="9"/>
                    <a:pt x="166" y="7"/>
                    <a:pt x="165" y="6"/>
                  </a:cubicBezTo>
                  <a:cubicBezTo>
                    <a:pt x="163" y="5"/>
                    <a:pt x="161" y="4"/>
                    <a:pt x="158" y="4"/>
                  </a:cubicBezTo>
                  <a:close/>
                  <a:moveTo>
                    <a:pt x="86" y="53"/>
                  </a:moveTo>
                  <a:cubicBezTo>
                    <a:pt x="46" y="53"/>
                    <a:pt x="46" y="53"/>
                    <a:pt x="46" y="53"/>
                  </a:cubicBezTo>
                  <a:cubicBezTo>
                    <a:pt x="44" y="53"/>
                    <a:pt x="43" y="52"/>
                    <a:pt x="43" y="50"/>
                  </a:cubicBezTo>
                  <a:cubicBezTo>
                    <a:pt x="43" y="12"/>
                    <a:pt x="43" y="12"/>
                    <a:pt x="43" y="12"/>
                  </a:cubicBezTo>
                  <a:cubicBezTo>
                    <a:pt x="43" y="9"/>
                    <a:pt x="43" y="7"/>
                    <a:pt x="41" y="6"/>
                  </a:cubicBezTo>
                  <a:cubicBezTo>
                    <a:pt x="41" y="6"/>
                    <a:pt x="41" y="6"/>
                    <a:pt x="41" y="6"/>
                  </a:cubicBezTo>
                  <a:cubicBezTo>
                    <a:pt x="40" y="5"/>
                    <a:pt x="38" y="4"/>
                    <a:pt x="35" y="4"/>
                  </a:cubicBezTo>
                  <a:cubicBezTo>
                    <a:pt x="25" y="4"/>
                    <a:pt x="25" y="4"/>
                    <a:pt x="25" y="4"/>
                  </a:cubicBezTo>
                  <a:cubicBezTo>
                    <a:pt x="14" y="4"/>
                    <a:pt x="14" y="4"/>
                    <a:pt x="14" y="4"/>
                  </a:cubicBezTo>
                  <a:cubicBezTo>
                    <a:pt x="11" y="4"/>
                    <a:pt x="9" y="5"/>
                    <a:pt x="7" y="6"/>
                  </a:cubicBezTo>
                  <a:cubicBezTo>
                    <a:pt x="7" y="6"/>
                    <a:pt x="7" y="6"/>
                    <a:pt x="7" y="6"/>
                  </a:cubicBezTo>
                  <a:cubicBezTo>
                    <a:pt x="6" y="8"/>
                    <a:pt x="5" y="10"/>
                    <a:pt x="5" y="12"/>
                  </a:cubicBezTo>
                  <a:cubicBezTo>
                    <a:pt x="5" y="68"/>
                    <a:pt x="5" y="68"/>
                    <a:pt x="5" y="68"/>
                  </a:cubicBezTo>
                  <a:cubicBezTo>
                    <a:pt x="5" y="71"/>
                    <a:pt x="7" y="74"/>
                    <a:pt x="9" y="77"/>
                  </a:cubicBezTo>
                  <a:cubicBezTo>
                    <a:pt x="12" y="80"/>
                    <a:pt x="15" y="81"/>
                    <a:pt x="18" y="81"/>
                  </a:cubicBezTo>
                  <a:cubicBezTo>
                    <a:pt x="20" y="81"/>
                    <a:pt x="21" y="82"/>
                    <a:pt x="21" y="84"/>
                  </a:cubicBezTo>
                  <a:cubicBezTo>
                    <a:pt x="21" y="84"/>
                    <a:pt x="21" y="84"/>
                    <a:pt x="21" y="84"/>
                  </a:cubicBezTo>
                  <a:cubicBezTo>
                    <a:pt x="21" y="85"/>
                    <a:pt x="21" y="85"/>
                    <a:pt x="21" y="85"/>
                  </a:cubicBezTo>
                  <a:cubicBezTo>
                    <a:pt x="21" y="85"/>
                    <a:pt x="21" y="85"/>
                    <a:pt x="21" y="85"/>
                  </a:cubicBezTo>
                  <a:cubicBezTo>
                    <a:pt x="21" y="85"/>
                    <a:pt x="21" y="86"/>
                    <a:pt x="21" y="86"/>
                  </a:cubicBezTo>
                  <a:cubicBezTo>
                    <a:pt x="21" y="86"/>
                    <a:pt x="22" y="86"/>
                    <a:pt x="22" y="87"/>
                  </a:cubicBezTo>
                  <a:cubicBezTo>
                    <a:pt x="22" y="87"/>
                    <a:pt x="23" y="88"/>
                    <a:pt x="23" y="88"/>
                  </a:cubicBezTo>
                  <a:cubicBezTo>
                    <a:pt x="24" y="88"/>
                    <a:pt x="25" y="88"/>
                    <a:pt x="25" y="88"/>
                  </a:cubicBezTo>
                  <a:cubicBezTo>
                    <a:pt x="28" y="88"/>
                    <a:pt x="28" y="88"/>
                    <a:pt x="28" y="88"/>
                  </a:cubicBezTo>
                  <a:cubicBezTo>
                    <a:pt x="29" y="88"/>
                    <a:pt x="29" y="88"/>
                    <a:pt x="30" y="88"/>
                  </a:cubicBezTo>
                  <a:cubicBezTo>
                    <a:pt x="31" y="88"/>
                    <a:pt x="31" y="87"/>
                    <a:pt x="32" y="87"/>
                  </a:cubicBezTo>
                  <a:cubicBezTo>
                    <a:pt x="32" y="86"/>
                    <a:pt x="32" y="86"/>
                    <a:pt x="32" y="86"/>
                  </a:cubicBezTo>
                  <a:cubicBezTo>
                    <a:pt x="32" y="86"/>
                    <a:pt x="32" y="86"/>
                    <a:pt x="32" y="86"/>
                  </a:cubicBezTo>
                  <a:cubicBezTo>
                    <a:pt x="32" y="85"/>
                    <a:pt x="32" y="85"/>
                    <a:pt x="33" y="85"/>
                  </a:cubicBezTo>
                  <a:cubicBezTo>
                    <a:pt x="33" y="85"/>
                    <a:pt x="33" y="85"/>
                    <a:pt x="33" y="85"/>
                  </a:cubicBezTo>
                  <a:cubicBezTo>
                    <a:pt x="33" y="85"/>
                    <a:pt x="33" y="85"/>
                    <a:pt x="33" y="85"/>
                  </a:cubicBezTo>
                  <a:cubicBezTo>
                    <a:pt x="33" y="85"/>
                    <a:pt x="33" y="85"/>
                    <a:pt x="33" y="84"/>
                  </a:cubicBezTo>
                  <a:cubicBezTo>
                    <a:pt x="33" y="84"/>
                    <a:pt x="33" y="84"/>
                    <a:pt x="33" y="84"/>
                  </a:cubicBezTo>
                  <a:cubicBezTo>
                    <a:pt x="33" y="84"/>
                    <a:pt x="33" y="84"/>
                    <a:pt x="33" y="84"/>
                  </a:cubicBezTo>
                  <a:cubicBezTo>
                    <a:pt x="33" y="82"/>
                    <a:pt x="34" y="81"/>
                    <a:pt x="35" y="81"/>
                  </a:cubicBezTo>
                  <a:cubicBezTo>
                    <a:pt x="86" y="81"/>
                    <a:pt x="86" y="81"/>
                    <a:pt x="86" y="81"/>
                  </a:cubicBezTo>
                  <a:cubicBezTo>
                    <a:pt x="86" y="86"/>
                    <a:pt x="86" y="86"/>
                    <a:pt x="86" y="86"/>
                  </a:cubicBezTo>
                  <a:cubicBezTo>
                    <a:pt x="37" y="86"/>
                    <a:pt x="37" y="86"/>
                    <a:pt x="37" y="86"/>
                  </a:cubicBezTo>
                  <a:cubicBezTo>
                    <a:pt x="37" y="87"/>
                    <a:pt x="37" y="87"/>
                    <a:pt x="37" y="88"/>
                  </a:cubicBezTo>
                  <a:cubicBezTo>
                    <a:pt x="37" y="88"/>
                    <a:pt x="37" y="88"/>
                    <a:pt x="37" y="88"/>
                  </a:cubicBezTo>
                  <a:cubicBezTo>
                    <a:pt x="36" y="89"/>
                    <a:pt x="36" y="89"/>
                    <a:pt x="35" y="90"/>
                  </a:cubicBezTo>
                  <a:cubicBezTo>
                    <a:pt x="35" y="91"/>
                    <a:pt x="33" y="92"/>
                    <a:pt x="32" y="92"/>
                  </a:cubicBezTo>
                  <a:cubicBezTo>
                    <a:pt x="31" y="93"/>
                    <a:pt x="30" y="93"/>
                    <a:pt x="28" y="93"/>
                  </a:cubicBezTo>
                  <a:cubicBezTo>
                    <a:pt x="25" y="93"/>
                    <a:pt x="25" y="93"/>
                    <a:pt x="25" y="93"/>
                  </a:cubicBezTo>
                  <a:cubicBezTo>
                    <a:pt x="24" y="93"/>
                    <a:pt x="23" y="93"/>
                    <a:pt x="21" y="92"/>
                  </a:cubicBezTo>
                  <a:cubicBezTo>
                    <a:pt x="20" y="92"/>
                    <a:pt x="19" y="91"/>
                    <a:pt x="18" y="90"/>
                  </a:cubicBezTo>
                  <a:cubicBezTo>
                    <a:pt x="18" y="89"/>
                    <a:pt x="17" y="89"/>
                    <a:pt x="17" y="88"/>
                  </a:cubicBezTo>
                  <a:cubicBezTo>
                    <a:pt x="17" y="87"/>
                    <a:pt x="17" y="87"/>
                    <a:pt x="16" y="86"/>
                  </a:cubicBezTo>
                  <a:cubicBezTo>
                    <a:pt x="16" y="86"/>
                    <a:pt x="16" y="86"/>
                    <a:pt x="16" y="86"/>
                  </a:cubicBezTo>
                  <a:cubicBezTo>
                    <a:pt x="16" y="86"/>
                    <a:pt x="16" y="86"/>
                    <a:pt x="16" y="86"/>
                  </a:cubicBezTo>
                  <a:cubicBezTo>
                    <a:pt x="13" y="85"/>
                    <a:pt x="9" y="83"/>
                    <a:pt x="6" y="80"/>
                  </a:cubicBezTo>
                  <a:cubicBezTo>
                    <a:pt x="3" y="77"/>
                    <a:pt x="0" y="72"/>
                    <a:pt x="0" y="68"/>
                  </a:cubicBezTo>
                  <a:cubicBezTo>
                    <a:pt x="0" y="12"/>
                    <a:pt x="0" y="12"/>
                    <a:pt x="0" y="12"/>
                  </a:cubicBezTo>
                  <a:cubicBezTo>
                    <a:pt x="0" y="8"/>
                    <a:pt x="1" y="5"/>
                    <a:pt x="4" y="3"/>
                  </a:cubicBezTo>
                  <a:cubicBezTo>
                    <a:pt x="4" y="3"/>
                    <a:pt x="4" y="3"/>
                    <a:pt x="4" y="3"/>
                  </a:cubicBezTo>
                  <a:cubicBezTo>
                    <a:pt x="6" y="1"/>
                    <a:pt x="10" y="0"/>
                    <a:pt x="14" y="0"/>
                  </a:cubicBezTo>
                  <a:cubicBezTo>
                    <a:pt x="25" y="0"/>
                    <a:pt x="25" y="0"/>
                    <a:pt x="25" y="0"/>
                  </a:cubicBezTo>
                  <a:cubicBezTo>
                    <a:pt x="35" y="0"/>
                    <a:pt x="35" y="0"/>
                    <a:pt x="35" y="0"/>
                  </a:cubicBezTo>
                  <a:cubicBezTo>
                    <a:pt x="39" y="0"/>
                    <a:pt x="42" y="1"/>
                    <a:pt x="45" y="3"/>
                  </a:cubicBezTo>
                  <a:cubicBezTo>
                    <a:pt x="45" y="3"/>
                    <a:pt x="45" y="3"/>
                    <a:pt x="45" y="3"/>
                  </a:cubicBezTo>
                  <a:cubicBezTo>
                    <a:pt x="47" y="5"/>
                    <a:pt x="48" y="8"/>
                    <a:pt x="48" y="12"/>
                  </a:cubicBezTo>
                  <a:cubicBezTo>
                    <a:pt x="48" y="48"/>
                    <a:pt x="48" y="48"/>
                    <a:pt x="48" y="48"/>
                  </a:cubicBezTo>
                  <a:cubicBezTo>
                    <a:pt x="86" y="48"/>
                    <a:pt x="86" y="48"/>
                    <a:pt x="86" y="48"/>
                  </a:cubicBezTo>
                  <a:lnTo>
                    <a:pt x="86" y="5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5" name="Freeform 38"/>
            <p:cNvSpPr>
              <a:spLocks noEditPoints="1"/>
            </p:cNvSpPr>
            <p:nvPr/>
          </p:nvSpPr>
          <p:spPr bwMode="auto">
            <a:xfrm>
              <a:off x="5953203" y="1754530"/>
              <a:ext cx="310813" cy="86738"/>
            </a:xfrm>
            <a:custGeom>
              <a:avLst/>
              <a:gdLst>
                <a:gd name="T0" fmla="*/ 60 w 121"/>
                <a:gd name="T1" fmla="*/ 17 h 34"/>
                <a:gd name="T2" fmla="*/ 60 w 121"/>
                <a:gd name="T3" fmla="*/ 17 h 34"/>
                <a:gd name="T4" fmla="*/ 88 w 121"/>
                <a:gd name="T5" fmla="*/ 20 h 34"/>
                <a:gd name="T6" fmla="*/ 110 w 121"/>
                <a:gd name="T7" fmla="*/ 28 h 34"/>
                <a:gd name="T8" fmla="*/ 115 w 121"/>
                <a:gd name="T9" fmla="*/ 17 h 34"/>
                <a:gd name="T10" fmla="*/ 91 w 121"/>
                <a:gd name="T11" fmla="*/ 8 h 34"/>
                <a:gd name="T12" fmla="*/ 60 w 121"/>
                <a:gd name="T13" fmla="*/ 5 h 34"/>
                <a:gd name="T14" fmla="*/ 60 w 121"/>
                <a:gd name="T15" fmla="*/ 5 h 34"/>
                <a:gd name="T16" fmla="*/ 60 w 121"/>
                <a:gd name="T17" fmla="*/ 0 h 34"/>
                <a:gd name="T18" fmla="*/ 60 w 121"/>
                <a:gd name="T19" fmla="*/ 0 h 34"/>
                <a:gd name="T20" fmla="*/ 92 w 121"/>
                <a:gd name="T21" fmla="*/ 4 h 34"/>
                <a:gd name="T22" fmla="*/ 120 w 121"/>
                <a:gd name="T23" fmla="*/ 14 h 34"/>
                <a:gd name="T24" fmla="*/ 121 w 121"/>
                <a:gd name="T25" fmla="*/ 18 h 34"/>
                <a:gd name="T26" fmla="*/ 113 w 121"/>
                <a:gd name="T27" fmla="*/ 32 h 34"/>
                <a:gd name="T28" fmla="*/ 110 w 121"/>
                <a:gd name="T29" fmla="*/ 33 h 34"/>
                <a:gd name="T30" fmla="*/ 87 w 121"/>
                <a:gd name="T31" fmla="*/ 24 h 34"/>
                <a:gd name="T32" fmla="*/ 60 w 121"/>
                <a:gd name="T33" fmla="*/ 21 h 34"/>
                <a:gd name="T34" fmla="*/ 60 w 121"/>
                <a:gd name="T35" fmla="*/ 21 h 34"/>
                <a:gd name="T36" fmla="*/ 60 w 121"/>
                <a:gd name="T37" fmla="*/ 17 h 34"/>
                <a:gd name="T38" fmla="*/ 6 w 121"/>
                <a:gd name="T39" fmla="*/ 17 h 34"/>
                <a:gd name="T40" fmla="*/ 11 w 121"/>
                <a:gd name="T41" fmla="*/ 28 h 34"/>
                <a:gd name="T42" fmla="*/ 33 w 121"/>
                <a:gd name="T43" fmla="*/ 20 h 34"/>
                <a:gd name="T44" fmla="*/ 60 w 121"/>
                <a:gd name="T45" fmla="*/ 17 h 34"/>
                <a:gd name="T46" fmla="*/ 60 w 121"/>
                <a:gd name="T47" fmla="*/ 21 h 34"/>
                <a:gd name="T48" fmla="*/ 34 w 121"/>
                <a:gd name="T49" fmla="*/ 24 h 34"/>
                <a:gd name="T50" fmla="*/ 11 w 121"/>
                <a:gd name="T51" fmla="*/ 33 h 34"/>
                <a:gd name="T52" fmla="*/ 8 w 121"/>
                <a:gd name="T53" fmla="*/ 32 h 34"/>
                <a:gd name="T54" fmla="*/ 0 w 121"/>
                <a:gd name="T55" fmla="*/ 18 h 34"/>
                <a:gd name="T56" fmla="*/ 1 w 121"/>
                <a:gd name="T57" fmla="*/ 14 h 34"/>
                <a:gd name="T58" fmla="*/ 29 w 121"/>
                <a:gd name="T59" fmla="*/ 4 h 34"/>
                <a:gd name="T60" fmla="*/ 60 w 121"/>
                <a:gd name="T61" fmla="*/ 0 h 34"/>
                <a:gd name="T62" fmla="*/ 60 w 121"/>
                <a:gd name="T63" fmla="*/ 5 h 34"/>
                <a:gd name="T64" fmla="*/ 30 w 121"/>
                <a:gd name="T65" fmla="*/ 8 h 34"/>
                <a:gd name="T66" fmla="*/ 6 w 121"/>
                <a:gd name="T6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34">
                  <a:moveTo>
                    <a:pt x="60" y="17"/>
                  </a:moveTo>
                  <a:cubicBezTo>
                    <a:pt x="60" y="17"/>
                    <a:pt x="60" y="17"/>
                    <a:pt x="60" y="17"/>
                  </a:cubicBezTo>
                  <a:cubicBezTo>
                    <a:pt x="70" y="17"/>
                    <a:pt x="79" y="18"/>
                    <a:pt x="88" y="20"/>
                  </a:cubicBezTo>
                  <a:cubicBezTo>
                    <a:pt x="96" y="22"/>
                    <a:pt x="103" y="24"/>
                    <a:pt x="110" y="28"/>
                  </a:cubicBezTo>
                  <a:cubicBezTo>
                    <a:pt x="115" y="17"/>
                    <a:pt x="115" y="17"/>
                    <a:pt x="115" y="17"/>
                  </a:cubicBezTo>
                  <a:cubicBezTo>
                    <a:pt x="108" y="14"/>
                    <a:pt x="100" y="11"/>
                    <a:pt x="91" y="8"/>
                  </a:cubicBezTo>
                  <a:cubicBezTo>
                    <a:pt x="81" y="6"/>
                    <a:pt x="71" y="5"/>
                    <a:pt x="60" y="5"/>
                  </a:cubicBezTo>
                  <a:cubicBezTo>
                    <a:pt x="60" y="5"/>
                    <a:pt x="60" y="5"/>
                    <a:pt x="60" y="5"/>
                  </a:cubicBezTo>
                  <a:cubicBezTo>
                    <a:pt x="60" y="0"/>
                    <a:pt x="60" y="0"/>
                    <a:pt x="60" y="0"/>
                  </a:cubicBezTo>
                  <a:cubicBezTo>
                    <a:pt x="60" y="0"/>
                    <a:pt x="60" y="0"/>
                    <a:pt x="60" y="0"/>
                  </a:cubicBezTo>
                  <a:cubicBezTo>
                    <a:pt x="71" y="0"/>
                    <a:pt x="82" y="1"/>
                    <a:pt x="92" y="4"/>
                  </a:cubicBezTo>
                  <a:cubicBezTo>
                    <a:pt x="102" y="6"/>
                    <a:pt x="111" y="10"/>
                    <a:pt x="120" y="14"/>
                  </a:cubicBezTo>
                  <a:cubicBezTo>
                    <a:pt x="121" y="15"/>
                    <a:pt x="121" y="16"/>
                    <a:pt x="121" y="18"/>
                  </a:cubicBezTo>
                  <a:cubicBezTo>
                    <a:pt x="113" y="32"/>
                    <a:pt x="113" y="32"/>
                    <a:pt x="113" y="32"/>
                  </a:cubicBezTo>
                  <a:cubicBezTo>
                    <a:pt x="112" y="33"/>
                    <a:pt x="111" y="34"/>
                    <a:pt x="110" y="33"/>
                  </a:cubicBezTo>
                  <a:cubicBezTo>
                    <a:pt x="103" y="29"/>
                    <a:pt x="95" y="26"/>
                    <a:pt x="87" y="24"/>
                  </a:cubicBezTo>
                  <a:cubicBezTo>
                    <a:pt x="78" y="23"/>
                    <a:pt x="70" y="21"/>
                    <a:pt x="60" y="21"/>
                  </a:cubicBezTo>
                  <a:cubicBezTo>
                    <a:pt x="60" y="21"/>
                    <a:pt x="60" y="21"/>
                    <a:pt x="60" y="21"/>
                  </a:cubicBezTo>
                  <a:lnTo>
                    <a:pt x="60" y="17"/>
                  </a:lnTo>
                  <a:close/>
                  <a:moveTo>
                    <a:pt x="6" y="17"/>
                  </a:moveTo>
                  <a:cubicBezTo>
                    <a:pt x="11" y="28"/>
                    <a:pt x="11" y="28"/>
                    <a:pt x="11" y="28"/>
                  </a:cubicBezTo>
                  <a:cubicBezTo>
                    <a:pt x="18" y="24"/>
                    <a:pt x="25" y="22"/>
                    <a:pt x="33" y="20"/>
                  </a:cubicBezTo>
                  <a:cubicBezTo>
                    <a:pt x="42" y="18"/>
                    <a:pt x="51" y="17"/>
                    <a:pt x="60" y="17"/>
                  </a:cubicBezTo>
                  <a:cubicBezTo>
                    <a:pt x="60" y="21"/>
                    <a:pt x="60" y="21"/>
                    <a:pt x="60" y="21"/>
                  </a:cubicBezTo>
                  <a:cubicBezTo>
                    <a:pt x="51" y="21"/>
                    <a:pt x="43" y="23"/>
                    <a:pt x="34" y="24"/>
                  </a:cubicBezTo>
                  <a:cubicBezTo>
                    <a:pt x="26" y="26"/>
                    <a:pt x="18" y="29"/>
                    <a:pt x="11" y="33"/>
                  </a:cubicBezTo>
                  <a:cubicBezTo>
                    <a:pt x="10" y="34"/>
                    <a:pt x="9" y="33"/>
                    <a:pt x="8" y="32"/>
                  </a:cubicBezTo>
                  <a:cubicBezTo>
                    <a:pt x="0" y="18"/>
                    <a:pt x="0" y="18"/>
                    <a:pt x="0" y="18"/>
                  </a:cubicBezTo>
                  <a:cubicBezTo>
                    <a:pt x="0" y="16"/>
                    <a:pt x="0" y="15"/>
                    <a:pt x="1" y="14"/>
                  </a:cubicBezTo>
                  <a:cubicBezTo>
                    <a:pt x="10" y="10"/>
                    <a:pt x="19" y="6"/>
                    <a:pt x="29" y="4"/>
                  </a:cubicBezTo>
                  <a:cubicBezTo>
                    <a:pt x="39" y="1"/>
                    <a:pt x="50" y="0"/>
                    <a:pt x="60" y="0"/>
                  </a:cubicBezTo>
                  <a:cubicBezTo>
                    <a:pt x="60" y="5"/>
                    <a:pt x="60" y="5"/>
                    <a:pt x="60" y="5"/>
                  </a:cubicBezTo>
                  <a:cubicBezTo>
                    <a:pt x="50" y="5"/>
                    <a:pt x="40" y="6"/>
                    <a:pt x="30" y="8"/>
                  </a:cubicBezTo>
                  <a:cubicBezTo>
                    <a:pt x="21" y="11"/>
                    <a:pt x="13" y="14"/>
                    <a:pt x="6" y="17"/>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6" name="Freeform 39"/>
            <p:cNvSpPr>
              <a:spLocks noEditPoints="1"/>
            </p:cNvSpPr>
            <p:nvPr/>
          </p:nvSpPr>
          <p:spPr bwMode="auto">
            <a:xfrm>
              <a:off x="5902606" y="1675020"/>
              <a:ext cx="413815" cy="97581"/>
            </a:xfrm>
            <a:custGeom>
              <a:avLst/>
              <a:gdLst>
                <a:gd name="T0" fmla="*/ 155 w 161"/>
                <a:gd name="T1" fmla="*/ 22 h 38"/>
                <a:gd name="T2" fmla="*/ 121 w 161"/>
                <a:gd name="T3" fmla="*/ 9 h 38"/>
                <a:gd name="T4" fmla="*/ 80 w 161"/>
                <a:gd name="T5" fmla="*/ 4 h 38"/>
                <a:gd name="T6" fmla="*/ 80 w 161"/>
                <a:gd name="T7" fmla="*/ 4 h 38"/>
                <a:gd name="T8" fmla="*/ 80 w 161"/>
                <a:gd name="T9" fmla="*/ 0 h 38"/>
                <a:gd name="T10" fmla="*/ 80 w 161"/>
                <a:gd name="T11" fmla="*/ 0 h 38"/>
                <a:gd name="T12" fmla="*/ 122 w 161"/>
                <a:gd name="T13" fmla="*/ 4 h 38"/>
                <a:gd name="T14" fmla="*/ 159 w 161"/>
                <a:gd name="T15" fmla="*/ 19 h 38"/>
                <a:gd name="T16" fmla="*/ 160 w 161"/>
                <a:gd name="T17" fmla="*/ 22 h 38"/>
                <a:gd name="T18" fmla="*/ 152 w 161"/>
                <a:gd name="T19" fmla="*/ 36 h 38"/>
                <a:gd name="T20" fmla="*/ 149 w 161"/>
                <a:gd name="T21" fmla="*/ 37 h 38"/>
                <a:gd name="T22" fmla="*/ 117 w 161"/>
                <a:gd name="T23" fmla="*/ 25 h 38"/>
                <a:gd name="T24" fmla="*/ 80 w 161"/>
                <a:gd name="T25" fmla="*/ 21 h 38"/>
                <a:gd name="T26" fmla="*/ 80 w 161"/>
                <a:gd name="T27" fmla="*/ 21 h 38"/>
                <a:gd name="T28" fmla="*/ 80 w 161"/>
                <a:gd name="T29" fmla="*/ 16 h 38"/>
                <a:gd name="T30" fmla="*/ 80 w 161"/>
                <a:gd name="T31" fmla="*/ 16 h 38"/>
                <a:gd name="T32" fmla="*/ 118 w 161"/>
                <a:gd name="T33" fmla="*/ 21 h 38"/>
                <a:gd name="T34" fmla="*/ 149 w 161"/>
                <a:gd name="T35" fmla="*/ 32 h 38"/>
                <a:gd name="T36" fmla="*/ 155 w 161"/>
                <a:gd name="T37" fmla="*/ 22 h 38"/>
                <a:gd name="T38" fmla="*/ 80 w 161"/>
                <a:gd name="T39" fmla="*/ 4 h 38"/>
                <a:gd name="T40" fmla="*/ 40 w 161"/>
                <a:gd name="T41" fmla="*/ 9 h 38"/>
                <a:gd name="T42" fmla="*/ 6 w 161"/>
                <a:gd name="T43" fmla="*/ 22 h 38"/>
                <a:gd name="T44" fmla="*/ 12 w 161"/>
                <a:gd name="T45" fmla="*/ 32 h 38"/>
                <a:gd name="T46" fmla="*/ 43 w 161"/>
                <a:gd name="T47" fmla="*/ 21 h 38"/>
                <a:gd name="T48" fmla="*/ 80 w 161"/>
                <a:gd name="T49" fmla="*/ 16 h 38"/>
                <a:gd name="T50" fmla="*/ 80 w 161"/>
                <a:gd name="T51" fmla="*/ 21 h 38"/>
                <a:gd name="T52" fmla="*/ 44 w 161"/>
                <a:gd name="T53" fmla="*/ 25 h 38"/>
                <a:gd name="T54" fmla="*/ 12 w 161"/>
                <a:gd name="T55" fmla="*/ 37 h 38"/>
                <a:gd name="T56" fmla="*/ 8 w 161"/>
                <a:gd name="T57" fmla="*/ 36 h 38"/>
                <a:gd name="T58" fmla="*/ 1 w 161"/>
                <a:gd name="T59" fmla="*/ 22 h 38"/>
                <a:gd name="T60" fmla="*/ 1 w 161"/>
                <a:gd name="T61" fmla="*/ 19 h 38"/>
                <a:gd name="T62" fmla="*/ 39 w 161"/>
                <a:gd name="T63" fmla="*/ 4 h 38"/>
                <a:gd name="T64" fmla="*/ 80 w 161"/>
                <a:gd name="T65" fmla="*/ 0 h 38"/>
                <a:gd name="T66" fmla="*/ 80 w 161"/>
                <a:gd name="T6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38">
                  <a:moveTo>
                    <a:pt x="155" y="22"/>
                  </a:moveTo>
                  <a:cubicBezTo>
                    <a:pt x="145" y="16"/>
                    <a:pt x="133" y="12"/>
                    <a:pt x="121" y="9"/>
                  </a:cubicBezTo>
                  <a:cubicBezTo>
                    <a:pt x="108" y="6"/>
                    <a:pt x="94" y="4"/>
                    <a:pt x="80" y="4"/>
                  </a:cubicBezTo>
                  <a:cubicBezTo>
                    <a:pt x="80" y="4"/>
                    <a:pt x="80" y="4"/>
                    <a:pt x="80" y="4"/>
                  </a:cubicBezTo>
                  <a:cubicBezTo>
                    <a:pt x="80" y="0"/>
                    <a:pt x="80" y="0"/>
                    <a:pt x="80" y="0"/>
                  </a:cubicBezTo>
                  <a:cubicBezTo>
                    <a:pt x="80" y="0"/>
                    <a:pt x="80" y="0"/>
                    <a:pt x="80" y="0"/>
                  </a:cubicBezTo>
                  <a:cubicBezTo>
                    <a:pt x="95" y="0"/>
                    <a:pt x="109" y="1"/>
                    <a:pt x="122" y="4"/>
                  </a:cubicBezTo>
                  <a:cubicBezTo>
                    <a:pt x="136" y="8"/>
                    <a:pt x="148" y="12"/>
                    <a:pt x="159" y="19"/>
                  </a:cubicBezTo>
                  <a:cubicBezTo>
                    <a:pt x="161" y="19"/>
                    <a:pt x="161" y="21"/>
                    <a:pt x="160" y="22"/>
                  </a:cubicBezTo>
                  <a:cubicBezTo>
                    <a:pt x="152" y="36"/>
                    <a:pt x="152" y="36"/>
                    <a:pt x="152" y="36"/>
                  </a:cubicBezTo>
                  <a:cubicBezTo>
                    <a:pt x="152" y="37"/>
                    <a:pt x="150" y="38"/>
                    <a:pt x="149" y="37"/>
                  </a:cubicBezTo>
                  <a:cubicBezTo>
                    <a:pt x="140" y="32"/>
                    <a:pt x="129" y="28"/>
                    <a:pt x="117" y="25"/>
                  </a:cubicBezTo>
                  <a:cubicBezTo>
                    <a:pt x="106" y="22"/>
                    <a:pt x="93" y="21"/>
                    <a:pt x="80" y="21"/>
                  </a:cubicBezTo>
                  <a:cubicBezTo>
                    <a:pt x="80" y="21"/>
                    <a:pt x="80" y="21"/>
                    <a:pt x="80" y="21"/>
                  </a:cubicBezTo>
                  <a:cubicBezTo>
                    <a:pt x="80" y="16"/>
                    <a:pt x="80" y="16"/>
                    <a:pt x="80" y="16"/>
                  </a:cubicBezTo>
                  <a:cubicBezTo>
                    <a:pt x="80" y="16"/>
                    <a:pt x="80" y="16"/>
                    <a:pt x="80" y="16"/>
                  </a:cubicBezTo>
                  <a:cubicBezTo>
                    <a:pt x="93" y="16"/>
                    <a:pt x="106" y="18"/>
                    <a:pt x="118" y="21"/>
                  </a:cubicBezTo>
                  <a:cubicBezTo>
                    <a:pt x="129" y="23"/>
                    <a:pt x="140" y="27"/>
                    <a:pt x="149" y="32"/>
                  </a:cubicBezTo>
                  <a:lnTo>
                    <a:pt x="155" y="22"/>
                  </a:lnTo>
                  <a:close/>
                  <a:moveTo>
                    <a:pt x="80" y="4"/>
                  </a:moveTo>
                  <a:cubicBezTo>
                    <a:pt x="67" y="4"/>
                    <a:pt x="53" y="6"/>
                    <a:pt x="40" y="9"/>
                  </a:cubicBezTo>
                  <a:cubicBezTo>
                    <a:pt x="28" y="12"/>
                    <a:pt x="16" y="16"/>
                    <a:pt x="6" y="22"/>
                  </a:cubicBezTo>
                  <a:cubicBezTo>
                    <a:pt x="12" y="32"/>
                    <a:pt x="12" y="32"/>
                    <a:pt x="12" y="32"/>
                  </a:cubicBezTo>
                  <a:cubicBezTo>
                    <a:pt x="21" y="27"/>
                    <a:pt x="32" y="23"/>
                    <a:pt x="43" y="21"/>
                  </a:cubicBezTo>
                  <a:cubicBezTo>
                    <a:pt x="55" y="18"/>
                    <a:pt x="68" y="16"/>
                    <a:pt x="80" y="16"/>
                  </a:cubicBezTo>
                  <a:cubicBezTo>
                    <a:pt x="80" y="21"/>
                    <a:pt x="80" y="21"/>
                    <a:pt x="80" y="21"/>
                  </a:cubicBezTo>
                  <a:cubicBezTo>
                    <a:pt x="68" y="21"/>
                    <a:pt x="55" y="22"/>
                    <a:pt x="44" y="25"/>
                  </a:cubicBezTo>
                  <a:cubicBezTo>
                    <a:pt x="32" y="28"/>
                    <a:pt x="21" y="32"/>
                    <a:pt x="12" y="37"/>
                  </a:cubicBezTo>
                  <a:cubicBezTo>
                    <a:pt x="11" y="38"/>
                    <a:pt x="9" y="37"/>
                    <a:pt x="8" y="36"/>
                  </a:cubicBezTo>
                  <a:cubicBezTo>
                    <a:pt x="1" y="22"/>
                    <a:pt x="1" y="22"/>
                    <a:pt x="1" y="22"/>
                  </a:cubicBezTo>
                  <a:cubicBezTo>
                    <a:pt x="0" y="21"/>
                    <a:pt x="0" y="19"/>
                    <a:pt x="1" y="19"/>
                  </a:cubicBezTo>
                  <a:cubicBezTo>
                    <a:pt x="13" y="12"/>
                    <a:pt x="25" y="8"/>
                    <a:pt x="39" y="4"/>
                  </a:cubicBezTo>
                  <a:cubicBezTo>
                    <a:pt x="52" y="1"/>
                    <a:pt x="66" y="0"/>
                    <a:pt x="80" y="0"/>
                  </a:cubicBezTo>
                  <a:lnTo>
                    <a:pt x="80"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7" name="Freeform 42"/>
            <p:cNvSpPr>
              <a:spLocks noEditPoints="1"/>
            </p:cNvSpPr>
            <p:nvPr/>
          </p:nvSpPr>
          <p:spPr bwMode="auto">
            <a:xfrm>
              <a:off x="5994764" y="4479558"/>
              <a:ext cx="184319" cy="303584"/>
            </a:xfrm>
            <a:custGeom>
              <a:avLst/>
              <a:gdLst>
                <a:gd name="T0" fmla="*/ 50 w 72"/>
                <a:gd name="T1" fmla="*/ 113 h 118"/>
                <a:gd name="T2" fmla="*/ 62 w 72"/>
                <a:gd name="T3" fmla="*/ 108 h 118"/>
                <a:gd name="T4" fmla="*/ 67 w 72"/>
                <a:gd name="T5" fmla="*/ 83 h 118"/>
                <a:gd name="T6" fmla="*/ 43 w 72"/>
                <a:gd name="T7" fmla="*/ 81 h 118"/>
                <a:gd name="T8" fmla="*/ 46 w 72"/>
                <a:gd name="T9" fmla="*/ 64 h 118"/>
                <a:gd name="T10" fmla="*/ 67 w 72"/>
                <a:gd name="T11" fmla="*/ 47 h 118"/>
                <a:gd name="T12" fmla="*/ 43 w 72"/>
                <a:gd name="T13" fmla="*/ 45 h 118"/>
                <a:gd name="T14" fmla="*/ 46 w 72"/>
                <a:gd name="T15" fmla="*/ 28 h 118"/>
                <a:gd name="T16" fmla="*/ 67 w 72"/>
                <a:gd name="T17" fmla="*/ 21 h 118"/>
                <a:gd name="T18" fmla="*/ 50 w 72"/>
                <a:gd name="T19" fmla="*/ 4 h 118"/>
                <a:gd name="T20" fmla="*/ 36 w 72"/>
                <a:gd name="T21" fmla="*/ 0 h 118"/>
                <a:gd name="T22" fmla="*/ 66 w 72"/>
                <a:gd name="T23" fmla="*/ 6 h 118"/>
                <a:gd name="T24" fmla="*/ 72 w 72"/>
                <a:gd name="T25" fmla="*/ 30 h 118"/>
                <a:gd name="T26" fmla="*/ 48 w 72"/>
                <a:gd name="T27" fmla="*/ 33 h 118"/>
                <a:gd name="T28" fmla="*/ 70 w 72"/>
                <a:gd name="T29" fmla="*/ 42 h 118"/>
                <a:gd name="T30" fmla="*/ 72 w 72"/>
                <a:gd name="T31" fmla="*/ 67 h 118"/>
                <a:gd name="T32" fmla="*/ 48 w 72"/>
                <a:gd name="T33" fmla="*/ 69 h 118"/>
                <a:gd name="T34" fmla="*/ 70 w 72"/>
                <a:gd name="T35" fmla="*/ 78 h 118"/>
                <a:gd name="T36" fmla="*/ 72 w 72"/>
                <a:gd name="T37" fmla="*/ 97 h 118"/>
                <a:gd name="T38" fmla="*/ 66 w 72"/>
                <a:gd name="T39" fmla="*/ 112 h 118"/>
                <a:gd name="T40" fmla="*/ 36 w 72"/>
                <a:gd name="T41" fmla="*/ 118 h 118"/>
                <a:gd name="T42" fmla="*/ 5 w 72"/>
                <a:gd name="T43" fmla="*/ 83 h 118"/>
                <a:gd name="T44" fmla="*/ 10 w 72"/>
                <a:gd name="T45" fmla="*/ 108 h 118"/>
                <a:gd name="T46" fmla="*/ 36 w 72"/>
                <a:gd name="T47" fmla="*/ 113 h 118"/>
                <a:gd name="T48" fmla="*/ 22 w 72"/>
                <a:gd name="T49" fmla="*/ 118 h 118"/>
                <a:gd name="T50" fmla="*/ 0 w 72"/>
                <a:gd name="T51" fmla="*/ 97 h 118"/>
                <a:gd name="T52" fmla="*/ 3 w 72"/>
                <a:gd name="T53" fmla="*/ 78 h 118"/>
                <a:gd name="T54" fmla="*/ 24 w 72"/>
                <a:gd name="T55" fmla="*/ 69 h 118"/>
                <a:gd name="T56" fmla="*/ 0 w 72"/>
                <a:gd name="T57" fmla="*/ 67 h 118"/>
                <a:gd name="T58" fmla="*/ 3 w 72"/>
                <a:gd name="T59" fmla="*/ 42 h 118"/>
                <a:gd name="T60" fmla="*/ 24 w 72"/>
                <a:gd name="T61" fmla="*/ 33 h 118"/>
                <a:gd name="T62" fmla="*/ 0 w 72"/>
                <a:gd name="T63" fmla="*/ 30 h 118"/>
                <a:gd name="T64" fmla="*/ 7 w 72"/>
                <a:gd name="T65" fmla="*/ 6 h 118"/>
                <a:gd name="T66" fmla="*/ 36 w 72"/>
                <a:gd name="T67" fmla="*/ 0 h 118"/>
                <a:gd name="T68" fmla="*/ 22 w 72"/>
                <a:gd name="T69" fmla="*/ 4 h 118"/>
                <a:gd name="T70" fmla="*/ 5 w 72"/>
                <a:gd name="T71" fmla="*/ 21 h 118"/>
                <a:gd name="T72" fmla="*/ 27 w 72"/>
                <a:gd name="T73" fmla="*/ 28 h 118"/>
                <a:gd name="T74" fmla="*/ 29 w 72"/>
                <a:gd name="T75" fmla="*/ 45 h 118"/>
                <a:gd name="T76" fmla="*/ 5 w 72"/>
                <a:gd name="T77" fmla="*/ 47 h 118"/>
                <a:gd name="T78" fmla="*/ 27 w 72"/>
                <a:gd name="T79" fmla="*/ 64 h 118"/>
                <a:gd name="T80" fmla="*/ 29 w 72"/>
                <a:gd name="T81" fmla="*/ 81 h 118"/>
                <a:gd name="T82" fmla="*/ 5 w 72"/>
                <a:gd name="T83" fmla="*/ 8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18">
                  <a:moveTo>
                    <a:pt x="36" y="113"/>
                  </a:moveTo>
                  <a:cubicBezTo>
                    <a:pt x="50" y="113"/>
                    <a:pt x="50" y="113"/>
                    <a:pt x="50" y="113"/>
                  </a:cubicBezTo>
                  <a:cubicBezTo>
                    <a:pt x="55" y="113"/>
                    <a:pt x="59" y="111"/>
                    <a:pt x="62" y="108"/>
                  </a:cubicBezTo>
                  <a:cubicBezTo>
                    <a:pt x="62" y="108"/>
                    <a:pt x="62" y="108"/>
                    <a:pt x="62" y="108"/>
                  </a:cubicBezTo>
                  <a:cubicBezTo>
                    <a:pt x="65" y="105"/>
                    <a:pt x="67" y="101"/>
                    <a:pt x="67" y="97"/>
                  </a:cubicBezTo>
                  <a:cubicBezTo>
                    <a:pt x="67" y="83"/>
                    <a:pt x="67" y="83"/>
                    <a:pt x="67" y="83"/>
                  </a:cubicBezTo>
                  <a:cubicBezTo>
                    <a:pt x="46" y="83"/>
                    <a:pt x="46" y="83"/>
                    <a:pt x="46" y="83"/>
                  </a:cubicBezTo>
                  <a:cubicBezTo>
                    <a:pt x="44" y="83"/>
                    <a:pt x="43" y="82"/>
                    <a:pt x="43" y="81"/>
                  </a:cubicBezTo>
                  <a:cubicBezTo>
                    <a:pt x="43" y="67"/>
                    <a:pt x="43" y="67"/>
                    <a:pt x="43" y="67"/>
                  </a:cubicBezTo>
                  <a:cubicBezTo>
                    <a:pt x="43" y="65"/>
                    <a:pt x="44" y="64"/>
                    <a:pt x="46" y="64"/>
                  </a:cubicBezTo>
                  <a:cubicBezTo>
                    <a:pt x="67" y="64"/>
                    <a:pt x="67" y="64"/>
                    <a:pt x="67" y="64"/>
                  </a:cubicBezTo>
                  <a:cubicBezTo>
                    <a:pt x="67" y="47"/>
                    <a:pt x="67" y="47"/>
                    <a:pt x="67" y="47"/>
                  </a:cubicBezTo>
                  <a:cubicBezTo>
                    <a:pt x="46" y="47"/>
                    <a:pt x="46" y="47"/>
                    <a:pt x="46" y="47"/>
                  </a:cubicBezTo>
                  <a:cubicBezTo>
                    <a:pt x="44" y="47"/>
                    <a:pt x="43" y="46"/>
                    <a:pt x="43" y="45"/>
                  </a:cubicBezTo>
                  <a:cubicBezTo>
                    <a:pt x="43" y="30"/>
                    <a:pt x="43" y="30"/>
                    <a:pt x="43" y="30"/>
                  </a:cubicBezTo>
                  <a:cubicBezTo>
                    <a:pt x="43" y="29"/>
                    <a:pt x="44" y="28"/>
                    <a:pt x="46" y="28"/>
                  </a:cubicBezTo>
                  <a:cubicBezTo>
                    <a:pt x="67" y="28"/>
                    <a:pt x="67" y="28"/>
                    <a:pt x="67" y="28"/>
                  </a:cubicBezTo>
                  <a:cubicBezTo>
                    <a:pt x="67" y="21"/>
                    <a:pt x="67" y="21"/>
                    <a:pt x="67" y="21"/>
                  </a:cubicBezTo>
                  <a:cubicBezTo>
                    <a:pt x="67" y="16"/>
                    <a:pt x="65" y="12"/>
                    <a:pt x="62" y="9"/>
                  </a:cubicBezTo>
                  <a:cubicBezTo>
                    <a:pt x="59" y="6"/>
                    <a:pt x="55" y="4"/>
                    <a:pt x="50" y="4"/>
                  </a:cubicBezTo>
                  <a:cubicBezTo>
                    <a:pt x="36" y="4"/>
                    <a:pt x="36" y="4"/>
                    <a:pt x="36" y="4"/>
                  </a:cubicBezTo>
                  <a:cubicBezTo>
                    <a:pt x="36" y="0"/>
                    <a:pt x="36" y="0"/>
                    <a:pt x="36" y="0"/>
                  </a:cubicBezTo>
                  <a:cubicBezTo>
                    <a:pt x="50" y="0"/>
                    <a:pt x="50" y="0"/>
                    <a:pt x="50" y="0"/>
                  </a:cubicBezTo>
                  <a:cubicBezTo>
                    <a:pt x="56" y="0"/>
                    <a:pt x="62" y="2"/>
                    <a:pt x="66" y="6"/>
                  </a:cubicBezTo>
                  <a:cubicBezTo>
                    <a:pt x="70" y="10"/>
                    <a:pt x="72" y="15"/>
                    <a:pt x="72" y="21"/>
                  </a:cubicBezTo>
                  <a:cubicBezTo>
                    <a:pt x="72" y="30"/>
                    <a:pt x="72" y="30"/>
                    <a:pt x="72" y="30"/>
                  </a:cubicBezTo>
                  <a:cubicBezTo>
                    <a:pt x="72" y="32"/>
                    <a:pt x="71" y="33"/>
                    <a:pt x="70" y="33"/>
                  </a:cubicBezTo>
                  <a:cubicBezTo>
                    <a:pt x="48" y="33"/>
                    <a:pt x="48" y="33"/>
                    <a:pt x="48" y="33"/>
                  </a:cubicBezTo>
                  <a:cubicBezTo>
                    <a:pt x="48" y="42"/>
                    <a:pt x="48" y="42"/>
                    <a:pt x="48" y="42"/>
                  </a:cubicBezTo>
                  <a:cubicBezTo>
                    <a:pt x="70" y="42"/>
                    <a:pt x="70" y="42"/>
                    <a:pt x="70" y="42"/>
                  </a:cubicBezTo>
                  <a:cubicBezTo>
                    <a:pt x="71" y="42"/>
                    <a:pt x="72" y="43"/>
                    <a:pt x="72" y="45"/>
                  </a:cubicBezTo>
                  <a:cubicBezTo>
                    <a:pt x="72" y="67"/>
                    <a:pt x="72" y="67"/>
                    <a:pt x="72" y="67"/>
                  </a:cubicBezTo>
                  <a:cubicBezTo>
                    <a:pt x="72" y="68"/>
                    <a:pt x="71" y="69"/>
                    <a:pt x="70" y="69"/>
                  </a:cubicBezTo>
                  <a:cubicBezTo>
                    <a:pt x="48" y="69"/>
                    <a:pt x="48" y="69"/>
                    <a:pt x="48" y="69"/>
                  </a:cubicBezTo>
                  <a:cubicBezTo>
                    <a:pt x="48" y="78"/>
                    <a:pt x="48" y="78"/>
                    <a:pt x="48" y="78"/>
                  </a:cubicBezTo>
                  <a:cubicBezTo>
                    <a:pt x="70" y="78"/>
                    <a:pt x="70" y="78"/>
                    <a:pt x="70" y="78"/>
                  </a:cubicBezTo>
                  <a:cubicBezTo>
                    <a:pt x="71" y="78"/>
                    <a:pt x="72" y="79"/>
                    <a:pt x="72" y="81"/>
                  </a:cubicBezTo>
                  <a:cubicBezTo>
                    <a:pt x="72" y="97"/>
                    <a:pt x="72" y="97"/>
                    <a:pt x="72" y="97"/>
                  </a:cubicBezTo>
                  <a:cubicBezTo>
                    <a:pt x="72" y="102"/>
                    <a:pt x="70" y="108"/>
                    <a:pt x="66" y="112"/>
                  </a:cubicBezTo>
                  <a:cubicBezTo>
                    <a:pt x="66" y="112"/>
                    <a:pt x="66" y="112"/>
                    <a:pt x="66" y="112"/>
                  </a:cubicBezTo>
                  <a:cubicBezTo>
                    <a:pt x="62" y="116"/>
                    <a:pt x="56" y="118"/>
                    <a:pt x="50" y="118"/>
                  </a:cubicBezTo>
                  <a:cubicBezTo>
                    <a:pt x="36" y="118"/>
                    <a:pt x="36" y="118"/>
                    <a:pt x="36" y="118"/>
                  </a:cubicBezTo>
                  <a:lnTo>
                    <a:pt x="36" y="113"/>
                  </a:lnTo>
                  <a:close/>
                  <a:moveTo>
                    <a:pt x="5" y="83"/>
                  </a:moveTo>
                  <a:cubicBezTo>
                    <a:pt x="5" y="97"/>
                    <a:pt x="5" y="97"/>
                    <a:pt x="5" y="97"/>
                  </a:cubicBezTo>
                  <a:cubicBezTo>
                    <a:pt x="5" y="101"/>
                    <a:pt x="7" y="105"/>
                    <a:pt x="10" y="108"/>
                  </a:cubicBezTo>
                  <a:cubicBezTo>
                    <a:pt x="13" y="111"/>
                    <a:pt x="17" y="113"/>
                    <a:pt x="22" y="113"/>
                  </a:cubicBezTo>
                  <a:cubicBezTo>
                    <a:pt x="36" y="113"/>
                    <a:pt x="36" y="113"/>
                    <a:pt x="36" y="113"/>
                  </a:cubicBezTo>
                  <a:cubicBezTo>
                    <a:pt x="36" y="118"/>
                    <a:pt x="36" y="118"/>
                    <a:pt x="36" y="118"/>
                  </a:cubicBezTo>
                  <a:cubicBezTo>
                    <a:pt x="22" y="118"/>
                    <a:pt x="22" y="118"/>
                    <a:pt x="22" y="118"/>
                  </a:cubicBezTo>
                  <a:cubicBezTo>
                    <a:pt x="16" y="118"/>
                    <a:pt x="11" y="116"/>
                    <a:pt x="7" y="112"/>
                  </a:cubicBezTo>
                  <a:cubicBezTo>
                    <a:pt x="3" y="108"/>
                    <a:pt x="0" y="103"/>
                    <a:pt x="0" y="97"/>
                  </a:cubicBezTo>
                  <a:cubicBezTo>
                    <a:pt x="0" y="81"/>
                    <a:pt x="0" y="81"/>
                    <a:pt x="0" y="81"/>
                  </a:cubicBezTo>
                  <a:cubicBezTo>
                    <a:pt x="0" y="79"/>
                    <a:pt x="2" y="78"/>
                    <a:pt x="3" y="78"/>
                  </a:cubicBezTo>
                  <a:cubicBezTo>
                    <a:pt x="24" y="78"/>
                    <a:pt x="24" y="78"/>
                    <a:pt x="24" y="78"/>
                  </a:cubicBezTo>
                  <a:cubicBezTo>
                    <a:pt x="24" y="69"/>
                    <a:pt x="24" y="69"/>
                    <a:pt x="24" y="69"/>
                  </a:cubicBezTo>
                  <a:cubicBezTo>
                    <a:pt x="3" y="69"/>
                    <a:pt x="3" y="69"/>
                    <a:pt x="3" y="69"/>
                  </a:cubicBezTo>
                  <a:cubicBezTo>
                    <a:pt x="2" y="69"/>
                    <a:pt x="0" y="68"/>
                    <a:pt x="0" y="67"/>
                  </a:cubicBezTo>
                  <a:cubicBezTo>
                    <a:pt x="0" y="45"/>
                    <a:pt x="0" y="45"/>
                    <a:pt x="0" y="45"/>
                  </a:cubicBezTo>
                  <a:cubicBezTo>
                    <a:pt x="0" y="43"/>
                    <a:pt x="2" y="42"/>
                    <a:pt x="3" y="42"/>
                  </a:cubicBezTo>
                  <a:cubicBezTo>
                    <a:pt x="24" y="42"/>
                    <a:pt x="24" y="42"/>
                    <a:pt x="24" y="42"/>
                  </a:cubicBezTo>
                  <a:cubicBezTo>
                    <a:pt x="24" y="33"/>
                    <a:pt x="24" y="33"/>
                    <a:pt x="24" y="33"/>
                  </a:cubicBezTo>
                  <a:cubicBezTo>
                    <a:pt x="3" y="33"/>
                    <a:pt x="3" y="33"/>
                    <a:pt x="3" y="33"/>
                  </a:cubicBezTo>
                  <a:cubicBezTo>
                    <a:pt x="2" y="33"/>
                    <a:pt x="0" y="32"/>
                    <a:pt x="0" y="30"/>
                  </a:cubicBezTo>
                  <a:cubicBezTo>
                    <a:pt x="0" y="21"/>
                    <a:pt x="0" y="21"/>
                    <a:pt x="0" y="21"/>
                  </a:cubicBezTo>
                  <a:cubicBezTo>
                    <a:pt x="0" y="15"/>
                    <a:pt x="3" y="10"/>
                    <a:pt x="7" y="6"/>
                  </a:cubicBezTo>
                  <a:cubicBezTo>
                    <a:pt x="11" y="2"/>
                    <a:pt x="16" y="0"/>
                    <a:pt x="22" y="0"/>
                  </a:cubicBezTo>
                  <a:cubicBezTo>
                    <a:pt x="36" y="0"/>
                    <a:pt x="36" y="0"/>
                    <a:pt x="36" y="0"/>
                  </a:cubicBezTo>
                  <a:cubicBezTo>
                    <a:pt x="36" y="4"/>
                    <a:pt x="36" y="4"/>
                    <a:pt x="36" y="4"/>
                  </a:cubicBezTo>
                  <a:cubicBezTo>
                    <a:pt x="22" y="4"/>
                    <a:pt x="22" y="4"/>
                    <a:pt x="22" y="4"/>
                  </a:cubicBezTo>
                  <a:cubicBezTo>
                    <a:pt x="17" y="4"/>
                    <a:pt x="13" y="6"/>
                    <a:pt x="10" y="9"/>
                  </a:cubicBezTo>
                  <a:cubicBezTo>
                    <a:pt x="7" y="12"/>
                    <a:pt x="5" y="16"/>
                    <a:pt x="5" y="21"/>
                  </a:cubicBezTo>
                  <a:cubicBezTo>
                    <a:pt x="5" y="28"/>
                    <a:pt x="5" y="28"/>
                    <a:pt x="5" y="28"/>
                  </a:cubicBezTo>
                  <a:cubicBezTo>
                    <a:pt x="27" y="28"/>
                    <a:pt x="27" y="28"/>
                    <a:pt x="27" y="28"/>
                  </a:cubicBezTo>
                  <a:cubicBezTo>
                    <a:pt x="28" y="28"/>
                    <a:pt x="29" y="29"/>
                    <a:pt x="29" y="30"/>
                  </a:cubicBezTo>
                  <a:cubicBezTo>
                    <a:pt x="29" y="45"/>
                    <a:pt x="29" y="45"/>
                    <a:pt x="29" y="45"/>
                  </a:cubicBezTo>
                  <a:cubicBezTo>
                    <a:pt x="29" y="46"/>
                    <a:pt x="28" y="47"/>
                    <a:pt x="27" y="47"/>
                  </a:cubicBezTo>
                  <a:cubicBezTo>
                    <a:pt x="5" y="47"/>
                    <a:pt x="5" y="47"/>
                    <a:pt x="5" y="47"/>
                  </a:cubicBezTo>
                  <a:cubicBezTo>
                    <a:pt x="5" y="64"/>
                    <a:pt x="5" y="64"/>
                    <a:pt x="5" y="64"/>
                  </a:cubicBezTo>
                  <a:cubicBezTo>
                    <a:pt x="27" y="64"/>
                    <a:pt x="27" y="64"/>
                    <a:pt x="27" y="64"/>
                  </a:cubicBezTo>
                  <a:cubicBezTo>
                    <a:pt x="28" y="64"/>
                    <a:pt x="29" y="65"/>
                    <a:pt x="29" y="67"/>
                  </a:cubicBezTo>
                  <a:cubicBezTo>
                    <a:pt x="29" y="81"/>
                    <a:pt x="29" y="81"/>
                    <a:pt x="29" y="81"/>
                  </a:cubicBezTo>
                  <a:cubicBezTo>
                    <a:pt x="29" y="82"/>
                    <a:pt x="28" y="83"/>
                    <a:pt x="27" y="83"/>
                  </a:cubicBezTo>
                  <a:lnTo>
                    <a:pt x="5" y="8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8" name="Freeform 43"/>
            <p:cNvSpPr>
              <a:spLocks noEditPoints="1"/>
            </p:cNvSpPr>
            <p:nvPr/>
          </p:nvSpPr>
          <p:spPr bwMode="auto">
            <a:xfrm>
              <a:off x="5942362" y="4736159"/>
              <a:ext cx="289128" cy="193354"/>
            </a:xfrm>
            <a:custGeom>
              <a:avLst/>
              <a:gdLst>
                <a:gd name="T0" fmla="*/ 56 w 112"/>
                <a:gd name="T1" fmla="*/ 70 h 75"/>
                <a:gd name="T2" fmla="*/ 75 w 112"/>
                <a:gd name="T3" fmla="*/ 70 h 75"/>
                <a:gd name="T4" fmla="*/ 75 w 112"/>
                <a:gd name="T5" fmla="*/ 60 h 75"/>
                <a:gd name="T6" fmla="*/ 63 w 112"/>
                <a:gd name="T7" fmla="*/ 60 h 75"/>
                <a:gd name="T8" fmla="*/ 61 w 112"/>
                <a:gd name="T9" fmla="*/ 58 h 75"/>
                <a:gd name="T10" fmla="*/ 61 w 112"/>
                <a:gd name="T11" fmla="*/ 36 h 75"/>
                <a:gd name="T12" fmla="*/ 63 w 112"/>
                <a:gd name="T13" fmla="*/ 34 h 75"/>
                <a:gd name="T14" fmla="*/ 74 w 112"/>
                <a:gd name="T15" fmla="*/ 34 h 75"/>
                <a:gd name="T16" fmla="*/ 94 w 112"/>
                <a:gd name="T17" fmla="*/ 26 h 75"/>
                <a:gd name="T18" fmla="*/ 106 w 112"/>
                <a:gd name="T19" fmla="*/ 8 h 75"/>
                <a:gd name="T20" fmla="*/ 97 w 112"/>
                <a:gd name="T21" fmla="*/ 6 h 75"/>
                <a:gd name="T22" fmla="*/ 89 w 112"/>
                <a:gd name="T23" fmla="*/ 18 h 75"/>
                <a:gd name="T24" fmla="*/ 74 w 112"/>
                <a:gd name="T25" fmla="*/ 24 h 75"/>
                <a:gd name="T26" fmla="*/ 56 w 112"/>
                <a:gd name="T27" fmla="*/ 24 h 75"/>
                <a:gd name="T28" fmla="*/ 56 w 112"/>
                <a:gd name="T29" fmla="*/ 19 h 75"/>
                <a:gd name="T30" fmla="*/ 74 w 112"/>
                <a:gd name="T31" fmla="*/ 19 h 75"/>
                <a:gd name="T32" fmla="*/ 86 w 112"/>
                <a:gd name="T33" fmla="*/ 14 h 75"/>
                <a:gd name="T34" fmla="*/ 93 w 112"/>
                <a:gd name="T35" fmla="*/ 2 h 75"/>
                <a:gd name="T36" fmla="*/ 96 w 112"/>
                <a:gd name="T37" fmla="*/ 0 h 75"/>
                <a:gd name="T38" fmla="*/ 110 w 112"/>
                <a:gd name="T39" fmla="*/ 4 h 75"/>
                <a:gd name="T40" fmla="*/ 112 w 112"/>
                <a:gd name="T41" fmla="*/ 7 h 75"/>
                <a:gd name="T42" fmla="*/ 98 w 112"/>
                <a:gd name="T43" fmla="*/ 29 h 75"/>
                <a:gd name="T44" fmla="*/ 74 w 112"/>
                <a:gd name="T45" fmla="*/ 38 h 75"/>
                <a:gd name="T46" fmla="*/ 66 w 112"/>
                <a:gd name="T47" fmla="*/ 38 h 75"/>
                <a:gd name="T48" fmla="*/ 66 w 112"/>
                <a:gd name="T49" fmla="*/ 56 h 75"/>
                <a:gd name="T50" fmla="*/ 77 w 112"/>
                <a:gd name="T51" fmla="*/ 56 h 75"/>
                <a:gd name="T52" fmla="*/ 80 w 112"/>
                <a:gd name="T53" fmla="*/ 58 h 75"/>
                <a:gd name="T54" fmla="*/ 80 w 112"/>
                <a:gd name="T55" fmla="*/ 72 h 75"/>
                <a:gd name="T56" fmla="*/ 77 w 112"/>
                <a:gd name="T57" fmla="*/ 75 h 75"/>
                <a:gd name="T58" fmla="*/ 56 w 112"/>
                <a:gd name="T59" fmla="*/ 75 h 75"/>
                <a:gd name="T60" fmla="*/ 56 w 112"/>
                <a:gd name="T61" fmla="*/ 70 h 75"/>
                <a:gd name="T62" fmla="*/ 6 w 112"/>
                <a:gd name="T63" fmla="*/ 8 h 75"/>
                <a:gd name="T64" fmla="*/ 17 w 112"/>
                <a:gd name="T65" fmla="*/ 26 h 75"/>
                <a:gd name="T66" fmla="*/ 38 w 112"/>
                <a:gd name="T67" fmla="*/ 34 h 75"/>
                <a:gd name="T68" fmla="*/ 49 w 112"/>
                <a:gd name="T69" fmla="*/ 34 h 75"/>
                <a:gd name="T70" fmla="*/ 51 w 112"/>
                <a:gd name="T71" fmla="*/ 36 h 75"/>
                <a:gd name="T72" fmla="*/ 51 w 112"/>
                <a:gd name="T73" fmla="*/ 58 h 75"/>
                <a:gd name="T74" fmla="*/ 49 w 112"/>
                <a:gd name="T75" fmla="*/ 60 h 75"/>
                <a:gd name="T76" fmla="*/ 38 w 112"/>
                <a:gd name="T77" fmla="*/ 60 h 75"/>
                <a:gd name="T78" fmla="*/ 38 w 112"/>
                <a:gd name="T79" fmla="*/ 70 h 75"/>
                <a:gd name="T80" fmla="*/ 56 w 112"/>
                <a:gd name="T81" fmla="*/ 70 h 75"/>
                <a:gd name="T82" fmla="*/ 56 w 112"/>
                <a:gd name="T83" fmla="*/ 75 h 75"/>
                <a:gd name="T84" fmla="*/ 35 w 112"/>
                <a:gd name="T85" fmla="*/ 75 h 75"/>
                <a:gd name="T86" fmla="*/ 33 w 112"/>
                <a:gd name="T87" fmla="*/ 72 h 75"/>
                <a:gd name="T88" fmla="*/ 33 w 112"/>
                <a:gd name="T89" fmla="*/ 58 h 75"/>
                <a:gd name="T90" fmla="*/ 35 w 112"/>
                <a:gd name="T91" fmla="*/ 56 h 75"/>
                <a:gd name="T92" fmla="*/ 47 w 112"/>
                <a:gd name="T93" fmla="*/ 56 h 75"/>
                <a:gd name="T94" fmla="*/ 47 w 112"/>
                <a:gd name="T95" fmla="*/ 38 h 75"/>
                <a:gd name="T96" fmla="*/ 38 w 112"/>
                <a:gd name="T97" fmla="*/ 38 h 75"/>
                <a:gd name="T98" fmla="*/ 14 w 112"/>
                <a:gd name="T99" fmla="*/ 29 h 75"/>
                <a:gd name="T100" fmla="*/ 1 w 112"/>
                <a:gd name="T101" fmla="*/ 6 h 75"/>
                <a:gd name="T102" fmla="*/ 2 w 112"/>
                <a:gd name="T103" fmla="*/ 4 h 75"/>
                <a:gd name="T104" fmla="*/ 16 w 112"/>
                <a:gd name="T105" fmla="*/ 1 h 75"/>
                <a:gd name="T106" fmla="*/ 19 w 112"/>
                <a:gd name="T107" fmla="*/ 3 h 75"/>
                <a:gd name="T108" fmla="*/ 26 w 112"/>
                <a:gd name="T109" fmla="*/ 14 h 75"/>
                <a:gd name="T110" fmla="*/ 38 w 112"/>
                <a:gd name="T111" fmla="*/ 19 h 75"/>
                <a:gd name="T112" fmla="*/ 56 w 112"/>
                <a:gd name="T113" fmla="*/ 19 h 75"/>
                <a:gd name="T114" fmla="*/ 56 w 112"/>
                <a:gd name="T115" fmla="*/ 24 h 75"/>
                <a:gd name="T116" fmla="*/ 38 w 112"/>
                <a:gd name="T117" fmla="*/ 24 h 75"/>
                <a:gd name="T118" fmla="*/ 23 w 112"/>
                <a:gd name="T119" fmla="*/ 18 h 75"/>
                <a:gd name="T120" fmla="*/ 15 w 112"/>
                <a:gd name="T121" fmla="*/ 6 h 75"/>
                <a:gd name="T122" fmla="*/ 6 w 112"/>
                <a:gd name="T123"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75">
                  <a:moveTo>
                    <a:pt x="56" y="70"/>
                  </a:moveTo>
                  <a:cubicBezTo>
                    <a:pt x="75" y="70"/>
                    <a:pt x="75" y="70"/>
                    <a:pt x="75" y="70"/>
                  </a:cubicBezTo>
                  <a:cubicBezTo>
                    <a:pt x="75" y="60"/>
                    <a:pt x="75" y="60"/>
                    <a:pt x="75" y="60"/>
                  </a:cubicBezTo>
                  <a:cubicBezTo>
                    <a:pt x="63" y="60"/>
                    <a:pt x="63" y="60"/>
                    <a:pt x="63" y="60"/>
                  </a:cubicBezTo>
                  <a:cubicBezTo>
                    <a:pt x="62" y="60"/>
                    <a:pt x="61" y="59"/>
                    <a:pt x="61" y="58"/>
                  </a:cubicBezTo>
                  <a:cubicBezTo>
                    <a:pt x="61" y="36"/>
                    <a:pt x="61" y="36"/>
                    <a:pt x="61" y="36"/>
                  </a:cubicBezTo>
                  <a:cubicBezTo>
                    <a:pt x="61" y="35"/>
                    <a:pt x="62" y="34"/>
                    <a:pt x="63" y="34"/>
                  </a:cubicBezTo>
                  <a:cubicBezTo>
                    <a:pt x="74" y="34"/>
                    <a:pt x="74" y="34"/>
                    <a:pt x="74" y="34"/>
                  </a:cubicBezTo>
                  <a:cubicBezTo>
                    <a:pt x="82" y="34"/>
                    <a:pt x="89" y="30"/>
                    <a:pt x="94" y="26"/>
                  </a:cubicBezTo>
                  <a:cubicBezTo>
                    <a:pt x="100" y="21"/>
                    <a:pt x="104" y="14"/>
                    <a:pt x="106" y="8"/>
                  </a:cubicBezTo>
                  <a:cubicBezTo>
                    <a:pt x="97" y="6"/>
                    <a:pt x="97" y="6"/>
                    <a:pt x="97" y="6"/>
                  </a:cubicBezTo>
                  <a:cubicBezTo>
                    <a:pt x="96" y="10"/>
                    <a:pt x="93" y="15"/>
                    <a:pt x="89" y="18"/>
                  </a:cubicBezTo>
                  <a:cubicBezTo>
                    <a:pt x="85" y="22"/>
                    <a:pt x="80" y="24"/>
                    <a:pt x="74" y="24"/>
                  </a:cubicBezTo>
                  <a:cubicBezTo>
                    <a:pt x="56" y="24"/>
                    <a:pt x="56" y="24"/>
                    <a:pt x="56" y="24"/>
                  </a:cubicBezTo>
                  <a:cubicBezTo>
                    <a:pt x="56" y="19"/>
                    <a:pt x="56" y="19"/>
                    <a:pt x="56" y="19"/>
                  </a:cubicBezTo>
                  <a:cubicBezTo>
                    <a:pt x="74" y="19"/>
                    <a:pt x="74" y="19"/>
                    <a:pt x="74" y="19"/>
                  </a:cubicBezTo>
                  <a:cubicBezTo>
                    <a:pt x="78" y="19"/>
                    <a:pt x="82" y="17"/>
                    <a:pt x="86" y="14"/>
                  </a:cubicBezTo>
                  <a:cubicBezTo>
                    <a:pt x="89" y="11"/>
                    <a:pt x="92" y="7"/>
                    <a:pt x="93" y="2"/>
                  </a:cubicBezTo>
                  <a:cubicBezTo>
                    <a:pt x="94" y="1"/>
                    <a:pt x="95" y="0"/>
                    <a:pt x="96" y="0"/>
                  </a:cubicBezTo>
                  <a:cubicBezTo>
                    <a:pt x="110" y="4"/>
                    <a:pt x="110" y="4"/>
                    <a:pt x="110" y="4"/>
                  </a:cubicBezTo>
                  <a:cubicBezTo>
                    <a:pt x="111" y="4"/>
                    <a:pt x="112" y="5"/>
                    <a:pt x="112" y="7"/>
                  </a:cubicBezTo>
                  <a:cubicBezTo>
                    <a:pt x="110" y="15"/>
                    <a:pt x="105" y="23"/>
                    <a:pt x="98" y="29"/>
                  </a:cubicBezTo>
                  <a:cubicBezTo>
                    <a:pt x="91" y="35"/>
                    <a:pt x="83" y="38"/>
                    <a:pt x="74" y="38"/>
                  </a:cubicBezTo>
                  <a:cubicBezTo>
                    <a:pt x="66" y="38"/>
                    <a:pt x="66" y="38"/>
                    <a:pt x="66" y="38"/>
                  </a:cubicBezTo>
                  <a:cubicBezTo>
                    <a:pt x="66" y="56"/>
                    <a:pt x="66" y="56"/>
                    <a:pt x="66" y="56"/>
                  </a:cubicBezTo>
                  <a:cubicBezTo>
                    <a:pt x="77" y="56"/>
                    <a:pt x="77" y="56"/>
                    <a:pt x="77" y="56"/>
                  </a:cubicBezTo>
                  <a:cubicBezTo>
                    <a:pt x="78" y="56"/>
                    <a:pt x="80" y="57"/>
                    <a:pt x="80" y="58"/>
                  </a:cubicBezTo>
                  <a:cubicBezTo>
                    <a:pt x="80" y="72"/>
                    <a:pt x="80" y="72"/>
                    <a:pt x="80" y="72"/>
                  </a:cubicBezTo>
                  <a:cubicBezTo>
                    <a:pt x="80" y="74"/>
                    <a:pt x="78" y="75"/>
                    <a:pt x="77" y="75"/>
                  </a:cubicBezTo>
                  <a:cubicBezTo>
                    <a:pt x="56" y="75"/>
                    <a:pt x="56" y="75"/>
                    <a:pt x="56" y="75"/>
                  </a:cubicBezTo>
                  <a:lnTo>
                    <a:pt x="56" y="70"/>
                  </a:lnTo>
                  <a:close/>
                  <a:moveTo>
                    <a:pt x="6" y="8"/>
                  </a:moveTo>
                  <a:cubicBezTo>
                    <a:pt x="8" y="15"/>
                    <a:pt x="12" y="21"/>
                    <a:pt x="17" y="26"/>
                  </a:cubicBezTo>
                  <a:cubicBezTo>
                    <a:pt x="23" y="31"/>
                    <a:pt x="30" y="34"/>
                    <a:pt x="38" y="34"/>
                  </a:cubicBezTo>
                  <a:cubicBezTo>
                    <a:pt x="49" y="34"/>
                    <a:pt x="49" y="34"/>
                    <a:pt x="49" y="34"/>
                  </a:cubicBezTo>
                  <a:cubicBezTo>
                    <a:pt x="50" y="34"/>
                    <a:pt x="51" y="35"/>
                    <a:pt x="51" y="36"/>
                  </a:cubicBezTo>
                  <a:cubicBezTo>
                    <a:pt x="51" y="58"/>
                    <a:pt x="51" y="58"/>
                    <a:pt x="51" y="58"/>
                  </a:cubicBezTo>
                  <a:cubicBezTo>
                    <a:pt x="51" y="59"/>
                    <a:pt x="50" y="60"/>
                    <a:pt x="49" y="60"/>
                  </a:cubicBezTo>
                  <a:cubicBezTo>
                    <a:pt x="38" y="60"/>
                    <a:pt x="38" y="60"/>
                    <a:pt x="38" y="60"/>
                  </a:cubicBezTo>
                  <a:cubicBezTo>
                    <a:pt x="38" y="70"/>
                    <a:pt x="38" y="70"/>
                    <a:pt x="38" y="70"/>
                  </a:cubicBezTo>
                  <a:cubicBezTo>
                    <a:pt x="56" y="70"/>
                    <a:pt x="56" y="70"/>
                    <a:pt x="56" y="70"/>
                  </a:cubicBezTo>
                  <a:cubicBezTo>
                    <a:pt x="56" y="75"/>
                    <a:pt x="56" y="75"/>
                    <a:pt x="56" y="75"/>
                  </a:cubicBezTo>
                  <a:cubicBezTo>
                    <a:pt x="35" y="75"/>
                    <a:pt x="35" y="75"/>
                    <a:pt x="35" y="75"/>
                  </a:cubicBezTo>
                  <a:cubicBezTo>
                    <a:pt x="34" y="75"/>
                    <a:pt x="33" y="74"/>
                    <a:pt x="33" y="72"/>
                  </a:cubicBezTo>
                  <a:cubicBezTo>
                    <a:pt x="33" y="58"/>
                    <a:pt x="33" y="58"/>
                    <a:pt x="33" y="58"/>
                  </a:cubicBezTo>
                  <a:cubicBezTo>
                    <a:pt x="33" y="57"/>
                    <a:pt x="34" y="56"/>
                    <a:pt x="35" y="56"/>
                  </a:cubicBezTo>
                  <a:cubicBezTo>
                    <a:pt x="47" y="56"/>
                    <a:pt x="47" y="56"/>
                    <a:pt x="47" y="56"/>
                  </a:cubicBezTo>
                  <a:cubicBezTo>
                    <a:pt x="47" y="38"/>
                    <a:pt x="47" y="38"/>
                    <a:pt x="47" y="38"/>
                  </a:cubicBezTo>
                  <a:cubicBezTo>
                    <a:pt x="38" y="38"/>
                    <a:pt x="38" y="38"/>
                    <a:pt x="38" y="38"/>
                  </a:cubicBezTo>
                  <a:cubicBezTo>
                    <a:pt x="29" y="38"/>
                    <a:pt x="21" y="35"/>
                    <a:pt x="14" y="29"/>
                  </a:cubicBezTo>
                  <a:cubicBezTo>
                    <a:pt x="7" y="23"/>
                    <a:pt x="2" y="16"/>
                    <a:pt x="1" y="6"/>
                  </a:cubicBezTo>
                  <a:cubicBezTo>
                    <a:pt x="0" y="5"/>
                    <a:pt x="1" y="4"/>
                    <a:pt x="2" y="4"/>
                  </a:cubicBezTo>
                  <a:cubicBezTo>
                    <a:pt x="16" y="1"/>
                    <a:pt x="16" y="1"/>
                    <a:pt x="16" y="1"/>
                  </a:cubicBezTo>
                  <a:cubicBezTo>
                    <a:pt x="18" y="0"/>
                    <a:pt x="19" y="1"/>
                    <a:pt x="19" y="3"/>
                  </a:cubicBezTo>
                  <a:cubicBezTo>
                    <a:pt x="20" y="7"/>
                    <a:pt x="23" y="11"/>
                    <a:pt x="26" y="14"/>
                  </a:cubicBezTo>
                  <a:cubicBezTo>
                    <a:pt x="30" y="17"/>
                    <a:pt x="34" y="19"/>
                    <a:pt x="38" y="19"/>
                  </a:cubicBezTo>
                  <a:cubicBezTo>
                    <a:pt x="56" y="19"/>
                    <a:pt x="56" y="19"/>
                    <a:pt x="56" y="19"/>
                  </a:cubicBezTo>
                  <a:cubicBezTo>
                    <a:pt x="56" y="24"/>
                    <a:pt x="56" y="24"/>
                    <a:pt x="56" y="24"/>
                  </a:cubicBezTo>
                  <a:cubicBezTo>
                    <a:pt x="38" y="24"/>
                    <a:pt x="38" y="24"/>
                    <a:pt x="38" y="24"/>
                  </a:cubicBezTo>
                  <a:cubicBezTo>
                    <a:pt x="33" y="24"/>
                    <a:pt x="27" y="22"/>
                    <a:pt x="23" y="18"/>
                  </a:cubicBezTo>
                  <a:cubicBezTo>
                    <a:pt x="19" y="15"/>
                    <a:pt x="17" y="11"/>
                    <a:pt x="15" y="6"/>
                  </a:cubicBezTo>
                  <a:lnTo>
                    <a:pt x="6" y="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39" name="Freeform 81"/>
            <p:cNvSpPr>
              <a:spLocks noEditPoints="1"/>
            </p:cNvSpPr>
            <p:nvPr/>
          </p:nvSpPr>
          <p:spPr bwMode="auto">
            <a:xfrm>
              <a:off x="3907625" y="1470823"/>
              <a:ext cx="330691" cy="368639"/>
            </a:xfrm>
            <a:custGeom>
              <a:avLst/>
              <a:gdLst>
                <a:gd name="T0" fmla="*/ 123 w 128"/>
                <a:gd name="T1" fmla="*/ 5 h 143"/>
                <a:gd name="T2" fmla="*/ 114 w 128"/>
                <a:gd name="T3" fmla="*/ 5 h 143"/>
                <a:gd name="T4" fmla="*/ 125 w 128"/>
                <a:gd name="T5" fmla="*/ 143 h 143"/>
                <a:gd name="T6" fmla="*/ 109 w 128"/>
                <a:gd name="T7" fmla="*/ 127 h 143"/>
                <a:gd name="T8" fmla="*/ 109 w 128"/>
                <a:gd name="T9" fmla="*/ 115 h 143"/>
                <a:gd name="T10" fmla="*/ 116 w 128"/>
                <a:gd name="T11" fmla="*/ 104 h 143"/>
                <a:gd name="T12" fmla="*/ 114 w 128"/>
                <a:gd name="T13" fmla="*/ 91 h 143"/>
                <a:gd name="T14" fmla="*/ 119 w 128"/>
                <a:gd name="T15" fmla="*/ 78 h 143"/>
                <a:gd name="T16" fmla="*/ 114 w 128"/>
                <a:gd name="T17" fmla="*/ 76 h 143"/>
                <a:gd name="T18" fmla="*/ 119 w 128"/>
                <a:gd name="T19" fmla="*/ 42 h 143"/>
                <a:gd name="T20" fmla="*/ 109 w 128"/>
                <a:gd name="T21" fmla="*/ 52 h 143"/>
                <a:gd name="T22" fmla="*/ 116 w 128"/>
                <a:gd name="T23" fmla="*/ 16 h 143"/>
                <a:gd name="T24" fmla="*/ 109 w 128"/>
                <a:gd name="T25" fmla="*/ 33 h 143"/>
                <a:gd name="T26" fmla="*/ 100 w 128"/>
                <a:gd name="T27" fmla="*/ 136 h 143"/>
                <a:gd name="T28" fmla="*/ 102 w 128"/>
                <a:gd name="T29" fmla="*/ 143 h 143"/>
                <a:gd name="T30" fmla="*/ 109 w 128"/>
                <a:gd name="T31" fmla="*/ 10 h 143"/>
                <a:gd name="T32" fmla="*/ 93 w 128"/>
                <a:gd name="T33" fmla="*/ 42 h 143"/>
                <a:gd name="T34" fmla="*/ 102 w 128"/>
                <a:gd name="T35" fmla="*/ 0 h 143"/>
                <a:gd name="T36" fmla="*/ 102 w 128"/>
                <a:gd name="T37" fmla="*/ 16 h 143"/>
                <a:gd name="T38" fmla="*/ 105 w 128"/>
                <a:gd name="T39" fmla="*/ 28 h 143"/>
                <a:gd name="T40" fmla="*/ 100 w 128"/>
                <a:gd name="T41" fmla="*/ 42 h 143"/>
                <a:gd name="T42" fmla="*/ 105 w 128"/>
                <a:gd name="T43" fmla="*/ 44 h 143"/>
                <a:gd name="T44" fmla="*/ 105 w 128"/>
                <a:gd name="T45" fmla="*/ 76 h 143"/>
                <a:gd name="T46" fmla="*/ 102 w 128"/>
                <a:gd name="T47" fmla="*/ 63 h 143"/>
                <a:gd name="T48" fmla="*/ 102 w 128"/>
                <a:gd name="T49" fmla="*/ 104 h 143"/>
                <a:gd name="T50" fmla="*/ 109 w 128"/>
                <a:gd name="T51" fmla="*/ 86 h 143"/>
                <a:gd name="T52" fmla="*/ 109 w 128"/>
                <a:gd name="T53" fmla="*/ 127 h 143"/>
                <a:gd name="T54" fmla="*/ 64 w 128"/>
                <a:gd name="T55" fmla="*/ 93 h 143"/>
                <a:gd name="T56" fmla="*/ 93 w 128"/>
                <a:gd name="T57" fmla="*/ 50 h 143"/>
                <a:gd name="T58" fmla="*/ 28 w 128"/>
                <a:gd name="T59" fmla="*/ 7 h 143"/>
                <a:gd name="T60" fmla="*/ 25 w 128"/>
                <a:gd name="T61" fmla="*/ 0 h 143"/>
                <a:gd name="T62" fmla="*/ 35 w 128"/>
                <a:gd name="T63" fmla="*/ 42 h 143"/>
                <a:gd name="T64" fmla="*/ 28 w 128"/>
                <a:gd name="T65" fmla="*/ 136 h 143"/>
                <a:gd name="T66" fmla="*/ 64 w 128"/>
                <a:gd name="T67" fmla="*/ 106 h 143"/>
                <a:gd name="T68" fmla="*/ 23 w 128"/>
                <a:gd name="T69" fmla="*/ 138 h 143"/>
                <a:gd name="T70" fmla="*/ 37 w 128"/>
                <a:gd name="T71" fmla="*/ 88 h 143"/>
                <a:gd name="T72" fmla="*/ 35 w 128"/>
                <a:gd name="T73" fmla="*/ 50 h 143"/>
                <a:gd name="T74" fmla="*/ 25 w 128"/>
                <a:gd name="T75" fmla="*/ 110 h 143"/>
                <a:gd name="T76" fmla="*/ 18 w 128"/>
                <a:gd name="T77" fmla="*/ 127 h 143"/>
                <a:gd name="T78" fmla="*/ 18 w 128"/>
                <a:gd name="T79" fmla="*/ 86 h 143"/>
                <a:gd name="T80" fmla="*/ 18 w 128"/>
                <a:gd name="T81" fmla="*/ 80 h 143"/>
                <a:gd name="T82" fmla="*/ 25 w 128"/>
                <a:gd name="T83" fmla="*/ 63 h 143"/>
                <a:gd name="T84" fmla="*/ 25 w 128"/>
                <a:gd name="T85" fmla="*/ 57 h 143"/>
                <a:gd name="T86" fmla="*/ 23 w 128"/>
                <a:gd name="T87" fmla="*/ 44 h 143"/>
                <a:gd name="T88" fmla="*/ 28 w 128"/>
                <a:gd name="T89" fmla="*/ 31 h 143"/>
                <a:gd name="T90" fmla="*/ 23 w 128"/>
                <a:gd name="T91" fmla="*/ 28 h 143"/>
                <a:gd name="T92" fmla="*/ 9 w 128"/>
                <a:gd name="T93" fmla="*/ 5 h 143"/>
                <a:gd name="T94" fmla="*/ 18 w 128"/>
                <a:gd name="T95" fmla="*/ 133 h 143"/>
                <a:gd name="T96" fmla="*/ 0 w 128"/>
                <a:gd name="T97" fmla="*/ 141 h 143"/>
                <a:gd name="T98" fmla="*/ 18 w 128"/>
                <a:gd name="T99" fmla="*/ 5 h 143"/>
                <a:gd name="T100" fmla="*/ 11 w 128"/>
                <a:gd name="T101" fmla="*/ 33 h 143"/>
                <a:gd name="T102" fmla="*/ 18 w 128"/>
                <a:gd name="T103" fmla="*/ 16 h 143"/>
                <a:gd name="T104" fmla="*/ 18 w 128"/>
                <a:gd name="T105" fmla="*/ 57 h 143"/>
                <a:gd name="T106" fmla="*/ 18 w 128"/>
                <a:gd name="T107" fmla="*/ 63 h 143"/>
                <a:gd name="T108" fmla="*/ 18 w 128"/>
                <a:gd name="T109" fmla="*/ 76 h 143"/>
                <a:gd name="T110" fmla="*/ 11 w 128"/>
                <a:gd name="T111" fmla="*/ 86 h 143"/>
                <a:gd name="T112" fmla="*/ 13 w 128"/>
                <a:gd name="T113" fmla="*/ 99 h 143"/>
                <a:gd name="T114" fmla="*/ 9 w 128"/>
                <a:gd name="T115" fmla="*/ 112 h 143"/>
                <a:gd name="T116" fmla="*/ 13 w 128"/>
                <a:gd name="T117"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43">
                  <a:moveTo>
                    <a:pt x="109" y="133"/>
                  </a:moveTo>
                  <a:cubicBezTo>
                    <a:pt x="116" y="133"/>
                    <a:pt x="116" y="133"/>
                    <a:pt x="116" y="133"/>
                  </a:cubicBezTo>
                  <a:cubicBezTo>
                    <a:pt x="118" y="133"/>
                    <a:pt x="119" y="134"/>
                    <a:pt x="119" y="136"/>
                  </a:cubicBezTo>
                  <a:cubicBezTo>
                    <a:pt x="119" y="138"/>
                    <a:pt x="119" y="138"/>
                    <a:pt x="119" y="138"/>
                  </a:cubicBezTo>
                  <a:cubicBezTo>
                    <a:pt x="123" y="138"/>
                    <a:pt x="123" y="138"/>
                    <a:pt x="123" y="138"/>
                  </a:cubicBezTo>
                  <a:cubicBezTo>
                    <a:pt x="123" y="5"/>
                    <a:pt x="123" y="5"/>
                    <a:pt x="123" y="5"/>
                  </a:cubicBezTo>
                  <a:cubicBezTo>
                    <a:pt x="119" y="5"/>
                    <a:pt x="119" y="5"/>
                    <a:pt x="119" y="5"/>
                  </a:cubicBezTo>
                  <a:cubicBezTo>
                    <a:pt x="119" y="7"/>
                    <a:pt x="119" y="7"/>
                    <a:pt x="119" y="7"/>
                  </a:cubicBezTo>
                  <a:cubicBezTo>
                    <a:pt x="119" y="9"/>
                    <a:pt x="118" y="10"/>
                    <a:pt x="116" y="10"/>
                  </a:cubicBezTo>
                  <a:cubicBezTo>
                    <a:pt x="109" y="10"/>
                    <a:pt x="109" y="10"/>
                    <a:pt x="109" y="10"/>
                  </a:cubicBezTo>
                  <a:cubicBezTo>
                    <a:pt x="109" y="5"/>
                    <a:pt x="109" y="5"/>
                    <a:pt x="109" y="5"/>
                  </a:cubicBezTo>
                  <a:cubicBezTo>
                    <a:pt x="114" y="5"/>
                    <a:pt x="114" y="5"/>
                    <a:pt x="114" y="5"/>
                  </a:cubicBezTo>
                  <a:cubicBezTo>
                    <a:pt x="114" y="2"/>
                    <a:pt x="114" y="2"/>
                    <a:pt x="114" y="2"/>
                  </a:cubicBezTo>
                  <a:cubicBezTo>
                    <a:pt x="114" y="1"/>
                    <a:pt x="115" y="0"/>
                    <a:pt x="116" y="0"/>
                  </a:cubicBezTo>
                  <a:cubicBezTo>
                    <a:pt x="125" y="0"/>
                    <a:pt x="125" y="0"/>
                    <a:pt x="125" y="0"/>
                  </a:cubicBezTo>
                  <a:cubicBezTo>
                    <a:pt x="127" y="0"/>
                    <a:pt x="128" y="1"/>
                    <a:pt x="128" y="2"/>
                  </a:cubicBezTo>
                  <a:cubicBezTo>
                    <a:pt x="128" y="141"/>
                    <a:pt x="128" y="141"/>
                    <a:pt x="128" y="141"/>
                  </a:cubicBezTo>
                  <a:cubicBezTo>
                    <a:pt x="128" y="142"/>
                    <a:pt x="127" y="143"/>
                    <a:pt x="125" y="143"/>
                  </a:cubicBezTo>
                  <a:cubicBezTo>
                    <a:pt x="116" y="143"/>
                    <a:pt x="116" y="143"/>
                    <a:pt x="116" y="143"/>
                  </a:cubicBezTo>
                  <a:cubicBezTo>
                    <a:pt x="115" y="143"/>
                    <a:pt x="114" y="142"/>
                    <a:pt x="114" y="141"/>
                  </a:cubicBezTo>
                  <a:cubicBezTo>
                    <a:pt x="114" y="138"/>
                    <a:pt x="114" y="138"/>
                    <a:pt x="114" y="138"/>
                  </a:cubicBezTo>
                  <a:cubicBezTo>
                    <a:pt x="109" y="138"/>
                    <a:pt x="109" y="138"/>
                    <a:pt x="109" y="138"/>
                  </a:cubicBezTo>
                  <a:cubicBezTo>
                    <a:pt x="109" y="133"/>
                    <a:pt x="109" y="133"/>
                    <a:pt x="109" y="133"/>
                  </a:cubicBezTo>
                  <a:close/>
                  <a:moveTo>
                    <a:pt x="109" y="127"/>
                  </a:moveTo>
                  <a:cubicBezTo>
                    <a:pt x="116" y="127"/>
                    <a:pt x="116" y="127"/>
                    <a:pt x="116" y="127"/>
                  </a:cubicBezTo>
                  <a:cubicBezTo>
                    <a:pt x="118" y="127"/>
                    <a:pt x="119" y="126"/>
                    <a:pt x="119" y="125"/>
                  </a:cubicBezTo>
                  <a:cubicBezTo>
                    <a:pt x="119" y="112"/>
                    <a:pt x="119" y="112"/>
                    <a:pt x="119" y="112"/>
                  </a:cubicBezTo>
                  <a:cubicBezTo>
                    <a:pt x="119" y="111"/>
                    <a:pt x="118" y="110"/>
                    <a:pt x="116" y="110"/>
                  </a:cubicBezTo>
                  <a:cubicBezTo>
                    <a:pt x="109" y="110"/>
                    <a:pt x="109" y="110"/>
                    <a:pt x="109" y="110"/>
                  </a:cubicBezTo>
                  <a:cubicBezTo>
                    <a:pt x="109" y="115"/>
                    <a:pt x="109" y="115"/>
                    <a:pt x="109" y="115"/>
                  </a:cubicBezTo>
                  <a:cubicBezTo>
                    <a:pt x="114" y="115"/>
                    <a:pt x="114" y="115"/>
                    <a:pt x="114" y="115"/>
                  </a:cubicBezTo>
                  <a:cubicBezTo>
                    <a:pt x="114" y="123"/>
                    <a:pt x="114" y="123"/>
                    <a:pt x="114" y="123"/>
                  </a:cubicBezTo>
                  <a:cubicBezTo>
                    <a:pt x="109" y="123"/>
                    <a:pt x="109" y="123"/>
                    <a:pt x="109" y="123"/>
                  </a:cubicBezTo>
                  <a:cubicBezTo>
                    <a:pt x="109" y="127"/>
                    <a:pt x="109" y="127"/>
                    <a:pt x="109" y="127"/>
                  </a:cubicBezTo>
                  <a:close/>
                  <a:moveTo>
                    <a:pt x="109" y="104"/>
                  </a:moveTo>
                  <a:cubicBezTo>
                    <a:pt x="116" y="104"/>
                    <a:pt x="116" y="104"/>
                    <a:pt x="116" y="104"/>
                  </a:cubicBezTo>
                  <a:cubicBezTo>
                    <a:pt x="118" y="104"/>
                    <a:pt x="119" y="103"/>
                    <a:pt x="119" y="101"/>
                  </a:cubicBezTo>
                  <a:cubicBezTo>
                    <a:pt x="119" y="89"/>
                    <a:pt x="119" y="89"/>
                    <a:pt x="119" y="89"/>
                  </a:cubicBezTo>
                  <a:cubicBezTo>
                    <a:pt x="119" y="87"/>
                    <a:pt x="118" y="86"/>
                    <a:pt x="116" y="86"/>
                  </a:cubicBezTo>
                  <a:cubicBezTo>
                    <a:pt x="109" y="86"/>
                    <a:pt x="109" y="86"/>
                    <a:pt x="109" y="86"/>
                  </a:cubicBezTo>
                  <a:cubicBezTo>
                    <a:pt x="109" y="91"/>
                    <a:pt x="109" y="91"/>
                    <a:pt x="109" y="91"/>
                  </a:cubicBezTo>
                  <a:cubicBezTo>
                    <a:pt x="114" y="91"/>
                    <a:pt x="114" y="91"/>
                    <a:pt x="114" y="91"/>
                  </a:cubicBezTo>
                  <a:cubicBezTo>
                    <a:pt x="114" y="99"/>
                    <a:pt x="114" y="99"/>
                    <a:pt x="114" y="99"/>
                  </a:cubicBezTo>
                  <a:cubicBezTo>
                    <a:pt x="109" y="99"/>
                    <a:pt x="109" y="99"/>
                    <a:pt x="109" y="99"/>
                  </a:cubicBezTo>
                  <a:cubicBezTo>
                    <a:pt x="109" y="104"/>
                    <a:pt x="109" y="104"/>
                    <a:pt x="109" y="104"/>
                  </a:cubicBezTo>
                  <a:close/>
                  <a:moveTo>
                    <a:pt x="109" y="80"/>
                  </a:moveTo>
                  <a:cubicBezTo>
                    <a:pt x="116" y="80"/>
                    <a:pt x="116" y="80"/>
                    <a:pt x="116" y="80"/>
                  </a:cubicBezTo>
                  <a:cubicBezTo>
                    <a:pt x="118" y="80"/>
                    <a:pt x="119" y="79"/>
                    <a:pt x="119" y="78"/>
                  </a:cubicBezTo>
                  <a:cubicBezTo>
                    <a:pt x="119" y="65"/>
                    <a:pt x="119" y="65"/>
                    <a:pt x="119" y="65"/>
                  </a:cubicBezTo>
                  <a:cubicBezTo>
                    <a:pt x="119" y="64"/>
                    <a:pt x="118" y="63"/>
                    <a:pt x="116" y="63"/>
                  </a:cubicBezTo>
                  <a:cubicBezTo>
                    <a:pt x="109" y="63"/>
                    <a:pt x="109" y="63"/>
                    <a:pt x="109" y="63"/>
                  </a:cubicBezTo>
                  <a:cubicBezTo>
                    <a:pt x="109" y="67"/>
                    <a:pt x="109" y="67"/>
                    <a:pt x="109" y="67"/>
                  </a:cubicBezTo>
                  <a:cubicBezTo>
                    <a:pt x="114" y="67"/>
                    <a:pt x="114" y="67"/>
                    <a:pt x="114" y="67"/>
                  </a:cubicBezTo>
                  <a:cubicBezTo>
                    <a:pt x="114" y="76"/>
                    <a:pt x="114" y="76"/>
                    <a:pt x="114" y="76"/>
                  </a:cubicBezTo>
                  <a:cubicBezTo>
                    <a:pt x="109" y="76"/>
                    <a:pt x="109" y="76"/>
                    <a:pt x="109" y="76"/>
                  </a:cubicBezTo>
                  <a:cubicBezTo>
                    <a:pt x="109" y="80"/>
                    <a:pt x="109" y="80"/>
                    <a:pt x="109" y="80"/>
                  </a:cubicBezTo>
                  <a:close/>
                  <a:moveTo>
                    <a:pt x="109" y="57"/>
                  </a:moveTo>
                  <a:cubicBezTo>
                    <a:pt x="116" y="57"/>
                    <a:pt x="116" y="57"/>
                    <a:pt x="116" y="57"/>
                  </a:cubicBezTo>
                  <a:cubicBezTo>
                    <a:pt x="118" y="57"/>
                    <a:pt x="119" y="56"/>
                    <a:pt x="119" y="54"/>
                  </a:cubicBezTo>
                  <a:cubicBezTo>
                    <a:pt x="119" y="42"/>
                    <a:pt x="119" y="42"/>
                    <a:pt x="119" y="42"/>
                  </a:cubicBezTo>
                  <a:cubicBezTo>
                    <a:pt x="119" y="40"/>
                    <a:pt x="118" y="39"/>
                    <a:pt x="116" y="39"/>
                  </a:cubicBezTo>
                  <a:cubicBezTo>
                    <a:pt x="109" y="39"/>
                    <a:pt x="109" y="39"/>
                    <a:pt x="109" y="39"/>
                  </a:cubicBezTo>
                  <a:cubicBezTo>
                    <a:pt x="109" y="44"/>
                    <a:pt x="109" y="44"/>
                    <a:pt x="109" y="44"/>
                  </a:cubicBezTo>
                  <a:cubicBezTo>
                    <a:pt x="114" y="44"/>
                    <a:pt x="114" y="44"/>
                    <a:pt x="114" y="44"/>
                  </a:cubicBezTo>
                  <a:cubicBezTo>
                    <a:pt x="114" y="52"/>
                    <a:pt x="114" y="52"/>
                    <a:pt x="114" y="52"/>
                  </a:cubicBezTo>
                  <a:cubicBezTo>
                    <a:pt x="109" y="52"/>
                    <a:pt x="109" y="52"/>
                    <a:pt x="109" y="52"/>
                  </a:cubicBezTo>
                  <a:cubicBezTo>
                    <a:pt x="109" y="57"/>
                    <a:pt x="109" y="57"/>
                    <a:pt x="109" y="57"/>
                  </a:cubicBezTo>
                  <a:close/>
                  <a:moveTo>
                    <a:pt x="109" y="33"/>
                  </a:moveTo>
                  <a:cubicBezTo>
                    <a:pt x="116" y="33"/>
                    <a:pt x="116" y="33"/>
                    <a:pt x="116" y="33"/>
                  </a:cubicBezTo>
                  <a:cubicBezTo>
                    <a:pt x="118" y="33"/>
                    <a:pt x="119" y="32"/>
                    <a:pt x="119" y="31"/>
                  </a:cubicBezTo>
                  <a:cubicBezTo>
                    <a:pt x="119" y="18"/>
                    <a:pt x="119" y="18"/>
                    <a:pt x="119" y="18"/>
                  </a:cubicBezTo>
                  <a:cubicBezTo>
                    <a:pt x="119" y="17"/>
                    <a:pt x="118" y="16"/>
                    <a:pt x="116" y="16"/>
                  </a:cubicBezTo>
                  <a:cubicBezTo>
                    <a:pt x="109" y="16"/>
                    <a:pt x="109" y="16"/>
                    <a:pt x="109" y="16"/>
                  </a:cubicBezTo>
                  <a:cubicBezTo>
                    <a:pt x="109" y="20"/>
                    <a:pt x="109" y="20"/>
                    <a:pt x="109" y="20"/>
                  </a:cubicBezTo>
                  <a:cubicBezTo>
                    <a:pt x="114" y="20"/>
                    <a:pt x="114" y="20"/>
                    <a:pt x="114" y="20"/>
                  </a:cubicBezTo>
                  <a:cubicBezTo>
                    <a:pt x="114" y="28"/>
                    <a:pt x="114" y="28"/>
                    <a:pt x="114" y="28"/>
                  </a:cubicBezTo>
                  <a:cubicBezTo>
                    <a:pt x="109" y="28"/>
                    <a:pt x="109" y="28"/>
                    <a:pt x="109" y="28"/>
                  </a:cubicBezTo>
                  <a:lnTo>
                    <a:pt x="109" y="33"/>
                  </a:lnTo>
                  <a:close/>
                  <a:moveTo>
                    <a:pt x="64" y="101"/>
                  </a:moveTo>
                  <a:cubicBezTo>
                    <a:pt x="93" y="101"/>
                    <a:pt x="93" y="101"/>
                    <a:pt x="93" y="101"/>
                  </a:cubicBezTo>
                  <a:cubicBezTo>
                    <a:pt x="94" y="101"/>
                    <a:pt x="96" y="102"/>
                    <a:pt x="96" y="104"/>
                  </a:cubicBezTo>
                  <a:cubicBezTo>
                    <a:pt x="96" y="138"/>
                    <a:pt x="96" y="138"/>
                    <a:pt x="96" y="138"/>
                  </a:cubicBezTo>
                  <a:cubicBezTo>
                    <a:pt x="100" y="138"/>
                    <a:pt x="100" y="138"/>
                    <a:pt x="100" y="138"/>
                  </a:cubicBezTo>
                  <a:cubicBezTo>
                    <a:pt x="100" y="136"/>
                    <a:pt x="100" y="136"/>
                    <a:pt x="100" y="136"/>
                  </a:cubicBezTo>
                  <a:cubicBezTo>
                    <a:pt x="100" y="134"/>
                    <a:pt x="101" y="133"/>
                    <a:pt x="102" y="133"/>
                  </a:cubicBezTo>
                  <a:cubicBezTo>
                    <a:pt x="109" y="133"/>
                    <a:pt x="109" y="133"/>
                    <a:pt x="109" y="133"/>
                  </a:cubicBezTo>
                  <a:cubicBezTo>
                    <a:pt x="109" y="138"/>
                    <a:pt x="109" y="138"/>
                    <a:pt x="109" y="138"/>
                  </a:cubicBezTo>
                  <a:cubicBezTo>
                    <a:pt x="105" y="138"/>
                    <a:pt x="105" y="138"/>
                    <a:pt x="105" y="138"/>
                  </a:cubicBezTo>
                  <a:cubicBezTo>
                    <a:pt x="105" y="141"/>
                    <a:pt x="105" y="141"/>
                    <a:pt x="105" y="141"/>
                  </a:cubicBezTo>
                  <a:cubicBezTo>
                    <a:pt x="105" y="142"/>
                    <a:pt x="104" y="143"/>
                    <a:pt x="102" y="143"/>
                  </a:cubicBezTo>
                  <a:cubicBezTo>
                    <a:pt x="93" y="143"/>
                    <a:pt x="93" y="143"/>
                    <a:pt x="93" y="143"/>
                  </a:cubicBezTo>
                  <a:cubicBezTo>
                    <a:pt x="92" y="143"/>
                    <a:pt x="91" y="142"/>
                    <a:pt x="91" y="141"/>
                  </a:cubicBezTo>
                  <a:cubicBezTo>
                    <a:pt x="91" y="106"/>
                    <a:pt x="91" y="106"/>
                    <a:pt x="91" y="106"/>
                  </a:cubicBezTo>
                  <a:cubicBezTo>
                    <a:pt x="64" y="106"/>
                    <a:pt x="64" y="106"/>
                    <a:pt x="64" y="106"/>
                  </a:cubicBezTo>
                  <a:cubicBezTo>
                    <a:pt x="64" y="101"/>
                    <a:pt x="64" y="101"/>
                    <a:pt x="64" y="101"/>
                  </a:cubicBezTo>
                  <a:close/>
                  <a:moveTo>
                    <a:pt x="109" y="10"/>
                  </a:moveTo>
                  <a:cubicBezTo>
                    <a:pt x="102" y="10"/>
                    <a:pt x="102" y="10"/>
                    <a:pt x="102" y="10"/>
                  </a:cubicBezTo>
                  <a:cubicBezTo>
                    <a:pt x="101" y="10"/>
                    <a:pt x="100" y="9"/>
                    <a:pt x="100" y="7"/>
                  </a:cubicBezTo>
                  <a:cubicBezTo>
                    <a:pt x="100" y="5"/>
                    <a:pt x="100" y="5"/>
                    <a:pt x="100" y="5"/>
                  </a:cubicBezTo>
                  <a:cubicBezTo>
                    <a:pt x="96" y="5"/>
                    <a:pt x="96" y="5"/>
                    <a:pt x="96" y="5"/>
                  </a:cubicBezTo>
                  <a:cubicBezTo>
                    <a:pt x="96" y="39"/>
                    <a:pt x="96" y="39"/>
                    <a:pt x="96" y="39"/>
                  </a:cubicBezTo>
                  <a:cubicBezTo>
                    <a:pt x="96" y="41"/>
                    <a:pt x="94" y="42"/>
                    <a:pt x="93" y="42"/>
                  </a:cubicBezTo>
                  <a:cubicBezTo>
                    <a:pt x="64" y="42"/>
                    <a:pt x="64" y="42"/>
                    <a:pt x="64" y="42"/>
                  </a:cubicBezTo>
                  <a:cubicBezTo>
                    <a:pt x="64" y="37"/>
                    <a:pt x="64" y="37"/>
                    <a:pt x="64" y="37"/>
                  </a:cubicBezTo>
                  <a:cubicBezTo>
                    <a:pt x="91" y="37"/>
                    <a:pt x="91" y="37"/>
                    <a:pt x="91" y="37"/>
                  </a:cubicBezTo>
                  <a:cubicBezTo>
                    <a:pt x="91" y="2"/>
                    <a:pt x="91" y="2"/>
                    <a:pt x="91" y="2"/>
                  </a:cubicBezTo>
                  <a:cubicBezTo>
                    <a:pt x="91" y="1"/>
                    <a:pt x="92" y="0"/>
                    <a:pt x="93" y="0"/>
                  </a:cubicBezTo>
                  <a:cubicBezTo>
                    <a:pt x="102" y="0"/>
                    <a:pt x="102" y="0"/>
                    <a:pt x="102" y="0"/>
                  </a:cubicBezTo>
                  <a:cubicBezTo>
                    <a:pt x="104" y="0"/>
                    <a:pt x="105" y="1"/>
                    <a:pt x="105" y="2"/>
                  </a:cubicBezTo>
                  <a:cubicBezTo>
                    <a:pt x="105" y="5"/>
                    <a:pt x="105" y="5"/>
                    <a:pt x="105" y="5"/>
                  </a:cubicBezTo>
                  <a:cubicBezTo>
                    <a:pt x="109" y="5"/>
                    <a:pt x="109" y="5"/>
                    <a:pt x="109" y="5"/>
                  </a:cubicBezTo>
                  <a:cubicBezTo>
                    <a:pt x="109" y="10"/>
                    <a:pt x="109" y="10"/>
                    <a:pt x="109" y="10"/>
                  </a:cubicBezTo>
                  <a:close/>
                  <a:moveTo>
                    <a:pt x="109" y="16"/>
                  </a:moveTo>
                  <a:cubicBezTo>
                    <a:pt x="102" y="16"/>
                    <a:pt x="102" y="16"/>
                    <a:pt x="102" y="16"/>
                  </a:cubicBezTo>
                  <a:cubicBezTo>
                    <a:pt x="101" y="16"/>
                    <a:pt x="100" y="17"/>
                    <a:pt x="100" y="18"/>
                  </a:cubicBezTo>
                  <a:cubicBezTo>
                    <a:pt x="100" y="31"/>
                    <a:pt x="100" y="31"/>
                    <a:pt x="100" y="31"/>
                  </a:cubicBezTo>
                  <a:cubicBezTo>
                    <a:pt x="100" y="32"/>
                    <a:pt x="101" y="33"/>
                    <a:pt x="102" y="33"/>
                  </a:cubicBezTo>
                  <a:cubicBezTo>
                    <a:pt x="109" y="33"/>
                    <a:pt x="109" y="33"/>
                    <a:pt x="109" y="33"/>
                  </a:cubicBezTo>
                  <a:cubicBezTo>
                    <a:pt x="109" y="28"/>
                    <a:pt x="109" y="28"/>
                    <a:pt x="109" y="28"/>
                  </a:cubicBezTo>
                  <a:cubicBezTo>
                    <a:pt x="105" y="28"/>
                    <a:pt x="105" y="28"/>
                    <a:pt x="105" y="28"/>
                  </a:cubicBezTo>
                  <a:cubicBezTo>
                    <a:pt x="105" y="20"/>
                    <a:pt x="105" y="20"/>
                    <a:pt x="105" y="20"/>
                  </a:cubicBezTo>
                  <a:cubicBezTo>
                    <a:pt x="109" y="20"/>
                    <a:pt x="109" y="20"/>
                    <a:pt x="109" y="20"/>
                  </a:cubicBezTo>
                  <a:cubicBezTo>
                    <a:pt x="109" y="16"/>
                    <a:pt x="109" y="16"/>
                    <a:pt x="109" y="16"/>
                  </a:cubicBezTo>
                  <a:close/>
                  <a:moveTo>
                    <a:pt x="109" y="39"/>
                  </a:moveTo>
                  <a:cubicBezTo>
                    <a:pt x="102" y="39"/>
                    <a:pt x="102" y="39"/>
                    <a:pt x="102" y="39"/>
                  </a:cubicBezTo>
                  <a:cubicBezTo>
                    <a:pt x="101" y="39"/>
                    <a:pt x="100" y="40"/>
                    <a:pt x="100" y="42"/>
                  </a:cubicBezTo>
                  <a:cubicBezTo>
                    <a:pt x="100" y="54"/>
                    <a:pt x="100" y="54"/>
                    <a:pt x="100" y="54"/>
                  </a:cubicBezTo>
                  <a:cubicBezTo>
                    <a:pt x="100" y="56"/>
                    <a:pt x="101" y="57"/>
                    <a:pt x="102" y="57"/>
                  </a:cubicBezTo>
                  <a:cubicBezTo>
                    <a:pt x="109" y="57"/>
                    <a:pt x="109" y="57"/>
                    <a:pt x="109" y="57"/>
                  </a:cubicBezTo>
                  <a:cubicBezTo>
                    <a:pt x="109" y="52"/>
                    <a:pt x="109" y="52"/>
                    <a:pt x="109" y="52"/>
                  </a:cubicBezTo>
                  <a:cubicBezTo>
                    <a:pt x="105" y="52"/>
                    <a:pt x="105" y="52"/>
                    <a:pt x="105" y="52"/>
                  </a:cubicBezTo>
                  <a:cubicBezTo>
                    <a:pt x="105" y="44"/>
                    <a:pt x="105" y="44"/>
                    <a:pt x="105" y="44"/>
                  </a:cubicBezTo>
                  <a:cubicBezTo>
                    <a:pt x="109" y="44"/>
                    <a:pt x="109" y="44"/>
                    <a:pt x="109" y="44"/>
                  </a:cubicBezTo>
                  <a:cubicBezTo>
                    <a:pt x="109" y="39"/>
                    <a:pt x="109" y="39"/>
                    <a:pt x="109" y="39"/>
                  </a:cubicBezTo>
                  <a:close/>
                  <a:moveTo>
                    <a:pt x="109" y="63"/>
                  </a:moveTo>
                  <a:cubicBezTo>
                    <a:pt x="109" y="67"/>
                    <a:pt x="109" y="67"/>
                    <a:pt x="109" y="67"/>
                  </a:cubicBezTo>
                  <a:cubicBezTo>
                    <a:pt x="105" y="67"/>
                    <a:pt x="105" y="67"/>
                    <a:pt x="105" y="67"/>
                  </a:cubicBezTo>
                  <a:cubicBezTo>
                    <a:pt x="105" y="76"/>
                    <a:pt x="105" y="76"/>
                    <a:pt x="105" y="76"/>
                  </a:cubicBezTo>
                  <a:cubicBezTo>
                    <a:pt x="109" y="76"/>
                    <a:pt x="109" y="76"/>
                    <a:pt x="109" y="76"/>
                  </a:cubicBezTo>
                  <a:cubicBezTo>
                    <a:pt x="109" y="80"/>
                    <a:pt x="109" y="80"/>
                    <a:pt x="109" y="80"/>
                  </a:cubicBezTo>
                  <a:cubicBezTo>
                    <a:pt x="102" y="80"/>
                    <a:pt x="102" y="80"/>
                    <a:pt x="102" y="80"/>
                  </a:cubicBezTo>
                  <a:cubicBezTo>
                    <a:pt x="101" y="80"/>
                    <a:pt x="100" y="79"/>
                    <a:pt x="100" y="78"/>
                  </a:cubicBezTo>
                  <a:cubicBezTo>
                    <a:pt x="100" y="65"/>
                    <a:pt x="100" y="65"/>
                    <a:pt x="100" y="65"/>
                  </a:cubicBezTo>
                  <a:cubicBezTo>
                    <a:pt x="100" y="64"/>
                    <a:pt x="101" y="63"/>
                    <a:pt x="102" y="63"/>
                  </a:cubicBezTo>
                  <a:cubicBezTo>
                    <a:pt x="109" y="63"/>
                    <a:pt x="109" y="63"/>
                    <a:pt x="109" y="63"/>
                  </a:cubicBezTo>
                  <a:close/>
                  <a:moveTo>
                    <a:pt x="109" y="86"/>
                  </a:moveTo>
                  <a:cubicBezTo>
                    <a:pt x="102" y="86"/>
                    <a:pt x="102" y="86"/>
                    <a:pt x="102" y="86"/>
                  </a:cubicBezTo>
                  <a:cubicBezTo>
                    <a:pt x="101" y="86"/>
                    <a:pt x="100" y="87"/>
                    <a:pt x="100" y="89"/>
                  </a:cubicBezTo>
                  <a:cubicBezTo>
                    <a:pt x="100" y="101"/>
                    <a:pt x="100" y="101"/>
                    <a:pt x="100" y="101"/>
                  </a:cubicBezTo>
                  <a:cubicBezTo>
                    <a:pt x="100" y="103"/>
                    <a:pt x="101" y="104"/>
                    <a:pt x="102" y="104"/>
                  </a:cubicBezTo>
                  <a:cubicBezTo>
                    <a:pt x="109" y="104"/>
                    <a:pt x="109" y="104"/>
                    <a:pt x="109" y="104"/>
                  </a:cubicBezTo>
                  <a:cubicBezTo>
                    <a:pt x="109" y="99"/>
                    <a:pt x="109" y="99"/>
                    <a:pt x="109" y="99"/>
                  </a:cubicBezTo>
                  <a:cubicBezTo>
                    <a:pt x="105" y="99"/>
                    <a:pt x="105" y="99"/>
                    <a:pt x="105" y="99"/>
                  </a:cubicBezTo>
                  <a:cubicBezTo>
                    <a:pt x="105" y="91"/>
                    <a:pt x="105" y="91"/>
                    <a:pt x="105" y="91"/>
                  </a:cubicBezTo>
                  <a:cubicBezTo>
                    <a:pt x="109" y="91"/>
                    <a:pt x="109" y="91"/>
                    <a:pt x="109" y="91"/>
                  </a:cubicBezTo>
                  <a:cubicBezTo>
                    <a:pt x="109" y="86"/>
                    <a:pt x="109" y="86"/>
                    <a:pt x="109" y="86"/>
                  </a:cubicBezTo>
                  <a:close/>
                  <a:moveTo>
                    <a:pt x="109" y="110"/>
                  </a:moveTo>
                  <a:cubicBezTo>
                    <a:pt x="102" y="110"/>
                    <a:pt x="102" y="110"/>
                    <a:pt x="102" y="110"/>
                  </a:cubicBezTo>
                  <a:cubicBezTo>
                    <a:pt x="101" y="110"/>
                    <a:pt x="100" y="111"/>
                    <a:pt x="100" y="112"/>
                  </a:cubicBezTo>
                  <a:cubicBezTo>
                    <a:pt x="100" y="125"/>
                    <a:pt x="100" y="125"/>
                    <a:pt x="100" y="125"/>
                  </a:cubicBezTo>
                  <a:cubicBezTo>
                    <a:pt x="100" y="126"/>
                    <a:pt x="101" y="127"/>
                    <a:pt x="102" y="127"/>
                  </a:cubicBezTo>
                  <a:cubicBezTo>
                    <a:pt x="109" y="127"/>
                    <a:pt x="109" y="127"/>
                    <a:pt x="109" y="127"/>
                  </a:cubicBezTo>
                  <a:cubicBezTo>
                    <a:pt x="109" y="123"/>
                    <a:pt x="109" y="123"/>
                    <a:pt x="109" y="123"/>
                  </a:cubicBezTo>
                  <a:cubicBezTo>
                    <a:pt x="105" y="123"/>
                    <a:pt x="105" y="123"/>
                    <a:pt x="105" y="123"/>
                  </a:cubicBezTo>
                  <a:cubicBezTo>
                    <a:pt x="105" y="115"/>
                    <a:pt x="105" y="115"/>
                    <a:pt x="105" y="115"/>
                  </a:cubicBezTo>
                  <a:cubicBezTo>
                    <a:pt x="109" y="115"/>
                    <a:pt x="109" y="115"/>
                    <a:pt x="109" y="115"/>
                  </a:cubicBezTo>
                  <a:cubicBezTo>
                    <a:pt x="109" y="110"/>
                    <a:pt x="109" y="110"/>
                    <a:pt x="109" y="110"/>
                  </a:cubicBezTo>
                  <a:close/>
                  <a:moveTo>
                    <a:pt x="64" y="93"/>
                  </a:moveTo>
                  <a:cubicBezTo>
                    <a:pt x="64" y="88"/>
                    <a:pt x="64" y="88"/>
                    <a:pt x="64" y="88"/>
                  </a:cubicBezTo>
                  <a:cubicBezTo>
                    <a:pt x="91" y="88"/>
                    <a:pt x="91" y="88"/>
                    <a:pt x="91" y="88"/>
                  </a:cubicBezTo>
                  <a:cubicBezTo>
                    <a:pt x="91" y="55"/>
                    <a:pt x="91" y="55"/>
                    <a:pt x="91" y="55"/>
                  </a:cubicBezTo>
                  <a:cubicBezTo>
                    <a:pt x="64" y="55"/>
                    <a:pt x="64" y="55"/>
                    <a:pt x="64" y="55"/>
                  </a:cubicBezTo>
                  <a:cubicBezTo>
                    <a:pt x="64" y="50"/>
                    <a:pt x="64" y="50"/>
                    <a:pt x="64" y="50"/>
                  </a:cubicBezTo>
                  <a:cubicBezTo>
                    <a:pt x="93" y="50"/>
                    <a:pt x="93" y="50"/>
                    <a:pt x="93" y="50"/>
                  </a:cubicBezTo>
                  <a:cubicBezTo>
                    <a:pt x="94" y="50"/>
                    <a:pt x="96" y="51"/>
                    <a:pt x="96" y="53"/>
                  </a:cubicBezTo>
                  <a:cubicBezTo>
                    <a:pt x="96" y="90"/>
                    <a:pt x="96" y="90"/>
                    <a:pt x="96" y="90"/>
                  </a:cubicBezTo>
                  <a:cubicBezTo>
                    <a:pt x="96" y="92"/>
                    <a:pt x="94" y="93"/>
                    <a:pt x="93" y="93"/>
                  </a:cubicBezTo>
                  <a:lnTo>
                    <a:pt x="64" y="93"/>
                  </a:lnTo>
                  <a:close/>
                  <a:moveTo>
                    <a:pt x="28" y="5"/>
                  </a:moveTo>
                  <a:cubicBezTo>
                    <a:pt x="28" y="7"/>
                    <a:pt x="28" y="7"/>
                    <a:pt x="28" y="7"/>
                  </a:cubicBezTo>
                  <a:cubicBezTo>
                    <a:pt x="28" y="9"/>
                    <a:pt x="27" y="10"/>
                    <a:pt x="25" y="10"/>
                  </a:cubicBezTo>
                  <a:cubicBezTo>
                    <a:pt x="18" y="10"/>
                    <a:pt x="18" y="10"/>
                    <a:pt x="18" y="10"/>
                  </a:cubicBezTo>
                  <a:cubicBezTo>
                    <a:pt x="18" y="5"/>
                    <a:pt x="18" y="5"/>
                    <a:pt x="18" y="5"/>
                  </a:cubicBezTo>
                  <a:cubicBezTo>
                    <a:pt x="23" y="5"/>
                    <a:pt x="23" y="5"/>
                    <a:pt x="23" y="5"/>
                  </a:cubicBezTo>
                  <a:cubicBezTo>
                    <a:pt x="23" y="2"/>
                    <a:pt x="23" y="2"/>
                    <a:pt x="23" y="2"/>
                  </a:cubicBezTo>
                  <a:cubicBezTo>
                    <a:pt x="23" y="1"/>
                    <a:pt x="24" y="0"/>
                    <a:pt x="25" y="0"/>
                  </a:cubicBezTo>
                  <a:cubicBezTo>
                    <a:pt x="35" y="0"/>
                    <a:pt x="35" y="0"/>
                    <a:pt x="35" y="0"/>
                  </a:cubicBezTo>
                  <a:cubicBezTo>
                    <a:pt x="36" y="0"/>
                    <a:pt x="37" y="1"/>
                    <a:pt x="37" y="2"/>
                  </a:cubicBezTo>
                  <a:cubicBezTo>
                    <a:pt x="37" y="37"/>
                    <a:pt x="37" y="37"/>
                    <a:pt x="37" y="37"/>
                  </a:cubicBezTo>
                  <a:cubicBezTo>
                    <a:pt x="64" y="37"/>
                    <a:pt x="64" y="37"/>
                    <a:pt x="64" y="37"/>
                  </a:cubicBezTo>
                  <a:cubicBezTo>
                    <a:pt x="64" y="42"/>
                    <a:pt x="64" y="42"/>
                    <a:pt x="64" y="42"/>
                  </a:cubicBezTo>
                  <a:cubicBezTo>
                    <a:pt x="35" y="42"/>
                    <a:pt x="35" y="42"/>
                    <a:pt x="35" y="42"/>
                  </a:cubicBezTo>
                  <a:cubicBezTo>
                    <a:pt x="33" y="42"/>
                    <a:pt x="32" y="41"/>
                    <a:pt x="32" y="39"/>
                  </a:cubicBezTo>
                  <a:cubicBezTo>
                    <a:pt x="32" y="5"/>
                    <a:pt x="32" y="5"/>
                    <a:pt x="32" y="5"/>
                  </a:cubicBezTo>
                  <a:cubicBezTo>
                    <a:pt x="28" y="5"/>
                    <a:pt x="28" y="5"/>
                    <a:pt x="28" y="5"/>
                  </a:cubicBezTo>
                  <a:close/>
                  <a:moveTo>
                    <a:pt x="18" y="133"/>
                  </a:moveTo>
                  <a:cubicBezTo>
                    <a:pt x="25" y="133"/>
                    <a:pt x="25" y="133"/>
                    <a:pt x="25" y="133"/>
                  </a:cubicBezTo>
                  <a:cubicBezTo>
                    <a:pt x="27" y="133"/>
                    <a:pt x="28" y="134"/>
                    <a:pt x="28" y="136"/>
                  </a:cubicBezTo>
                  <a:cubicBezTo>
                    <a:pt x="28" y="138"/>
                    <a:pt x="28" y="138"/>
                    <a:pt x="28" y="138"/>
                  </a:cubicBezTo>
                  <a:cubicBezTo>
                    <a:pt x="32" y="138"/>
                    <a:pt x="32" y="138"/>
                    <a:pt x="32" y="138"/>
                  </a:cubicBezTo>
                  <a:cubicBezTo>
                    <a:pt x="32" y="104"/>
                    <a:pt x="32" y="104"/>
                    <a:pt x="32" y="104"/>
                  </a:cubicBezTo>
                  <a:cubicBezTo>
                    <a:pt x="32" y="102"/>
                    <a:pt x="33" y="101"/>
                    <a:pt x="35" y="101"/>
                  </a:cubicBezTo>
                  <a:cubicBezTo>
                    <a:pt x="64" y="101"/>
                    <a:pt x="64" y="101"/>
                    <a:pt x="64" y="101"/>
                  </a:cubicBezTo>
                  <a:cubicBezTo>
                    <a:pt x="64" y="106"/>
                    <a:pt x="64" y="106"/>
                    <a:pt x="64" y="106"/>
                  </a:cubicBezTo>
                  <a:cubicBezTo>
                    <a:pt x="37" y="106"/>
                    <a:pt x="37" y="106"/>
                    <a:pt x="37" y="106"/>
                  </a:cubicBezTo>
                  <a:cubicBezTo>
                    <a:pt x="37" y="141"/>
                    <a:pt x="37" y="141"/>
                    <a:pt x="37" y="141"/>
                  </a:cubicBezTo>
                  <a:cubicBezTo>
                    <a:pt x="37" y="142"/>
                    <a:pt x="36" y="143"/>
                    <a:pt x="35" y="143"/>
                  </a:cubicBezTo>
                  <a:cubicBezTo>
                    <a:pt x="25" y="143"/>
                    <a:pt x="25" y="143"/>
                    <a:pt x="25" y="143"/>
                  </a:cubicBezTo>
                  <a:cubicBezTo>
                    <a:pt x="24" y="143"/>
                    <a:pt x="23" y="142"/>
                    <a:pt x="23" y="141"/>
                  </a:cubicBezTo>
                  <a:cubicBezTo>
                    <a:pt x="23" y="138"/>
                    <a:pt x="23" y="138"/>
                    <a:pt x="23" y="138"/>
                  </a:cubicBezTo>
                  <a:cubicBezTo>
                    <a:pt x="18" y="138"/>
                    <a:pt x="18" y="138"/>
                    <a:pt x="18" y="138"/>
                  </a:cubicBezTo>
                  <a:cubicBezTo>
                    <a:pt x="18" y="133"/>
                    <a:pt x="18" y="133"/>
                    <a:pt x="18" y="133"/>
                  </a:cubicBezTo>
                  <a:close/>
                  <a:moveTo>
                    <a:pt x="64" y="50"/>
                  </a:moveTo>
                  <a:cubicBezTo>
                    <a:pt x="64" y="55"/>
                    <a:pt x="64" y="55"/>
                    <a:pt x="64" y="55"/>
                  </a:cubicBezTo>
                  <a:cubicBezTo>
                    <a:pt x="37" y="55"/>
                    <a:pt x="37" y="55"/>
                    <a:pt x="37" y="55"/>
                  </a:cubicBezTo>
                  <a:cubicBezTo>
                    <a:pt x="37" y="88"/>
                    <a:pt x="37" y="88"/>
                    <a:pt x="37" y="88"/>
                  </a:cubicBezTo>
                  <a:cubicBezTo>
                    <a:pt x="64" y="88"/>
                    <a:pt x="64" y="88"/>
                    <a:pt x="64" y="88"/>
                  </a:cubicBezTo>
                  <a:cubicBezTo>
                    <a:pt x="64" y="93"/>
                    <a:pt x="64" y="93"/>
                    <a:pt x="64" y="93"/>
                  </a:cubicBezTo>
                  <a:cubicBezTo>
                    <a:pt x="35" y="93"/>
                    <a:pt x="35" y="93"/>
                    <a:pt x="35" y="93"/>
                  </a:cubicBezTo>
                  <a:cubicBezTo>
                    <a:pt x="33" y="93"/>
                    <a:pt x="32" y="92"/>
                    <a:pt x="32" y="90"/>
                  </a:cubicBezTo>
                  <a:cubicBezTo>
                    <a:pt x="32" y="53"/>
                    <a:pt x="32" y="53"/>
                    <a:pt x="32" y="53"/>
                  </a:cubicBezTo>
                  <a:cubicBezTo>
                    <a:pt x="32" y="51"/>
                    <a:pt x="33" y="50"/>
                    <a:pt x="35" y="50"/>
                  </a:cubicBezTo>
                  <a:cubicBezTo>
                    <a:pt x="64" y="50"/>
                    <a:pt x="64" y="50"/>
                    <a:pt x="64" y="50"/>
                  </a:cubicBezTo>
                  <a:close/>
                  <a:moveTo>
                    <a:pt x="18" y="127"/>
                  </a:moveTo>
                  <a:cubicBezTo>
                    <a:pt x="25" y="127"/>
                    <a:pt x="25" y="127"/>
                    <a:pt x="25" y="127"/>
                  </a:cubicBezTo>
                  <a:cubicBezTo>
                    <a:pt x="27" y="127"/>
                    <a:pt x="28" y="126"/>
                    <a:pt x="28" y="125"/>
                  </a:cubicBezTo>
                  <a:cubicBezTo>
                    <a:pt x="28" y="112"/>
                    <a:pt x="28" y="112"/>
                    <a:pt x="28" y="112"/>
                  </a:cubicBezTo>
                  <a:cubicBezTo>
                    <a:pt x="28" y="111"/>
                    <a:pt x="27" y="110"/>
                    <a:pt x="25" y="110"/>
                  </a:cubicBezTo>
                  <a:cubicBezTo>
                    <a:pt x="18" y="110"/>
                    <a:pt x="18" y="110"/>
                    <a:pt x="18" y="110"/>
                  </a:cubicBezTo>
                  <a:cubicBezTo>
                    <a:pt x="18" y="115"/>
                    <a:pt x="18" y="115"/>
                    <a:pt x="18" y="115"/>
                  </a:cubicBezTo>
                  <a:cubicBezTo>
                    <a:pt x="23" y="115"/>
                    <a:pt x="23" y="115"/>
                    <a:pt x="23" y="115"/>
                  </a:cubicBezTo>
                  <a:cubicBezTo>
                    <a:pt x="23" y="123"/>
                    <a:pt x="23" y="123"/>
                    <a:pt x="23" y="123"/>
                  </a:cubicBezTo>
                  <a:cubicBezTo>
                    <a:pt x="18" y="123"/>
                    <a:pt x="18" y="123"/>
                    <a:pt x="18" y="123"/>
                  </a:cubicBezTo>
                  <a:cubicBezTo>
                    <a:pt x="18" y="127"/>
                    <a:pt x="18" y="127"/>
                    <a:pt x="18" y="127"/>
                  </a:cubicBezTo>
                  <a:close/>
                  <a:moveTo>
                    <a:pt x="18" y="104"/>
                  </a:moveTo>
                  <a:cubicBezTo>
                    <a:pt x="25" y="104"/>
                    <a:pt x="25" y="104"/>
                    <a:pt x="25" y="104"/>
                  </a:cubicBezTo>
                  <a:cubicBezTo>
                    <a:pt x="27" y="104"/>
                    <a:pt x="28" y="103"/>
                    <a:pt x="28" y="101"/>
                  </a:cubicBezTo>
                  <a:cubicBezTo>
                    <a:pt x="28" y="89"/>
                    <a:pt x="28" y="89"/>
                    <a:pt x="28" y="89"/>
                  </a:cubicBezTo>
                  <a:cubicBezTo>
                    <a:pt x="28" y="87"/>
                    <a:pt x="27" y="86"/>
                    <a:pt x="25" y="86"/>
                  </a:cubicBezTo>
                  <a:cubicBezTo>
                    <a:pt x="18" y="86"/>
                    <a:pt x="18" y="86"/>
                    <a:pt x="18" y="86"/>
                  </a:cubicBezTo>
                  <a:cubicBezTo>
                    <a:pt x="18" y="91"/>
                    <a:pt x="18" y="91"/>
                    <a:pt x="18" y="91"/>
                  </a:cubicBezTo>
                  <a:cubicBezTo>
                    <a:pt x="23" y="91"/>
                    <a:pt x="23" y="91"/>
                    <a:pt x="23" y="91"/>
                  </a:cubicBezTo>
                  <a:cubicBezTo>
                    <a:pt x="23" y="99"/>
                    <a:pt x="23" y="99"/>
                    <a:pt x="23" y="99"/>
                  </a:cubicBezTo>
                  <a:cubicBezTo>
                    <a:pt x="18" y="99"/>
                    <a:pt x="18" y="99"/>
                    <a:pt x="18" y="99"/>
                  </a:cubicBezTo>
                  <a:cubicBezTo>
                    <a:pt x="18" y="104"/>
                    <a:pt x="18" y="104"/>
                    <a:pt x="18" y="104"/>
                  </a:cubicBezTo>
                  <a:close/>
                  <a:moveTo>
                    <a:pt x="18" y="80"/>
                  </a:moveTo>
                  <a:cubicBezTo>
                    <a:pt x="18" y="76"/>
                    <a:pt x="18" y="76"/>
                    <a:pt x="18" y="76"/>
                  </a:cubicBezTo>
                  <a:cubicBezTo>
                    <a:pt x="23" y="76"/>
                    <a:pt x="23" y="76"/>
                    <a:pt x="23" y="76"/>
                  </a:cubicBezTo>
                  <a:cubicBezTo>
                    <a:pt x="23" y="67"/>
                    <a:pt x="23" y="67"/>
                    <a:pt x="23" y="67"/>
                  </a:cubicBezTo>
                  <a:cubicBezTo>
                    <a:pt x="18" y="67"/>
                    <a:pt x="18" y="67"/>
                    <a:pt x="18" y="67"/>
                  </a:cubicBezTo>
                  <a:cubicBezTo>
                    <a:pt x="18" y="63"/>
                    <a:pt x="18" y="63"/>
                    <a:pt x="18" y="63"/>
                  </a:cubicBezTo>
                  <a:cubicBezTo>
                    <a:pt x="25" y="63"/>
                    <a:pt x="25" y="63"/>
                    <a:pt x="25" y="63"/>
                  </a:cubicBezTo>
                  <a:cubicBezTo>
                    <a:pt x="27" y="63"/>
                    <a:pt x="28" y="64"/>
                    <a:pt x="28" y="65"/>
                  </a:cubicBezTo>
                  <a:cubicBezTo>
                    <a:pt x="28" y="78"/>
                    <a:pt x="28" y="78"/>
                    <a:pt x="28" y="78"/>
                  </a:cubicBezTo>
                  <a:cubicBezTo>
                    <a:pt x="28" y="79"/>
                    <a:pt x="27" y="80"/>
                    <a:pt x="25" y="80"/>
                  </a:cubicBezTo>
                  <a:cubicBezTo>
                    <a:pt x="18" y="80"/>
                    <a:pt x="18" y="80"/>
                    <a:pt x="18" y="80"/>
                  </a:cubicBezTo>
                  <a:close/>
                  <a:moveTo>
                    <a:pt x="18" y="57"/>
                  </a:moveTo>
                  <a:cubicBezTo>
                    <a:pt x="25" y="57"/>
                    <a:pt x="25" y="57"/>
                    <a:pt x="25" y="57"/>
                  </a:cubicBezTo>
                  <a:cubicBezTo>
                    <a:pt x="27" y="57"/>
                    <a:pt x="28" y="56"/>
                    <a:pt x="28" y="54"/>
                  </a:cubicBezTo>
                  <a:cubicBezTo>
                    <a:pt x="28" y="42"/>
                    <a:pt x="28" y="42"/>
                    <a:pt x="28" y="42"/>
                  </a:cubicBezTo>
                  <a:cubicBezTo>
                    <a:pt x="28" y="40"/>
                    <a:pt x="27" y="39"/>
                    <a:pt x="25" y="39"/>
                  </a:cubicBezTo>
                  <a:cubicBezTo>
                    <a:pt x="18" y="39"/>
                    <a:pt x="18" y="39"/>
                    <a:pt x="18" y="39"/>
                  </a:cubicBezTo>
                  <a:cubicBezTo>
                    <a:pt x="18" y="44"/>
                    <a:pt x="18" y="44"/>
                    <a:pt x="18" y="44"/>
                  </a:cubicBezTo>
                  <a:cubicBezTo>
                    <a:pt x="23" y="44"/>
                    <a:pt x="23" y="44"/>
                    <a:pt x="23" y="44"/>
                  </a:cubicBezTo>
                  <a:cubicBezTo>
                    <a:pt x="23" y="52"/>
                    <a:pt x="23" y="52"/>
                    <a:pt x="23" y="52"/>
                  </a:cubicBezTo>
                  <a:cubicBezTo>
                    <a:pt x="18" y="52"/>
                    <a:pt x="18" y="52"/>
                    <a:pt x="18" y="52"/>
                  </a:cubicBezTo>
                  <a:cubicBezTo>
                    <a:pt x="18" y="57"/>
                    <a:pt x="18" y="57"/>
                    <a:pt x="18" y="57"/>
                  </a:cubicBezTo>
                  <a:close/>
                  <a:moveTo>
                    <a:pt x="18" y="33"/>
                  </a:moveTo>
                  <a:cubicBezTo>
                    <a:pt x="25" y="33"/>
                    <a:pt x="25" y="33"/>
                    <a:pt x="25" y="33"/>
                  </a:cubicBezTo>
                  <a:cubicBezTo>
                    <a:pt x="27" y="33"/>
                    <a:pt x="28" y="32"/>
                    <a:pt x="28" y="31"/>
                  </a:cubicBezTo>
                  <a:cubicBezTo>
                    <a:pt x="28" y="18"/>
                    <a:pt x="28" y="18"/>
                    <a:pt x="28" y="18"/>
                  </a:cubicBezTo>
                  <a:cubicBezTo>
                    <a:pt x="28" y="17"/>
                    <a:pt x="27" y="16"/>
                    <a:pt x="25" y="16"/>
                  </a:cubicBezTo>
                  <a:cubicBezTo>
                    <a:pt x="18" y="16"/>
                    <a:pt x="18" y="16"/>
                    <a:pt x="18" y="16"/>
                  </a:cubicBezTo>
                  <a:cubicBezTo>
                    <a:pt x="18" y="20"/>
                    <a:pt x="18" y="20"/>
                    <a:pt x="18" y="20"/>
                  </a:cubicBezTo>
                  <a:cubicBezTo>
                    <a:pt x="23" y="20"/>
                    <a:pt x="23" y="20"/>
                    <a:pt x="23" y="20"/>
                  </a:cubicBezTo>
                  <a:cubicBezTo>
                    <a:pt x="23" y="28"/>
                    <a:pt x="23" y="28"/>
                    <a:pt x="23" y="28"/>
                  </a:cubicBezTo>
                  <a:cubicBezTo>
                    <a:pt x="18" y="28"/>
                    <a:pt x="18" y="28"/>
                    <a:pt x="18" y="28"/>
                  </a:cubicBezTo>
                  <a:lnTo>
                    <a:pt x="18" y="33"/>
                  </a:lnTo>
                  <a:close/>
                  <a:moveTo>
                    <a:pt x="18" y="10"/>
                  </a:moveTo>
                  <a:cubicBezTo>
                    <a:pt x="11" y="10"/>
                    <a:pt x="11" y="10"/>
                    <a:pt x="11" y="10"/>
                  </a:cubicBezTo>
                  <a:cubicBezTo>
                    <a:pt x="10" y="10"/>
                    <a:pt x="9" y="9"/>
                    <a:pt x="9" y="7"/>
                  </a:cubicBezTo>
                  <a:cubicBezTo>
                    <a:pt x="9" y="5"/>
                    <a:pt x="9" y="5"/>
                    <a:pt x="9" y="5"/>
                  </a:cubicBezTo>
                  <a:cubicBezTo>
                    <a:pt x="5" y="5"/>
                    <a:pt x="5" y="5"/>
                    <a:pt x="5" y="5"/>
                  </a:cubicBezTo>
                  <a:cubicBezTo>
                    <a:pt x="5" y="138"/>
                    <a:pt x="5" y="138"/>
                    <a:pt x="5" y="138"/>
                  </a:cubicBezTo>
                  <a:cubicBezTo>
                    <a:pt x="9" y="138"/>
                    <a:pt x="9" y="138"/>
                    <a:pt x="9" y="138"/>
                  </a:cubicBezTo>
                  <a:cubicBezTo>
                    <a:pt x="9" y="136"/>
                    <a:pt x="9" y="136"/>
                    <a:pt x="9" y="136"/>
                  </a:cubicBezTo>
                  <a:cubicBezTo>
                    <a:pt x="9" y="134"/>
                    <a:pt x="10" y="133"/>
                    <a:pt x="11" y="133"/>
                  </a:cubicBezTo>
                  <a:cubicBezTo>
                    <a:pt x="18" y="133"/>
                    <a:pt x="18" y="133"/>
                    <a:pt x="18" y="133"/>
                  </a:cubicBezTo>
                  <a:cubicBezTo>
                    <a:pt x="18" y="138"/>
                    <a:pt x="18" y="138"/>
                    <a:pt x="18" y="138"/>
                  </a:cubicBezTo>
                  <a:cubicBezTo>
                    <a:pt x="13" y="138"/>
                    <a:pt x="13" y="138"/>
                    <a:pt x="13" y="138"/>
                  </a:cubicBezTo>
                  <a:cubicBezTo>
                    <a:pt x="13" y="141"/>
                    <a:pt x="13" y="141"/>
                    <a:pt x="13" y="141"/>
                  </a:cubicBezTo>
                  <a:cubicBezTo>
                    <a:pt x="13" y="142"/>
                    <a:pt x="12" y="143"/>
                    <a:pt x="11" y="143"/>
                  </a:cubicBezTo>
                  <a:cubicBezTo>
                    <a:pt x="2" y="143"/>
                    <a:pt x="2" y="143"/>
                    <a:pt x="2" y="143"/>
                  </a:cubicBezTo>
                  <a:cubicBezTo>
                    <a:pt x="1" y="143"/>
                    <a:pt x="0" y="142"/>
                    <a:pt x="0" y="141"/>
                  </a:cubicBezTo>
                  <a:cubicBezTo>
                    <a:pt x="0" y="2"/>
                    <a:pt x="0" y="2"/>
                    <a:pt x="0" y="2"/>
                  </a:cubicBezTo>
                  <a:cubicBezTo>
                    <a:pt x="0" y="1"/>
                    <a:pt x="1" y="0"/>
                    <a:pt x="2" y="0"/>
                  </a:cubicBezTo>
                  <a:cubicBezTo>
                    <a:pt x="11" y="0"/>
                    <a:pt x="11" y="0"/>
                    <a:pt x="11" y="0"/>
                  </a:cubicBezTo>
                  <a:cubicBezTo>
                    <a:pt x="12" y="0"/>
                    <a:pt x="13" y="1"/>
                    <a:pt x="13" y="2"/>
                  </a:cubicBezTo>
                  <a:cubicBezTo>
                    <a:pt x="13" y="5"/>
                    <a:pt x="13" y="5"/>
                    <a:pt x="13" y="5"/>
                  </a:cubicBezTo>
                  <a:cubicBezTo>
                    <a:pt x="18" y="5"/>
                    <a:pt x="18" y="5"/>
                    <a:pt x="18" y="5"/>
                  </a:cubicBezTo>
                  <a:cubicBezTo>
                    <a:pt x="18" y="10"/>
                    <a:pt x="18" y="10"/>
                    <a:pt x="18" y="10"/>
                  </a:cubicBezTo>
                  <a:close/>
                  <a:moveTo>
                    <a:pt x="18" y="16"/>
                  </a:moveTo>
                  <a:cubicBezTo>
                    <a:pt x="11" y="16"/>
                    <a:pt x="11" y="16"/>
                    <a:pt x="11" y="16"/>
                  </a:cubicBezTo>
                  <a:cubicBezTo>
                    <a:pt x="10" y="16"/>
                    <a:pt x="9" y="17"/>
                    <a:pt x="9" y="18"/>
                  </a:cubicBezTo>
                  <a:cubicBezTo>
                    <a:pt x="9" y="31"/>
                    <a:pt x="9" y="31"/>
                    <a:pt x="9" y="31"/>
                  </a:cubicBezTo>
                  <a:cubicBezTo>
                    <a:pt x="9" y="32"/>
                    <a:pt x="10" y="33"/>
                    <a:pt x="11" y="33"/>
                  </a:cubicBezTo>
                  <a:cubicBezTo>
                    <a:pt x="18" y="33"/>
                    <a:pt x="18" y="33"/>
                    <a:pt x="18" y="33"/>
                  </a:cubicBezTo>
                  <a:cubicBezTo>
                    <a:pt x="18" y="28"/>
                    <a:pt x="18" y="28"/>
                    <a:pt x="18" y="28"/>
                  </a:cubicBezTo>
                  <a:cubicBezTo>
                    <a:pt x="13" y="28"/>
                    <a:pt x="13" y="28"/>
                    <a:pt x="13" y="28"/>
                  </a:cubicBezTo>
                  <a:cubicBezTo>
                    <a:pt x="13" y="20"/>
                    <a:pt x="13" y="20"/>
                    <a:pt x="13" y="20"/>
                  </a:cubicBezTo>
                  <a:cubicBezTo>
                    <a:pt x="18" y="20"/>
                    <a:pt x="18" y="20"/>
                    <a:pt x="18" y="20"/>
                  </a:cubicBezTo>
                  <a:cubicBezTo>
                    <a:pt x="18" y="16"/>
                    <a:pt x="18" y="16"/>
                    <a:pt x="18" y="16"/>
                  </a:cubicBezTo>
                  <a:close/>
                  <a:moveTo>
                    <a:pt x="18" y="39"/>
                  </a:moveTo>
                  <a:cubicBezTo>
                    <a:pt x="11" y="39"/>
                    <a:pt x="11" y="39"/>
                    <a:pt x="11" y="39"/>
                  </a:cubicBezTo>
                  <a:cubicBezTo>
                    <a:pt x="10" y="39"/>
                    <a:pt x="9" y="40"/>
                    <a:pt x="9" y="42"/>
                  </a:cubicBezTo>
                  <a:cubicBezTo>
                    <a:pt x="9" y="54"/>
                    <a:pt x="9" y="54"/>
                    <a:pt x="9" y="54"/>
                  </a:cubicBezTo>
                  <a:cubicBezTo>
                    <a:pt x="9" y="56"/>
                    <a:pt x="10" y="57"/>
                    <a:pt x="11" y="57"/>
                  </a:cubicBezTo>
                  <a:cubicBezTo>
                    <a:pt x="18" y="57"/>
                    <a:pt x="18" y="57"/>
                    <a:pt x="18" y="57"/>
                  </a:cubicBezTo>
                  <a:cubicBezTo>
                    <a:pt x="18" y="52"/>
                    <a:pt x="18" y="52"/>
                    <a:pt x="18" y="52"/>
                  </a:cubicBezTo>
                  <a:cubicBezTo>
                    <a:pt x="13" y="52"/>
                    <a:pt x="13" y="52"/>
                    <a:pt x="13" y="52"/>
                  </a:cubicBezTo>
                  <a:cubicBezTo>
                    <a:pt x="13" y="44"/>
                    <a:pt x="13" y="44"/>
                    <a:pt x="13" y="44"/>
                  </a:cubicBezTo>
                  <a:cubicBezTo>
                    <a:pt x="18" y="44"/>
                    <a:pt x="18" y="44"/>
                    <a:pt x="18" y="44"/>
                  </a:cubicBezTo>
                  <a:cubicBezTo>
                    <a:pt x="18" y="39"/>
                    <a:pt x="18" y="39"/>
                    <a:pt x="18" y="39"/>
                  </a:cubicBezTo>
                  <a:close/>
                  <a:moveTo>
                    <a:pt x="18" y="63"/>
                  </a:moveTo>
                  <a:cubicBezTo>
                    <a:pt x="11" y="63"/>
                    <a:pt x="11" y="63"/>
                    <a:pt x="11" y="63"/>
                  </a:cubicBezTo>
                  <a:cubicBezTo>
                    <a:pt x="10" y="63"/>
                    <a:pt x="9" y="64"/>
                    <a:pt x="9" y="65"/>
                  </a:cubicBezTo>
                  <a:cubicBezTo>
                    <a:pt x="9" y="78"/>
                    <a:pt x="9" y="78"/>
                    <a:pt x="9" y="78"/>
                  </a:cubicBezTo>
                  <a:cubicBezTo>
                    <a:pt x="9" y="79"/>
                    <a:pt x="10" y="80"/>
                    <a:pt x="11" y="80"/>
                  </a:cubicBezTo>
                  <a:cubicBezTo>
                    <a:pt x="18" y="80"/>
                    <a:pt x="18" y="80"/>
                    <a:pt x="18" y="80"/>
                  </a:cubicBezTo>
                  <a:cubicBezTo>
                    <a:pt x="18" y="76"/>
                    <a:pt x="18" y="76"/>
                    <a:pt x="18" y="76"/>
                  </a:cubicBezTo>
                  <a:cubicBezTo>
                    <a:pt x="13" y="76"/>
                    <a:pt x="13" y="76"/>
                    <a:pt x="13" y="76"/>
                  </a:cubicBezTo>
                  <a:cubicBezTo>
                    <a:pt x="13" y="67"/>
                    <a:pt x="13" y="67"/>
                    <a:pt x="13" y="67"/>
                  </a:cubicBezTo>
                  <a:cubicBezTo>
                    <a:pt x="18" y="67"/>
                    <a:pt x="18" y="67"/>
                    <a:pt x="18" y="67"/>
                  </a:cubicBezTo>
                  <a:cubicBezTo>
                    <a:pt x="18" y="63"/>
                    <a:pt x="18" y="63"/>
                    <a:pt x="18" y="63"/>
                  </a:cubicBezTo>
                  <a:close/>
                  <a:moveTo>
                    <a:pt x="18" y="86"/>
                  </a:moveTo>
                  <a:cubicBezTo>
                    <a:pt x="11" y="86"/>
                    <a:pt x="11" y="86"/>
                    <a:pt x="11" y="86"/>
                  </a:cubicBezTo>
                  <a:cubicBezTo>
                    <a:pt x="10" y="86"/>
                    <a:pt x="9" y="87"/>
                    <a:pt x="9" y="89"/>
                  </a:cubicBezTo>
                  <a:cubicBezTo>
                    <a:pt x="9" y="101"/>
                    <a:pt x="9" y="101"/>
                    <a:pt x="9" y="101"/>
                  </a:cubicBezTo>
                  <a:cubicBezTo>
                    <a:pt x="9" y="103"/>
                    <a:pt x="10" y="104"/>
                    <a:pt x="11" y="104"/>
                  </a:cubicBezTo>
                  <a:cubicBezTo>
                    <a:pt x="18" y="104"/>
                    <a:pt x="18" y="104"/>
                    <a:pt x="18" y="104"/>
                  </a:cubicBezTo>
                  <a:cubicBezTo>
                    <a:pt x="18" y="99"/>
                    <a:pt x="18" y="99"/>
                    <a:pt x="18" y="99"/>
                  </a:cubicBezTo>
                  <a:cubicBezTo>
                    <a:pt x="13" y="99"/>
                    <a:pt x="13" y="99"/>
                    <a:pt x="13" y="99"/>
                  </a:cubicBezTo>
                  <a:cubicBezTo>
                    <a:pt x="13" y="91"/>
                    <a:pt x="13" y="91"/>
                    <a:pt x="13" y="91"/>
                  </a:cubicBezTo>
                  <a:cubicBezTo>
                    <a:pt x="18" y="91"/>
                    <a:pt x="18" y="91"/>
                    <a:pt x="18" y="91"/>
                  </a:cubicBezTo>
                  <a:cubicBezTo>
                    <a:pt x="18" y="86"/>
                    <a:pt x="18" y="86"/>
                    <a:pt x="18" y="86"/>
                  </a:cubicBezTo>
                  <a:close/>
                  <a:moveTo>
                    <a:pt x="18" y="110"/>
                  </a:moveTo>
                  <a:cubicBezTo>
                    <a:pt x="11" y="110"/>
                    <a:pt x="11" y="110"/>
                    <a:pt x="11" y="110"/>
                  </a:cubicBezTo>
                  <a:cubicBezTo>
                    <a:pt x="10" y="110"/>
                    <a:pt x="9" y="111"/>
                    <a:pt x="9" y="112"/>
                  </a:cubicBezTo>
                  <a:cubicBezTo>
                    <a:pt x="9" y="125"/>
                    <a:pt x="9" y="125"/>
                    <a:pt x="9" y="125"/>
                  </a:cubicBezTo>
                  <a:cubicBezTo>
                    <a:pt x="9" y="126"/>
                    <a:pt x="10" y="127"/>
                    <a:pt x="11" y="127"/>
                  </a:cubicBezTo>
                  <a:cubicBezTo>
                    <a:pt x="18" y="127"/>
                    <a:pt x="18" y="127"/>
                    <a:pt x="18" y="127"/>
                  </a:cubicBezTo>
                  <a:cubicBezTo>
                    <a:pt x="18" y="123"/>
                    <a:pt x="18" y="123"/>
                    <a:pt x="18" y="123"/>
                  </a:cubicBezTo>
                  <a:cubicBezTo>
                    <a:pt x="13" y="123"/>
                    <a:pt x="13" y="123"/>
                    <a:pt x="13" y="123"/>
                  </a:cubicBezTo>
                  <a:cubicBezTo>
                    <a:pt x="13" y="115"/>
                    <a:pt x="13" y="115"/>
                    <a:pt x="13" y="115"/>
                  </a:cubicBezTo>
                  <a:cubicBezTo>
                    <a:pt x="18" y="115"/>
                    <a:pt x="18" y="115"/>
                    <a:pt x="18" y="115"/>
                  </a:cubicBezTo>
                  <a:lnTo>
                    <a:pt x="18" y="11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0" name="Freeform 101"/>
            <p:cNvSpPr>
              <a:spLocks noEditPoints="1"/>
            </p:cNvSpPr>
            <p:nvPr/>
          </p:nvSpPr>
          <p:spPr bwMode="auto">
            <a:xfrm>
              <a:off x="5582758" y="3435085"/>
              <a:ext cx="54212" cy="54212"/>
            </a:xfrm>
            <a:custGeom>
              <a:avLst/>
              <a:gdLst>
                <a:gd name="T0" fmla="*/ 10 w 21"/>
                <a:gd name="T1" fmla="*/ 0 h 21"/>
                <a:gd name="T2" fmla="*/ 18 w 21"/>
                <a:gd name="T3" fmla="*/ 3 h 21"/>
                <a:gd name="T4" fmla="*/ 21 w 21"/>
                <a:gd name="T5" fmla="*/ 10 h 21"/>
                <a:gd name="T6" fmla="*/ 18 w 21"/>
                <a:gd name="T7" fmla="*/ 18 h 21"/>
                <a:gd name="T8" fmla="*/ 18 w 21"/>
                <a:gd name="T9" fmla="*/ 18 h 21"/>
                <a:gd name="T10" fmla="*/ 10 w 21"/>
                <a:gd name="T11" fmla="*/ 21 h 21"/>
                <a:gd name="T12" fmla="*/ 10 w 21"/>
                <a:gd name="T13" fmla="*/ 16 h 21"/>
                <a:gd name="T14" fmla="*/ 14 w 21"/>
                <a:gd name="T15" fmla="*/ 14 h 21"/>
                <a:gd name="T16" fmla="*/ 14 w 21"/>
                <a:gd name="T17" fmla="*/ 14 h 21"/>
                <a:gd name="T18" fmla="*/ 16 w 21"/>
                <a:gd name="T19" fmla="*/ 10 h 21"/>
                <a:gd name="T20" fmla="*/ 14 w 21"/>
                <a:gd name="T21" fmla="*/ 6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6 h 21"/>
                <a:gd name="T36" fmla="*/ 6 w 21"/>
                <a:gd name="T37" fmla="*/ 6 h 21"/>
                <a:gd name="T38" fmla="*/ 5 w 21"/>
                <a:gd name="T39" fmla="*/ 10 h 21"/>
                <a:gd name="T40" fmla="*/ 6 w 21"/>
                <a:gd name="T41" fmla="*/ 14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0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7"/>
                    <a:pt x="21" y="10"/>
                  </a:cubicBezTo>
                  <a:cubicBezTo>
                    <a:pt x="21" y="13"/>
                    <a:pt x="19" y="16"/>
                    <a:pt x="18" y="18"/>
                  </a:cubicBezTo>
                  <a:cubicBezTo>
                    <a:pt x="18" y="18"/>
                    <a:pt x="18" y="18"/>
                    <a:pt x="18" y="18"/>
                  </a:cubicBezTo>
                  <a:cubicBezTo>
                    <a:pt x="16" y="19"/>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6"/>
                  </a:cubicBezTo>
                  <a:cubicBezTo>
                    <a:pt x="6" y="6"/>
                    <a:pt x="6" y="6"/>
                    <a:pt x="6" y="6"/>
                  </a:cubicBezTo>
                  <a:cubicBezTo>
                    <a:pt x="5" y="7"/>
                    <a:pt x="5" y="9"/>
                    <a:pt x="5" y="10"/>
                  </a:cubicBezTo>
                  <a:cubicBezTo>
                    <a:pt x="5" y="12"/>
                    <a:pt x="5" y="13"/>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19"/>
                    <a:pt x="3" y="18"/>
                  </a:cubicBezTo>
                  <a:cubicBezTo>
                    <a:pt x="1" y="16"/>
                    <a:pt x="0" y="13"/>
                    <a:pt x="0" y="10"/>
                  </a:cubicBezTo>
                  <a:cubicBezTo>
                    <a:pt x="0" y="7"/>
                    <a:pt x="1" y="5"/>
                    <a:pt x="3" y="3"/>
                  </a:cubicBezTo>
                  <a:cubicBezTo>
                    <a:pt x="3" y="3"/>
                    <a:pt x="3" y="3"/>
                    <a:pt x="3" y="3"/>
                  </a:cubicBezTo>
                  <a:cubicBezTo>
                    <a:pt x="5" y="1"/>
                    <a:pt x="7" y="0"/>
                    <a:pt x="10"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1" name="Freeform 102"/>
            <p:cNvSpPr>
              <a:spLocks noEditPoints="1"/>
            </p:cNvSpPr>
            <p:nvPr/>
          </p:nvSpPr>
          <p:spPr bwMode="auto">
            <a:xfrm>
              <a:off x="5624321" y="3389908"/>
              <a:ext cx="43369" cy="45177"/>
            </a:xfrm>
            <a:custGeom>
              <a:avLst/>
              <a:gdLst>
                <a:gd name="T0" fmla="*/ 8 w 17"/>
                <a:gd name="T1" fmla="*/ 0 h 17"/>
                <a:gd name="T2" fmla="*/ 14 w 17"/>
                <a:gd name="T3" fmla="*/ 3 h 17"/>
                <a:gd name="T4" fmla="*/ 17 w 17"/>
                <a:gd name="T5" fmla="*/ 9 h 17"/>
                <a:gd name="T6" fmla="*/ 14 w 17"/>
                <a:gd name="T7" fmla="*/ 15 h 17"/>
                <a:gd name="T8" fmla="*/ 14 w 17"/>
                <a:gd name="T9" fmla="*/ 15 h 17"/>
                <a:gd name="T10" fmla="*/ 14 w 17"/>
                <a:gd name="T11" fmla="*/ 15 h 17"/>
                <a:gd name="T12" fmla="*/ 8 w 17"/>
                <a:gd name="T13" fmla="*/ 17 h 17"/>
                <a:gd name="T14" fmla="*/ 8 w 17"/>
                <a:gd name="T15" fmla="*/ 17 h 17"/>
                <a:gd name="T16" fmla="*/ 8 w 17"/>
                <a:gd name="T17" fmla="*/ 13 h 17"/>
                <a:gd name="T18" fmla="*/ 8 w 17"/>
                <a:gd name="T19" fmla="*/ 13 h 17"/>
                <a:gd name="T20" fmla="*/ 11 w 17"/>
                <a:gd name="T21" fmla="*/ 12 h 17"/>
                <a:gd name="T22" fmla="*/ 11 w 17"/>
                <a:gd name="T23" fmla="*/ 12 h 17"/>
                <a:gd name="T24" fmla="*/ 12 w 17"/>
                <a:gd name="T25" fmla="*/ 9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5 h 17"/>
                <a:gd name="T38" fmla="*/ 2 w 17"/>
                <a:gd name="T39" fmla="*/ 15 h 17"/>
                <a:gd name="T40" fmla="*/ 2 w 17"/>
                <a:gd name="T41" fmla="*/ 15 h 17"/>
                <a:gd name="T42" fmla="*/ 0 w 17"/>
                <a:gd name="T43" fmla="*/ 9 h 17"/>
                <a:gd name="T44" fmla="*/ 2 w 17"/>
                <a:gd name="T45" fmla="*/ 3 h 17"/>
                <a:gd name="T46" fmla="*/ 2 w 17"/>
                <a:gd name="T47" fmla="*/ 3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9 h 17"/>
                <a:gd name="T60" fmla="*/ 6 w 17"/>
                <a:gd name="T61" fmla="*/ 12 h 17"/>
                <a:gd name="T62" fmla="*/ 6 w 17"/>
                <a:gd name="T63" fmla="*/ 12 h 17"/>
                <a:gd name="T64" fmla="*/ 8 w 17"/>
                <a:gd name="T65" fmla="*/ 13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3"/>
                  </a:cubicBezTo>
                  <a:cubicBezTo>
                    <a:pt x="16" y="4"/>
                    <a:pt x="17" y="7"/>
                    <a:pt x="17" y="9"/>
                  </a:cubicBezTo>
                  <a:cubicBezTo>
                    <a:pt x="17" y="11"/>
                    <a:pt x="16" y="13"/>
                    <a:pt x="14" y="15"/>
                  </a:cubicBezTo>
                  <a:cubicBezTo>
                    <a:pt x="14" y="15"/>
                    <a:pt x="14" y="15"/>
                    <a:pt x="14" y="15"/>
                  </a:cubicBezTo>
                  <a:cubicBezTo>
                    <a:pt x="14" y="15"/>
                    <a:pt x="14" y="15"/>
                    <a:pt x="14" y="15"/>
                  </a:cubicBezTo>
                  <a:cubicBezTo>
                    <a:pt x="13" y="17"/>
                    <a:pt x="11" y="17"/>
                    <a:pt x="8" y="17"/>
                  </a:cubicBezTo>
                  <a:cubicBezTo>
                    <a:pt x="8" y="17"/>
                    <a:pt x="8" y="17"/>
                    <a:pt x="8" y="17"/>
                  </a:cubicBezTo>
                  <a:cubicBezTo>
                    <a:pt x="8" y="13"/>
                    <a:pt x="8" y="13"/>
                    <a:pt x="8" y="13"/>
                  </a:cubicBezTo>
                  <a:cubicBezTo>
                    <a:pt x="8" y="13"/>
                    <a:pt x="8" y="13"/>
                    <a:pt x="8" y="13"/>
                  </a:cubicBezTo>
                  <a:cubicBezTo>
                    <a:pt x="9" y="13"/>
                    <a:pt x="10" y="12"/>
                    <a:pt x="11" y="12"/>
                  </a:cubicBezTo>
                  <a:cubicBezTo>
                    <a:pt x="11" y="12"/>
                    <a:pt x="11" y="12"/>
                    <a:pt x="11" y="12"/>
                  </a:cubicBezTo>
                  <a:cubicBezTo>
                    <a:pt x="12" y="11"/>
                    <a:pt x="12" y="10"/>
                    <a:pt x="12" y="9"/>
                  </a:cubicBezTo>
                  <a:cubicBezTo>
                    <a:pt x="12" y="8"/>
                    <a:pt x="12" y="7"/>
                    <a:pt x="11" y="6"/>
                  </a:cubicBezTo>
                  <a:cubicBezTo>
                    <a:pt x="10" y="6"/>
                    <a:pt x="9" y="5"/>
                    <a:pt x="8" y="5"/>
                  </a:cubicBezTo>
                  <a:cubicBezTo>
                    <a:pt x="8" y="5"/>
                    <a:pt x="8" y="5"/>
                    <a:pt x="8" y="5"/>
                  </a:cubicBezTo>
                  <a:cubicBezTo>
                    <a:pt x="8" y="0"/>
                    <a:pt x="8" y="0"/>
                    <a:pt x="8" y="0"/>
                  </a:cubicBezTo>
                  <a:close/>
                  <a:moveTo>
                    <a:pt x="8" y="17"/>
                  </a:moveTo>
                  <a:cubicBezTo>
                    <a:pt x="6" y="17"/>
                    <a:pt x="4" y="17"/>
                    <a:pt x="2" y="15"/>
                  </a:cubicBezTo>
                  <a:cubicBezTo>
                    <a:pt x="2" y="15"/>
                    <a:pt x="2" y="15"/>
                    <a:pt x="2" y="15"/>
                  </a:cubicBezTo>
                  <a:cubicBezTo>
                    <a:pt x="2" y="15"/>
                    <a:pt x="2" y="15"/>
                    <a:pt x="2" y="15"/>
                  </a:cubicBezTo>
                  <a:cubicBezTo>
                    <a:pt x="1" y="13"/>
                    <a:pt x="0" y="11"/>
                    <a:pt x="0" y="9"/>
                  </a:cubicBezTo>
                  <a:cubicBezTo>
                    <a:pt x="0" y="7"/>
                    <a:pt x="1" y="4"/>
                    <a:pt x="2" y="3"/>
                  </a:cubicBezTo>
                  <a:cubicBezTo>
                    <a:pt x="2" y="3"/>
                    <a:pt x="2" y="3"/>
                    <a:pt x="2" y="3"/>
                  </a:cubicBezTo>
                  <a:cubicBezTo>
                    <a:pt x="4" y="1"/>
                    <a:pt x="6" y="0"/>
                    <a:pt x="8" y="0"/>
                  </a:cubicBezTo>
                  <a:cubicBezTo>
                    <a:pt x="8" y="5"/>
                    <a:pt x="8" y="5"/>
                    <a:pt x="8" y="5"/>
                  </a:cubicBezTo>
                  <a:cubicBezTo>
                    <a:pt x="7" y="5"/>
                    <a:pt x="6" y="6"/>
                    <a:pt x="6" y="6"/>
                  </a:cubicBezTo>
                  <a:cubicBezTo>
                    <a:pt x="6" y="6"/>
                    <a:pt x="6" y="6"/>
                    <a:pt x="6" y="6"/>
                  </a:cubicBezTo>
                  <a:cubicBezTo>
                    <a:pt x="6" y="6"/>
                    <a:pt x="6" y="6"/>
                    <a:pt x="6" y="6"/>
                  </a:cubicBezTo>
                  <a:cubicBezTo>
                    <a:pt x="5" y="7"/>
                    <a:pt x="5" y="8"/>
                    <a:pt x="5" y="9"/>
                  </a:cubicBezTo>
                  <a:cubicBezTo>
                    <a:pt x="5" y="10"/>
                    <a:pt x="5" y="11"/>
                    <a:pt x="6" y="12"/>
                  </a:cubicBezTo>
                  <a:cubicBezTo>
                    <a:pt x="6" y="12"/>
                    <a:pt x="6" y="12"/>
                    <a:pt x="6" y="12"/>
                  </a:cubicBezTo>
                  <a:cubicBezTo>
                    <a:pt x="6" y="12"/>
                    <a:pt x="7" y="13"/>
                    <a:pt x="8" y="13"/>
                  </a:cubicBezTo>
                  <a:lnTo>
                    <a:pt x="8" y="1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2" name="Freeform 103"/>
            <p:cNvSpPr>
              <a:spLocks noEditPoints="1"/>
            </p:cNvSpPr>
            <p:nvPr/>
          </p:nvSpPr>
          <p:spPr bwMode="auto">
            <a:xfrm>
              <a:off x="5593601" y="3337504"/>
              <a:ext cx="32526" cy="32526"/>
            </a:xfrm>
            <a:custGeom>
              <a:avLst/>
              <a:gdLst>
                <a:gd name="T0" fmla="*/ 6 w 13"/>
                <a:gd name="T1" fmla="*/ 0 h 13"/>
                <a:gd name="T2" fmla="*/ 11 w 13"/>
                <a:gd name="T3" fmla="*/ 2 h 13"/>
                <a:gd name="T4" fmla="*/ 11 w 13"/>
                <a:gd name="T5" fmla="*/ 2 h 13"/>
                <a:gd name="T6" fmla="*/ 13 w 13"/>
                <a:gd name="T7" fmla="*/ 7 h 13"/>
                <a:gd name="T8" fmla="*/ 11 w 13"/>
                <a:gd name="T9" fmla="*/ 11 h 13"/>
                <a:gd name="T10" fmla="*/ 11 w 13"/>
                <a:gd name="T11" fmla="*/ 11 h 13"/>
                <a:gd name="T12" fmla="*/ 6 w 13"/>
                <a:gd name="T13" fmla="*/ 13 h 13"/>
                <a:gd name="T14" fmla="*/ 6 w 13"/>
                <a:gd name="T15" fmla="*/ 9 h 13"/>
                <a:gd name="T16" fmla="*/ 8 w 13"/>
                <a:gd name="T17" fmla="*/ 8 h 13"/>
                <a:gd name="T18" fmla="*/ 8 w 13"/>
                <a:gd name="T19" fmla="*/ 8 h 13"/>
                <a:gd name="T20" fmla="*/ 8 w 13"/>
                <a:gd name="T21" fmla="*/ 7 h 13"/>
                <a:gd name="T22" fmla="*/ 8 w 13"/>
                <a:gd name="T23" fmla="*/ 5 h 13"/>
                <a:gd name="T24" fmla="*/ 8 w 13"/>
                <a:gd name="T25" fmla="*/ 5 h 13"/>
                <a:gd name="T26" fmla="*/ 6 w 13"/>
                <a:gd name="T27" fmla="*/ 5 h 13"/>
                <a:gd name="T28" fmla="*/ 6 w 13"/>
                <a:gd name="T29" fmla="*/ 0 h 13"/>
                <a:gd name="T30" fmla="*/ 6 w 13"/>
                <a:gd name="T31" fmla="*/ 13 h 13"/>
                <a:gd name="T32" fmla="*/ 1 w 13"/>
                <a:gd name="T33" fmla="*/ 11 h 13"/>
                <a:gd name="T34" fmla="*/ 0 w 13"/>
                <a:gd name="T35" fmla="*/ 7 h 13"/>
                <a:gd name="T36" fmla="*/ 1 w 13"/>
                <a:gd name="T37" fmla="*/ 2 h 13"/>
                <a:gd name="T38" fmla="*/ 1 w 13"/>
                <a:gd name="T39" fmla="*/ 2 h 13"/>
                <a:gd name="T40" fmla="*/ 6 w 13"/>
                <a:gd name="T41" fmla="*/ 0 h 13"/>
                <a:gd name="T42" fmla="*/ 6 w 13"/>
                <a:gd name="T43" fmla="*/ 5 h 13"/>
                <a:gd name="T44" fmla="*/ 5 w 13"/>
                <a:gd name="T45" fmla="*/ 5 h 13"/>
                <a:gd name="T46" fmla="*/ 5 w 13"/>
                <a:gd name="T47" fmla="*/ 5 h 13"/>
                <a:gd name="T48" fmla="*/ 5 w 13"/>
                <a:gd name="T49" fmla="*/ 5 h 13"/>
                <a:gd name="T50" fmla="*/ 4 w 13"/>
                <a:gd name="T51" fmla="*/ 7 h 13"/>
                <a:gd name="T52" fmla="*/ 5 w 13"/>
                <a:gd name="T53" fmla="*/ 8 h 13"/>
                <a:gd name="T54" fmla="*/ 6 w 13"/>
                <a:gd name="T55" fmla="*/ 9 h 13"/>
                <a:gd name="T56" fmla="*/ 6 w 13"/>
                <a:gd name="T5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3">
                  <a:moveTo>
                    <a:pt x="6" y="0"/>
                  </a:moveTo>
                  <a:cubicBezTo>
                    <a:pt x="8" y="0"/>
                    <a:pt x="10" y="1"/>
                    <a:pt x="11" y="2"/>
                  </a:cubicBezTo>
                  <a:cubicBezTo>
                    <a:pt x="11" y="2"/>
                    <a:pt x="11" y="2"/>
                    <a:pt x="11" y="2"/>
                  </a:cubicBezTo>
                  <a:cubicBezTo>
                    <a:pt x="12" y="3"/>
                    <a:pt x="13" y="5"/>
                    <a:pt x="13" y="7"/>
                  </a:cubicBezTo>
                  <a:cubicBezTo>
                    <a:pt x="13" y="8"/>
                    <a:pt x="12" y="10"/>
                    <a:pt x="11" y="11"/>
                  </a:cubicBezTo>
                  <a:cubicBezTo>
                    <a:pt x="11" y="11"/>
                    <a:pt x="11" y="11"/>
                    <a:pt x="11" y="11"/>
                  </a:cubicBezTo>
                  <a:cubicBezTo>
                    <a:pt x="10" y="13"/>
                    <a:pt x="8" y="13"/>
                    <a:pt x="6" y="13"/>
                  </a:cubicBezTo>
                  <a:cubicBezTo>
                    <a:pt x="6" y="9"/>
                    <a:pt x="6" y="9"/>
                    <a:pt x="6" y="9"/>
                  </a:cubicBezTo>
                  <a:cubicBezTo>
                    <a:pt x="7" y="9"/>
                    <a:pt x="7" y="8"/>
                    <a:pt x="8" y="8"/>
                  </a:cubicBezTo>
                  <a:cubicBezTo>
                    <a:pt x="8" y="8"/>
                    <a:pt x="8" y="8"/>
                    <a:pt x="8" y="8"/>
                  </a:cubicBezTo>
                  <a:cubicBezTo>
                    <a:pt x="8" y="8"/>
                    <a:pt x="8" y="7"/>
                    <a:pt x="8" y="7"/>
                  </a:cubicBezTo>
                  <a:cubicBezTo>
                    <a:pt x="8" y="6"/>
                    <a:pt x="8" y="6"/>
                    <a:pt x="8" y="5"/>
                  </a:cubicBezTo>
                  <a:cubicBezTo>
                    <a:pt x="8" y="5"/>
                    <a:pt x="8" y="5"/>
                    <a:pt x="8" y="5"/>
                  </a:cubicBezTo>
                  <a:cubicBezTo>
                    <a:pt x="7" y="5"/>
                    <a:pt x="7" y="5"/>
                    <a:pt x="6" y="5"/>
                  </a:cubicBezTo>
                  <a:lnTo>
                    <a:pt x="6" y="0"/>
                  </a:lnTo>
                  <a:close/>
                  <a:moveTo>
                    <a:pt x="6" y="13"/>
                  </a:moveTo>
                  <a:cubicBezTo>
                    <a:pt x="4" y="13"/>
                    <a:pt x="3" y="13"/>
                    <a:pt x="1" y="11"/>
                  </a:cubicBezTo>
                  <a:cubicBezTo>
                    <a:pt x="0" y="10"/>
                    <a:pt x="0" y="8"/>
                    <a:pt x="0" y="7"/>
                  </a:cubicBezTo>
                  <a:cubicBezTo>
                    <a:pt x="0" y="5"/>
                    <a:pt x="0" y="3"/>
                    <a:pt x="1" y="2"/>
                  </a:cubicBezTo>
                  <a:cubicBezTo>
                    <a:pt x="1" y="2"/>
                    <a:pt x="1" y="2"/>
                    <a:pt x="1" y="2"/>
                  </a:cubicBezTo>
                  <a:cubicBezTo>
                    <a:pt x="3" y="1"/>
                    <a:pt x="4" y="0"/>
                    <a:pt x="6" y="0"/>
                  </a:cubicBezTo>
                  <a:cubicBezTo>
                    <a:pt x="6" y="5"/>
                    <a:pt x="6" y="5"/>
                    <a:pt x="6" y="5"/>
                  </a:cubicBezTo>
                  <a:cubicBezTo>
                    <a:pt x="6" y="5"/>
                    <a:pt x="5" y="5"/>
                    <a:pt x="5" y="5"/>
                  </a:cubicBezTo>
                  <a:cubicBezTo>
                    <a:pt x="5" y="5"/>
                    <a:pt x="5" y="5"/>
                    <a:pt x="5" y="5"/>
                  </a:cubicBezTo>
                  <a:cubicBezTo>
                    <a:pt x="5" y="5"/>
                    <a:pt x="5" y="5"/>
                    <a:pt x="5" y="5"/>
                  </a:cubicBezTo>
                  <a:cubicBezTo>
                    <a:pt x="5" y="6"/>
                    <a:pt x="4" y="6"/>
                    <a:pt x="4" y="7"/>
                  </a:cubicBezTo>
                  <a:cubicBezTo>
                    <a:pt x="4" y="7"/>
                    <a:pt x="5" y="8"/>
                    <a:pt x="5" y="8"/>
                  </a:cubicBezTo>
                  <a:cubicBezTo>
                    <a:pt x="5" y="8"/>
                    <a:pt x="6" y="9"/>
                    <a:pt x="6" y="9"/>
                  </a:cubicBezTo>
                  <a:lnTo>
                    <a:pt x="6" y="1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3" name="Freeform 104"/>
            <p:cNvSpPr>
              <a:spLocks noEditPoints="1"/>
            </p:cNvSpPr>
            <p:nvPr/>
          </p:nvSpPr>
          <p:spPr bwMode="auto">
            <a:xfrm>
              <a:off x="5582758" y="3247152"/>
              <a:ext cx="54212" cy="50598"/>
            </a:xfrm>
            <a:custGeom>
              <a:avLst/>
              <a:gdLst>
                <a:gd name="T0" fmla="*/ 10 w 21"/>
                <a:gd name="T1" fmla="*/ 0 h 20"/>
                <a:gd name="T2" fmla="*/ 18 w 21"/>
                <a:gd name="T3" fmla="*/ 3 h 20"/>
                <a:gd name="T4" fmla="*/ 18 w 21"/>
                <a:gd name="T5" fmla="*/ 3 h 20"/>
                <a:gd name="T6" fmla="*/ 21 w 21"/>
                <a:gd name="T7" fmla="*/ 10 h 20"/>
                <a:gd name="T8" fmla="*/ 18 w 21"/>
                <a:gd name="T9" fmla="*/ 17 h 20"/>
                <a:gd name="T10" fmla="*/ 18 w 21"/>
                <a:gd name="T11" fmla="*/ 17 h 20"/>
                <a:gd name="T12" fmla="*/ 10 w 21"/>
                <a:gd name="T13" fmla="*/ 20 h 20"/>
                <a:gd name="T14" fmla="*/ 10 w 21"/>
                <a:gd name="T15" fmla="*/ 16 h 20"/>
                <a:gd name="T16" fmla="*/ 14 w 21"/>
                <a:gd name="T17" fmla="*/ 14 h 20"/>
                <a:gd name="T18" fmla="*/ 14 w 21"/>
                <a:gd name="T19" fmla="*/ 14 h 20"/>
                <a:gd name="T20" fmla="*/ 16 w 21"/>
                <a:gd name="T21" fmla="*/ 10 h 20"/>
                <a:gd name="T22" fmla="*/ 14 w 21"/>
                <a:gd name="T23" fmla="*/ 6 h 20"/>
                <a:gd name="T24" fmla="*/ 14 w 21"/>
                <a:gd name="T25" fmla="*/ 6 h 20"/>
                <a:gd name="T26" fmla="*/ 10 w 21"/>
                <a:gd name="T27" fmla="*/ 4 h 20"/>
                <a:gd name="T28" fmla="*/ 10 w 21"/>
                <a:gd name="T29" fmla="*/ 0 h 20"/>
                <a:gd name="T30" fmla="*/ 10 w 21"/>
                <a:gd name="T31" fmla="*/ 0 h 20"/>
                <a:gd name="T32" fmla="*/ 10 w 21"/>
                <a:gd name="T33" fmla="*/ 0 h 20"/>
                <a:gd name="T34" fmla="*/ 10 w 21"/>
                <a:gd name="T35" fmla="*/ 4 h 20"/>
                <a:gd name="T36" fmla="*/ 10 w 21"/>
                <a:gd name="T37" fmla="*/ 4 h 20"/>
                <a:gd name="T38" fmla="*/ 6 w 21"/>
                <a:gd name="T39" fmla="*/ 6 h 20"/>
                <a:gd name="T40" fmla="*/ 5 w 21"/>
                <a:gd name="T41" fmla="*/ 10 h 20"/>
                <a:gd name="T42" fmla="*/ 6 w 21"/>
                <a:gd name="T43" fmla="*/ 14 h 20"/>
                <a:gd name="T44" fmla="*/ 6 w 21"/>
                <a:gd name="T45" fmla="*/ 14 h 20"/>
                <a:gd name="T46" fmla="*/ 6 w 21"/>
                <a:gd name="T47" fmla="*/ 14 h 20"/>
                <a:gd name="T48" fmla="*/ 10 w 21"/>
                <a:gd name="T49" fmla="*/ 16 h 20"/>
                <a:gd name="T50" fmla="*/ 10 w 21"/>
                <a:gd name="T51" fmla="*/ 16 h 20"/>
                <a:gd name="T52" fmla="*/ 10 w 21"/>
                <a:gd name="T53" fmla="*/ 20 h 20"/>
                <a:gd name="T54" fmla="*/ 10 w 21"/>
                <a:gd name="T55" fmla="*/ 20 h 20"/>
                <a:gd name="T56" fmla="*/ 3 w 21"/>
                <a:gd name="T57" fmla="*/ 17 h 20"/>
                <a:gd name="T58" fmla="*/ 3 w 21"/>
                <a:gd name="T59" fmla="*/ 17 h 20"/>
                <a:gd name="T60" fmla="*/ 0 w 21"/>
                <a:gd name="T61" fmla="*/ 10 h 20"/>
                <a:gd name="T62" fmla="*/ 3 w 21"/>
                <a:gd name="T63" fmla="*/ 3 h 20"/>
                <a:gd name="T64" fmla="*/ 10 w 21"/>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0">
                  <a:moveTo>
                    <a:pt x="10" y="0"/>
                  </a:moveTo>
                  <a:cubicBezTo>
                    <a:pt x="13" y="0"/>
                    <a:pt x="16" y="1"/>
                    <a:pt x="18" y="3"/>
                  </a:cubicBezTo>
                  <a:cubicBezTo>
                    <a:pt x="18" y="3"/>
                    <a:pt x="18" y="3"/>
                    <a:pt x="18" y="3"/>
                  </a:cubicBezTo>
                  <a:cubicBezTo>
                    <a:pt x="19" y="5"/>
                    <a:pt x="21" y="7"/>
                    <a:pt x="21" y="10"/>
                  </a:cubicBezTo>
                  <a:cubicBezTo>
                    <a:pt x="21" y="13"/>
                    <a:pt x="19" y="16"/>
                    <a:pt x="18" y="17"/>
                  </a:cubicBezTo>
                  <a:cubicBezTo>
                    <a:pt x="18" y="17"/>
                    <a:pt x="18" y="17"/>
                    <a:pt x="18" y="17"/>
                  </a:cubicBezTo>
                  <a:cubicBezTo>
                    <a:pt x="16" y="19"/>
                    <a:pt x="13" y="20"/>
                    <a:pt x="10" y="20"/>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4" y="6"/>
                    <a:pt x="14" y="6"/>
                    <a:pt x="14" y="6"/>
                  </a:cubicBezTo>
                  <a:cubicBezTo>
                    <a:pt x="13" y="5"/>
                    <a:pt x="12" y="4"/>
                    <a:pt x="10" y="4"/>
                  </a:cubicBezTo>
                  <a:lnTo>
                    <a:pt x="10" y="0"/>
                  </a:lnTo>
                  <a:close/>
                  <a:moveTo>
                    <a:pt x="10" y="0"/>
                  </a:moveTo>
                  <a:cubicBezTo>
                    <a:pt x="10" y="0"/>
                    <a:pt x="10" y="0"/>
                    <a:pt x="10" y="0"/>
                  </a:cubicBezTo>
                  <a:cubicBezTo>
                    <a:pt x="10" y="4"/>
                    <a:pt x="10" y="4"/>
                    <a:pt x="10" y="4"/>
                  </a:cubicBezTo>
                  <a:cubicBezTo>
                    <a:pt x="10" y="4"/>
                    <a:pt x="10" y="4"/>
                    <a:pt x="10" y="4"/>
                  </a:cubicBezTo>
                  <a:cubicBezTo>
                    <a:pt x="9" y="4"/>
                    <a:pt x="7" y="5"/>
                    <a:pt x="6" y="6"/>
                  </a:cubicBezTo>
                  <a:cubicBezTo>
                    <a:pt x="5" y="7"/>
                    <a:pt x="5" y="8"/>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0"/>
                    <a:pt x="10" y="20"/>
                    <a:pt x="10" y="20"/>
                  </a:cubicBezTo>
                  <a:cubicBezTo>
                    <a:pt x="10" y="20"/>
                    <a:pt x="10" y="20"/>
                    <a:pt x="10" y="20"/>
                  </a:cubicBezTo>
                  <a:cubicBezTo>
                    <a:pt x="7" y="20"/>
                    <a:pt x="5" y="19"/>
                    <a:pt x="3" y="17"/>
                  </a:cubicBezTo>
                  <a:cubicBezTo>
                    <a:pt x="3" y="17"/>
                    <a:pt x="3" y="17"/>
                    <a:pt x="3" y="17"/>
                  </a:cubicBezTo>
                  <a:cubicBezTo>
                    <a:pt x="1" y="16"/>
                    <a:pt x="0" y="13"/>
                    <a:pt x="0" y="10"/>
                  </a:cubicBezTo>
                  <a:cubicBezTo>
                    <a:pt x="0" y="7"/>
                    <a:pt x="1" y="5"/>
                    <a:pt x="3" y="3"/>
                  </a:cubicBezTo>
                  <a:cubicBezTo>
                    <a:pt x="5" y="1"/>
                    <a:pt x="7" y="0"/>
                    <a:pt x="10"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4" name="Freeform 124"/>
            <p:cNvSpPr>
              <a:spLocks noEditPoints="1"/>
            </p:cNvSpPr>
            <p:nvPr/>
          </p:nvSpPr>
          <p:spPr bwMode="auto">
            <a:xfrm>
              <a:off x="4433474" y="2325558"/>
              <a:ext cx="375866" cy="377674"/>
            </a:xfrm>
            <a:custGeom>
              <a:avLst/>
              <a:gdLst>
                <a:gd name="T0" fmla="*/ 73 w 146"/>
                <a:gd name="T1" fmla="*/ 142 h 147"/>
                <a:gd name="T2" fmla="*/ 122 w 146"/>
                <a:gd name="T3" fmla="*/ 122 h 147"/>
                <a:gd name="T4" fmla="*/ 142 w 146"/>
                <a:gd name="T5" fmla="*/ 74 h 147"/>
                <a:gd name="T6" fmla="*/ 122 w 146"/>
                <a:gd name="T7" fmla="*/ 25 h 147"/>
                <a:gd name="T8" fmla="*/ 73 w 146"/>
                <a:gd name="T9" fmla="*/ 5 h 147"/>
                <a:gd name="T10" fmla="*/ 73 w 146"/>
                <a:gd name="T11" fmla="*/ 0 h 147"/>
                <a:gd name="T12" fmla="*/ 125 w 146"/>
                <a:gd name="T13" fmla="*/ 22 h 147"/>
                <a:gd name="T14" fmla="*/ 146 w 146"/>
                <a:gd name="T15" fmla="*/ 74 h 147"/>
                <a:gd name="T16" fmla="*/ 125 w 146"/>
                <a:gd name="T17" fmla="*/ 125 h 147"/>
                <a:gd name="T18" fmla="*/ 73 w 146"/>
                <a:gd name="T19" fmla="*/ 147 h 147"/>
                <a:gd name="T20" fmla="*/ 73 w 146"/>
                <a:gd name="T21" fmla="*/ 142 h 147"/>
                <a:gd name="T22" fmla="*/ 73 w 146"/>
                <a:gd name="T23" fmla="*/ 96 h 147"/>
                <a:gd name="T24" fmla="*/ 88 w 146"/>
                <a:gd name="T25" fmla="*/ 90 h 147"/>
                <a:gd name="T26" fmla="*/ 90 w 146"/>
                <a:gd name="T27" fmla="*/ 89 h 147"/>
                <a:gd name="T28" fmla="*/ 112 w 146"/>
                <a:gd name="T29" fmla="*/ 38 h 147"/>
                <a:gd name="T30" fmla="*/ 112 w 146"/>
                <a:gd name="T31" fmla="*/ 38 h 147"/>
                <a:gd name="T32" fmla="*/ 112 w 146"/>
                <a:gd name="T33" fmla="*/ 38 h 147"/>
                <a:gd name="T34" fmla="*/ 112 w 146"/>
                <a:gd name="T35" fmla="*/ 36 h 147"/>
                <a:gd name="T36" fmla="*/ 108 w 146"/>
                <a:gd name="T37" fmla="*/ 35 h 147"/>
                <a:gd name="T38" fmla="*/ 73 w 146"/>
                <a:gd name="T39" fmla="*/ 51 h 147"/>
                <a:gd name="T40" fmla="*/ 73 w 146"/>
                <a:gd name="T41" fmla="*/ 56 h 147"/>
                <a:gd name="T42" fmla="*/ 105 w 146"/>
                <a:gd name="T43" fmla="*/ 42 h 147"/>
                <a:gd name="T44" fmla="*/ 86 w 146"/>
                <a:gd name="T45" fmla="*/ 86 h 147"/>
                <a:gd name="T46" fmla="*/ 73 w 146"/>
                <a:gd name="T47" fmla="*/ 91 h 147"/>
                <a:gd name="T48" fmla="*/ 73 w 146"/>
                <a:gd name="T49" fmla="*/ 96 h 147"/>
                <a:gd name="T50" fmla="*/ 73 w 146"/>
                <a:gd name="T51" fmla="*/ 5 h 147"/>
                <a:gd name="T52" fmla="*/ 25 w 146"/>
                <a:gd name="T53" fmla="*/ 25 h 147"/>
                <a:gd name="T54" fmla="*/ 5 w 146"/>
                <a:gd name="T55" fmla="*/ 74 h 147"/>
                <a:gd name="T56" fmla="*/ 25 w 146"/>
                <a:gd name="T57" fmla="*/ 122 h 147"/>
                <a:gd name="T58" fmla="*/ 73 w 146"/>
                <a:gd name="T59" fmla="*/ 142 h 147"/>
                <a:gd name="T60" fmla="*/ 73 w 146"/>
                <a:gd name="T61" fmla="*/ 147 h 147"/>
                <a:gd name="T62" fmla="*/ 22 w 146"/>
                <a:gd name="T63" fmla="*/ 125 h 147"/>
                <a:gd name="T64" fmla="*/ 0 w 146"/>
                <a:gd name="T65" fmla="*/ 74 h 147"/>
                <a:gd name="T66" fmla="*/ 22 w 146"/>
                <a:gd name="T67" fmla="*/ 22 h 147"/>
                <a:gd name="T68" fmla="*/ 73 w 146"/>
                <a:gd name="T69" fmla="*/ 0 h 147"/>
                <a:gd name="T70" fmla="*/ 73 w 146"/>
                <a:gd name="T71" fmla="*/ 5 h 147"/>
                <a:gd name="T72" fmla="*/ 73 w 146"/>
                <a:gd name="T73" fmla="*/ 51 h 147"/>
                <a:gd name="T74" fmla="*/ 58 w 146"/>
                <a:gd name="T75" fmla="*/ 57 h 147"/>
                <a:gd name="T76" fmla="*/ 57 w 146"/>
                <a:gd name="T77" fmla="*/ 59 h 147"/>
                <a:gd name="T78" fmla="*/ 35 w 146"/>
                <a:gd name="T79" fmla="*/ 109 h 147"/>
                <a:gd name="T80" fmla="*/ 35 w 146"/>
                <a:gd name="T81" fmla="*/ 109 h 147"/>
                <a:gd name="T82" fmla="*/ 35 w 146"/>
                <a:gd name="T83" fmla="*/ 109 h 147"/>
                <a:gd name="T84" fmla="*/ 35 w 146"/>
                <a:gd name="T85" fmla="*/ 111 h 147"/>
                <a:gd name="T86" fmla="*/ 38 w 146"/>
                <a:gd name="T87" fmla="*/ 112 h 147"/>
                <a:gd name="T88" fmla="*/ 73 w 146"/>
                <a:gd name="T89" fmla="*/ 96 h 147"/>
                <a:gd name="T90" fmla="*/ 73 w 146"/>
                <a:gd name="T91" fmla="*/ 91 h 147"/>
                <a:gd name="T92" fmla="*/ 42 w 146"/>
                <a:gd name="T93" fmla="*/ 105 h 147"/>
                <a:gd name="T94" fmla="*/ 61 w 146"/>
                <a:gd name="T95" fmla="*/ 61 h 147"/>
                <a:gd name="T96" fmla="*/ 73 w 146"/>
                <a:gd name="T97" fmla="*/ 56 h 147"/>
                <a:gd name="T98" fmla="*/ 73 w 146"/>
                <a:gd name="T99"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7">
                  <a:moveTo>
                    <a:pt x="73" y="142"/>
                  </a:moveTo>
                  <a:cubicBezTo>
                    <a:pt x="92" y="142"/>
                    <a:pt x="109" y="134"/>
                    <a:pt x="122" y="122"/>
                  </a:cubicBezTo>
                  <a:cubicBezTo>
                    <a:pt x="134" y="110"/>
                    <a:pt x="142" y="92"/>
                    <a:pt x="142" y="74"/>
                  </a:cubicBezTo>
                  <a:cubicBezTo>
                    <a:pt x="142" y="55"/>
                    <a:pt x="134" y="38"/>
                    <a:pt x="122" y="25"/>
                  </a:cubicBezTo>
                  <a:cubicBezTo>
                    <a:pt x="109" y="13"/>
                    <a:pt x="92" y="5"/>
                    <a:pt x="73" y="5"/>
                  </a:cubicBezTo>
                  <a:cubicBezTo>
                    <a:pt x="73" y="0"/>
                    <a:pt x="73" y="0"/>
                    <a:pt x="73" y="0"/>
                  </a:cubicBezTo>
                  <a:cubicBezTo>
                    <a:pt x="93" y="0"/>
                    <a:pt x="112" y="9"/>
                    <a:pt x="125" y="22"/>
                  </a:cubicBezTo>
                  <a:cubicBezTo>
                    <a:pt x="138" y="35"/>
                    <a:pt x="146" y="53"/>
                    <a:pt x="146" y="74"/>
                  </a:cubicBezTo>
                  <a:cubicBezTo>
                    <a:pt x="146" y="94"/>
                    <a:pt x="138" y="112"/>
                    <a:pt x="125" y="125"/>
                  </a:cubicBezTo>
                  <a:cubicBezTo>
                    <a:pt x="112" y="139"/>
                    <a:pt x="93" y="147"/>
                    <a:pt x="73" y="147"/>
                  </a:cubicBezTo>
                  <a:cubicBezTo>
                    <a:pt x="73" y="142"/>
                    <a:pt x="73" y="142"/>
                    <a:pt x="73" y="142"/>
                  </a:cubicBezTo>
                  <a:close/>
                  <a:moveTo>
                    <a:pt x="73" y="96"/>
                  </a:moveTo>
                  <a:cubicBezTo>
                    <a:pt x="88" y="90"/>
                    <a:pt x="88" y="90"/>
                    <a:pt x="88" y="90"/>
                  </a:cubicBezTo>
                  <a:cubicBezTo>
                    <a:pt x="89" y="90"/>
                    <a:pt x="89" y="89"/>
                    <a:pt x="90" y="89"/>
                  </a:cubicBezTo>
                  <a:cubicBezTo>
                    <a:pt x="112" y="38"/>
                    <a:pt x="112" y="38"/>
                    <a:pt x="112" y="38"/>
                  </a:cubicBezTo>
                  <a:cubicBezTo>
                    <a:pt x="112" y="38"/>
                    <a:pt x="112" y="38"/>
                    <a:pt x="112" y="38"/>
                  </a:cubicBezTo>
                  <a:cubicBezTo>
                    <a:pt x="112" y="38"/>
                    <a:pt x="112" y="38"/>
                    <a:pt x="112" y="38"/>
                  </a:cubicBezTo>
                  <a:cubicBezTo>
                    <a:pt x="112" y="38"/>
                    <a:pt x="112" y="37"/>
                    <a:pt x="112" y="36"/>
                  </a:cubicBezTo>
                  <a:cubicBezTo>
                    <a:pt x="111" y="35"/>
                    <a:pt x="110" y="35"/>
                    <a:pt x="108" y="35"/>
                  </a:cubicBezTo>
                  <a:cubicBezTo>
                    <a:pt x="73" y="51"/>
                    <a:pt x="73" y="51"/>
                    <a:pt x="73" y="51"/>
                  </a:cubicBezTo>
                  <a:cubicBezTo>
                    <a:pt x="73" y="56"/>
                    <a:pt x="73" y="56"/>
                    <a:pt x="73" y="56"/>
                  </a:cubicBezTo>
                  <a:cubicBezTo>
                    <a:pt x="105" y="42"/>
                    <a:pt x="105" y="42"/>
                    <a:pt x="105" y="42"/>
                  </a:cubicBezTo>
                  <a:cubicBezTo>
                    <a:pt x="86" y="86"/>
                    <a:pt x="86" y="86"/>
                    <a:pt x="86" y="86"/>
                  </a:cubicBezTo>
                  <a:cubicBezTo>
                    <a:pt x="73" y="91"/>
                    <a:pt x="73" y="91"/>
                    <a:pt x="73" y="91"/>
                  </a:cubicBezTo>
                  <a:lnTo>
                    <a:pt x="73" y="96"/>
                  </a:lnTo>
                  <a:close/>
                  <a:moveTo>
                    <a:pt x="73" y="5"/>
                  </a:moveTo>
                  <a:cubicBezTo>
                    <a:pt x="54" y="5"/>
                    <a:pt x="37" y="13"/>
                    <a:pt x="25" y="25"/>
                  </a:cubicBezTo>
                  <a:cubicBezTo>
                    <a:pt x="13" y="38"/>
                    <a:pt x="5" y="55"/>
                    <a:pt x="5" y="74"/>
                  </a:cubicBezTo>
                  <a:cubicBezTo>
                    <a:pt x="5" y="92"/>
                    <a:pt x="13" y="110"/>
                    <a:pt x="25" y="122"/>
                  </a:cubicBezTo>
                  <a:cubicBezTo>
                    <a:pt x="37" y="134"/>
                    <a:pt x="54" y="142"/>
                    <a:pt x="73" y="142"/>
                  </a:cubicBezTo>
                  <a:cubicBezTo>
                    <a:pt x="73" y="147"/>
                    <a:pt x="73" y="147"/>
                    <a:pt x="73" y="147"/>
                  </a:cubicBezTo>
                  <a:cubicBezTo>
                    <a:pt x="53" y="147"/>
                    <a:pt x="35" y="139"/>
                    <a:pt x="22" y="125"/>
                  </a:cubicBezTo>
                  <a:cubicBezTo>
                    <a:pt x="8" y="112"/>
                    <a:pt x="0" y="94"/>
                    <a:pt x="0" y="74"/>
                  </a:cubicBezTo>
                  <a:cubicBezTo>
                    <a:pt x="0" y="53"/>
                    <a:pt x="8" y="35"/>
                    <a:pt x="22" y="22"/>
                  </a:cubicBezTo>
                  <a:cubicBezTo>
                    <a:pt x="35" y="9"/>
                    <a:pt x="53" y="0"/>
                    <a:pt x="73" y="0"/>
                  </a:cubicBezTo>
                  <a:cubicBezTo>
                    <a:pt x="73" y="5"/>
                    <a:pt x="73" y="5"/>
                    <a:pt x="73" y="5"/>
                  </a:cubicBezTo>
                  <a:close/>
                  <a:moveTo>
                    <a:pt x="73" y="51"/>
                  </a:moveTo>
                  <a:cubicBezTo>
                    <a:pt x="58" y="57"/>
                    <a:pt x="58" y="57"/>
                    <a:pt x="58" y="57"/>
                  </a:cubicBezTo>
                  <a:cubicBezTo>
                    <a:pt x="58" y="57"/>
                    <a:pt x="57" y="58"/>
                    <a:pt x="57" y="59"/>
                  </a:cubicBezTo>
                  <a:cubicBezTo>
                    <a:pt x="35" y="109"/>
                    <a:pt x="35" y="109"/>
                    <a:pt x="35" y="109"/>
                  </a:cubicBezTo>
                  <a:cubicBezTo>
                    <a:pt x="35" y="109"/>
                    <a:pt x="35" y="109"/>
                    <a:pt x="35" y="109"/>
                  </a:cubicBezTo>
                  <a:cubicBezTo>
                    <a:pt x="35" y="109"/>
                    <a:pt x="35" y="109"/>
                    <a:pt x="35" y="109"/>
                  </a:cubicBezTo>
                  <a:cubicBezTo>
                    <a:pt x="35" y="109"/>
                    <a:pt x="35" y="110"/>
                    <a:pt x="35" y="111"/>
                  </a:cubicBezTo>
                  <a:cubicBezTo>
                    <a:pt x="35" y="112"/>
                    <a:pt x="37" y="112"/>
                    <a:pt x="38" y="112"/>
                  </a:cubicBezTo>
                  <a:cubicBezTo>
                    <a:pt x="73" y="96"/>
                    <a:pt x="73" y="96"/>
                    <a:pt x="73" y="96"/>
                  </a:cubicBezTo>
                  <a:cubicBezTo>
                    <a:pt x="73" y="91"/>
                    <a:pt x="73" y="91"/>
                    <a:pt x="73" y="91"/>
                  </a:cubicBezTo>
                  <a:cubicBezTo>
                    <a:pt x="42" y="105"/>
                    <a:pt x="42" y="105"/>
                    <a:pt x="42" y="105"/>
                  </a:cubicBezTo>
                  <a:cubicBezTo>
                    <a:pt x="61" y="61"/>
                    <a:pt x="61" y="61"/>
                    <a:pt x="61" y="61"/>
                  </a:cubicBezTo>
                  <a:cubicBezTo>
                    <a:pt x="73" y="56"/>
                    <a:pt x="73" y="56"/>
                    <a:pt x="73" y="56"/>
                  </a:cubicBezTo>
                  <a:lnTo>
                    <a:pt x="73" y="5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5" name="Freeform 125"/>
            <p:cNvSpPr>
              <a:spLocks noEditPoints="1"/>
            </p:cNvSpPr>
            <p:nvPr/>
          </p:nvSpPr>
          <p:spPr bwMode="auto">
            <a:xfrm>
              <a:off x="4594302" y="2484577"/>
              <a:ext cx="54212" cy="54212"/>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21 h 21"/>
                <a:gd name="T14" fmla="*/ 10 w 21"/>
                <a:gd name="T15" fmla="*/ 16 h 21"/>
                <a:gd name="T16" fmla="*/ 10 w 21"/>
                <a:gd name="T17" fmla="*/ 16 h 21"/>
                <a:gd name="T18" fmla="*/ 14 w 21"/>
                <a:gd name="T19" fmla="*/ 15 h 21"/>
                <a:gd name="T20" fmla="*/ 14 w 21"/>
                <a:gd name="T21" fmla="*/ 15 h 21"/>
                <a:gd name="T22" fmla="*/ 16 w 21"/>
                <a:gd name="T23" fmla="*/ 11 h 21"/>
                <a:gd name="T24" fmla="*/ 14 w 21"/>
                <a:gd name="T25" fmla="*/ 7 h 21"/>
                <a:gd name="T26" fmla="*/ 10 w 21"/>
                <a:gd name="T27" fmla="*/ 5 h 21"/>
                <a:gd name="T28" fmla="*/ 10 w 21"/>
                <a:gd name="T29" fmla="*/ 5 h 21"/>
                <a:gd name="T30" fmla="*/ 10 w 21"/>
                <a:gd name="T31" fmla="*/ 0 h 21"/>
                <a:gd name="T32" fmla="*/ 10 w 21"/>
                <a:gd name="T33" fmla="*/ 21 h 21"/>
                <a:gd name="T34" fmla="*/ 3 w 21"/>
                <a:gd name="T35" fmla="*/ 18 h 21"/>
                <a:gd name="T36" fmla="*/ 0 w 21"/>
                <a:gd name="T37" fmla="*/ 11 h 21"/>
                <a:gd name="T38" fmla="*/ 3 w 21"/>
                <a:gd name="T39" fmla="*/ 3 h 21"/>
                <a:gd name="T40" fmla="*/ 3 w 21"/>
                <a:gd name="T41" fmla="*/ 3 h 21"/>
                <a:gd name="T42" fmla="*/ 10 w 21"/>
                <a:gd name="T43" fmla="*/ 0 h 21"/>
                <a:gd name="T44" fmla="*/ 10 w 21"/>
                <a:gd name="T45" fmla="*/ 5 h 21"/>
                <a:gd name="T46" fmla="*/ 6 w 21"/>
                <a:gd name="T47" fmla="*/ 7 h 21"/>
                <a:gd name="T48" fmla="*/ 6 w 21"/>
                <a:gd name="T49" fmla="*/ 7 h 21"/>
                <a:gd name="T50" fmla="*/ 6 w 21"/>
                <a:gd name="T51" fmla="*/ 7 h 21"/>
                <a:gd name="T52" fmla="*/ 5 w 21"/>
                <a:gd name="T53" fmla="*/ 11 h 21"/>
                <a:gd name="T54" fmla="*/ 6 w 21"/>
                <a:gd name="T55" fmla="*/ 15 h 21"/>
                <a:gd name="T56" fmla="*/ 10 w 21"/>
                <a:gd name="T57" fmla="*/ 16 h 21"/>
                <a:gd name="T58" fmla="*/ 10 w 21"/>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20" y="5"/>
                    <a:pt x="21" y="8"/>
                    <a:pt x="21" y="11"/>
                  </a:cubicBezTo>
                  <a:cubicBezTo>
                    <a:pt x="21" y="14"/>
                    <a:pt x="20" y="16"/>
                    <a:pt x="18" y="18"/>
                  </a:cubicBezTo>
                  <a:cubicBezTo>
                    <a:pt x="18" y="18"/>
                    <a:pt x="18" y="18"/>
                    <a:pt x="18" y="18"/>
                  </a:cubicBezTo>
                  <a:cubicBezTo>
                    <a:pt x="16" y="20"/>
                    <a:pt x="13" y="21"/>
                    <a:pt x="10" y="21"/>
                  </a:cubicBezTo>
                  <a:cubicBezTo>
                    <a:pt x="10" y="21"/>
                    <a:pt x="10" y="21"/>
                    <a:pt x="10" y="21"/>
                  </a:cubicBezTo>
                  <a:cubicBezTo>
                    <a:pt x="10" y="16"/>
                    <a:pt x="10" y="16"/>
                    <a:pt x="10" y="16"/>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cubicBezTo>
                    <a:pt x="10" y="5"/>
                    <a:pt x="10" y="5"/>
                    <a:pt x="10" y="5"/>
                  </a:cubicBezTo>
                  <a:cubicBezTo>
                    <a:pt x="10" y="0"/>
                    <a:pt x="10" y="0"/>
                    <a:pt x="10" y="0"/>
                  </a:cubicBezTo>
                  <a:close/>
                  <a:moveTo>
                    <a:pt x="10" y="21"/>
                  </a:moveTo>
                  <a:cubicBezTo>
                    <a:pt x="7" y="21"/>
                    <a:pt x="5" y="20"/>
                    <a:pt x="3" y="18"/>
                  </a:cubicBezTo>
                  <a:cubicBezTo>
                    <a:pt x="1" y="16"/>
                    <a:pt x="0" y="14"/>
                    <a:pt x="0" y="11"/>
                  </a:cubicBezTo>
                  <a:cubicBezTo>
                    <a:pt x="0" y="8"/>
                    <a:pt x="1" y="5"/>
                    <a:pt x="3" y="3"/>
                  </a:cubicBezTo>
                  <a:cubicBezTo>
                    <a:pt x="3" y="3"/>
                    <a:pt x="3" y="3"/>
                    <a:pt x="3" y="3"/>
                  </a:cubicBezTo>
                  <a:cubicBezTo>
                    <a:pt x="5" y="1"/>
                    <a:pt x="7" y="0"/>
                    <a:pt x="10" y="0"/>
                  </a:cubicBezTo>
                  <a:cubicBezTo>
                    <a:pt x="10" y="5"/>
                    <a:pt x="10" y="5"/>
                    <a:pt x="10" y="5"/>
                  </a:cubicBezTo>
                  <a:cubicBezTo>
                    <a:pt x="9" y="5"/>
                    <a:pt x="7" y="6"/>
                    <a:pt x="6" y="7"/>
                  </a:cubicBezTo>
                  <a:cubicBezTo>
                    <a:pt x="6" y="7"/>
                    <a:pt x="6" y="7"/>
                    <a:pt x="6" y="7"/>
                  </a:cubicBezTo>
                  <a:cubicBezTo>
                    <a:pt x="6" y="7"/>
                    <a:pt x="6" y="7"/>
                    <a:pt x="6" y="7"/>
                  </a:cubicBezTo>
                  <a:cubicBezTo>
                    <a:pt x="5" y="8"/>
                    <a:pt x="5" y="9"/>
                    <a:pt x="5" y="11"/>
                  </a:cubicBezTo>
                  <a:cubicBezTo>
                    <a:pt x="5" y="12"/>
                    <a:pt x="5" y="14"/>
                    <a:pt x="6" y="15"/>
                  </a:cubicBezTo>
                  <a:cubicBezTo>
                    <a:pt x="7" y="16"/>
                    <a:pt x="9" y="16"/>
                    <a:pt x="10" y="16"/>
                  </a:cubicBezTo>
                  <a:lnTo>
                    <a:pt x="10" y="2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6" name="Freeform 153"/>
            <p:cNvSpPr>
              <a:spLocks noEditPoints="1"/>
            </p:cNvSpPr>
            <p:nvPr/>
          </p:nvSpPr>
          <p:spPr bwMode="auto">
            <a:xfrm>
              <a:off x="5832130" y="4163324"/>
              <a:ext cx="122880" cy="148178"/>
            </a:xfrm>
            <a:custGeom>
              <a:avLst/>
              <a:gdLst>
                <a:gd name="T0" fmla="*/ 24 w 48"/>
                <a:gd name="T1" fmla="*/ 47 h 58"/>
                <a:gd name="T2" fmla="*/ 35 w 48"/>
                <a:gd name="T3" fmla="*/ 30 h 58"/>
                <a:gd name="T4" fmla="*/ 43 w 48"/>
                <a:gd name="T5" fmla="*/ 4 h 58"/>
                <a:gd name="T6" fmla="*/ 24 w 48"/>
                <a:gd name="T7" fmla="*/ 4 h 58"/>
                <a:gd name="T8" fmla="*/ 24 w 48"/>
                <a:gd name="T9" fmla="*/ 0 h 58"/>
                <a:gd name="T10" fmla="*/ 45 w 48"/>
                <a:gd name="T11" fmla="*/ 0 h 58"/>
                <a:gd name="T12" fmla="*/ 45 w 48"/>
                <a:gd name="T13" fmla="*/ 0 h 58"/>
                <a:gd name="T14" fmla="*/ 46 w 48"/>
                <a:gd name="T15" fmla="*/ 0 h 58"/>
                <a:gd name="T16" fmla="*/ 48 w 48"/>
                <a:gd name="T17" fmla="*/ 2 h 58"/>
                <a:gd name="T18" fmla="*/ 39 w 48"/>
                <a:gd name="T19" fmla="*/ 32 h 58"/>
                <a:gd name="T20" fmla="*/ 24 w 48"/>
                <a:gd name="T21" fmla="*/ 54 h 58"/>
                <a:gd name="T22" fmla="*/ 24 w 48"/>
                <a:gd name="T23" fmla="*/ 47 h 58"/>
                <a:gd name="T24" fmla="*/ 5 w 48"/>
                <a:gd name="T25" fmla="*/ 4 h 58"/>
                <a:gd name="T26" fmla="*/ 10 w 48"/>
                <a:gd name="T27" fmla="*/ 30 h 58"/>
                <a:gd name="T28" fmla="*/ 20 w 48"/>
                <a:gd name="T29" fmla="*/ 52 h 58"/>
                <a:gd name="T30" fmla="*/ 24 w 48"/>
                <a:gd name="T31" fmla="*/ 47 h 58"/>
                <a:gd name="T32" fmla="*/ 24 w 48"/>
                <a:gd name="T33" fmla="*/ 54 h 58"/>
                <a:gd name="T34" fmla="*/ 21 w 48"/>
                <a:gd name="T35" fmla="*/ 57 h 58"/>
                <a:gd name="T36" fmla="*/ 20 w 48"/>
                <a:gd name="T37" fmla="*/ 58 h 58"/>
                <a:gd name="T38" fmla="*/ 17 w 48"/>
                <a:gd name="T39" fmla="*/ 57 h 58"/>
                <a:gd name="T40" fmla="*/ 5 w 48"/>
                <a:gd name="T41" fmla="*/ 31 h 58"/>
                <a:gd name="T42" fmla="*/ 0 w 48"/>
                <a:gd name="T43" fmla="*/ 2 h 58"/>
                <a:gd name="T44" fmla="*/ 0 w 48"/>
                <a:gd name="T45" fmla="*/ 2 h 58"/>
                <a:gd name="T46" fmla="*/ 3 w 48"/>
                <a:gd name="T47" fmla="*/ 0 h 58"/>
                <a:gd name="T48" fmla="*/ 24 w 48"/>
                <a:gd name="T49" fmla="*/ 0 h 58"/>
                <a:gd name="T50" fmla="*/ 24 w 48"/>
                <a:gd name="T51" fmla="*/ 4 h 58"/>
                <a:gd name="T52" fmla="*/ 5 w 48"/>
                <a:gd name="T5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58">
                  <a:moveTo>
                    <a:pt x="24" y="47"/>
                  </a:moveTo>
                  <a:cubicBezTo>
                    <a:pt x="28" y="42"/>
                    <a:pt x="32" y="36"/>
                    <a:pt x="35" y="30"/>
                  </a:cubicBezTo>
                  <a:cubicBezTo>
                    <a:pt x="39" y="22"/>
                    <a:pt x="42" y="14"/>
                    <a:pt x="43" y="4"/>
                  </a:cubicBezTo>
                  <a:cubicBezTo>
                    <a:pt x="24" y="4"/>
                    <a:pt x="24" y="4"/>
                    <a:pt x="24" y="4"/>
                  </a:cubicBezTo>
                  <a:cubicBezTo>
                    <a:pt x="24" y="0"/>
                    <a:pt x="24" y="0"/>
                    <a:pt x="24" y="0"/>
                  </a:cubicBezTo>
                  <a:cubicBezTo>
                    <a:pt x="45" y="0"/>
                    <a:pt x="45" y="0"/>
                    <a:pt x="45" y="0"/>
                  </a:cubicBezTo>
                  <a:cubicBezTo>
                    <a:pt x="45" y="0"/>
                    <a:pt x="45" y="0"/>
                    <a:pt x="45" y="0"/>
                  </a:cubicBezTo>
                  <a:cubicBezTo>
                    <a:pt x="46" y="0"/>
                    <a:pt x="46" y="0"/>
                    <a:pt x="46" y="0"/>
                  </a:cubicBezTo>
                  <a:cubicBezTo>
                    <a:pt x="47" y="0"/>
                    <a:pt x="48" y="1"/>
                    <a:pt x="48" y="2"/>
                  </a:cubicBezTo>
                  <a:cubicBezTo>
                    <a:pt x="47" y="13"/>
                    <a:pt x="44" y="23"/>
                    <a:pt x="39" y="32"/>
                  </a:cubicBezTo>
                  <a:cubicBezTo>
                    <a:pt x="35" y="40"/>
                    <a:pt x="30" y="48"/>
                    <a:pt x="24" y="54"/>
                  </a:cubicBezTo>
                  <a:lnTo>
                    <a:pt x="24" y="47"/>
                  </a:lnTo>
                  <a:close/>
                  <a:moveTo>
                    <a:pt x="5" y="4"/>
                  </a:moveTo>
                  <a:cubicBezTo>
                    <a:pt x="6" y="13"/>
                    <a:pt x="7" y="22"/>
                    <a:pt x="10" y="30"/>
                  </a:cubicBezTo>
                  <a:cubicBezTo>
                    <a:pt x="12" y="38"/>
                    <a:pt x="16" y="46"/>
                    <a:pt x="20" y="52"/>
                  </a:cubicBezTo>
                  <a:cubicBezTo>
                    <a:pt x="21" y="50"/>
                    <a:pt x="23" y="49"/>
                    <a:pt x="24" y="47"/>
                  </a:cubicBezTo>
                  <a:cubicBezTo>
                    <a:pt x="24" y="54"/>
                    <a:pt x="24" y="54"/>
                    <a:pt x="24" y="54"/>
                  </a:cubicBezTo>
                  <a:cubicBezTo>
                    <a:pt x="23" y="55"/>
                    <a:pt x="22" y="56"/>
                    <a:pt x="21" y="57"/>
                  </a:cubicBezTo>
                  <a:cubicBezTo>
                    <a:pt x="21" y="57"/>
                    <a:pt x="21" y="58"/>
                    <a:pt x="20" y="58"/>
                  </a:cubicBezTo>
                  <a:cubicBezTo>
                    <a:pt x="19" y="58"/>
                    <a:pt x="18" y="58"/>
                    <a:pt x="17" y="57"/>
                  </a:cubicBezTo>
                  <a:cubicBezTo>
                    <a:pt x="12" y="50"/>
                    <a:pt x="8" y="41"/>
                    <a:pt x="5" y="31"/>
                  </a:cubicBezTo>
                  <a:cubicBezTo>
                    <a:pt x="3" y="22"/>
                    <a:pt x="1" y="13"/>
                    <a:pt x="0" y="2"/>
                  </a:cubicBezTo>
                  <a:cubicBezTo>
                    <a:pt x="0" y="2"/>
                    <a:pt x="0" y="2"/>
                    <a:pt x="0" y="2"/>
                  </a:cubicBezTo>
                  <a:cubicBezTo>
                    <a:pt x="0" y="1"/>
                    <a:pt x="1" y="0"/>
                    <a:pt x="3" y="0"/>
                  </a:cubicBezTo>
                  <a:cubicBezTo>
                    <a:pt x="24" y="0"/>
                    <a:pt x="24" y="0"/>
                    <a:pt x="24" y="0"/>
                  </a:cubicBezTo>
                  <a:cubicBezTo>
                    <a:pt x="24" y="4"/>
                    <a:pt x="24" y="4"/>
                    <a:pt x="24" y="4"/>
                  </a:cubicBezTo>
                  <a:lnTo>
                    <a:pt x="5"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7" name="Freeform 154"/>
            <p:cNvSpPr>
              <a:spLocks noEditPoints="1"/>
            </p:cNvSpPr>
            <p:nvPr/>
          </p:nvSpPr>
          <p:spPr bwMode="auto">
            <a:xfrm>
              <a:off x="5832130" y="3988041"/>
              <a:ext cx="122880" cy="151793"/>
            </a:xfrm>
            <a:custGeom>
              <a:avLst/>
              <a:gdLst>
                <a:gd name="T0" fmla="*/ 24 w 48"/>
                <a:gd name="T1" fmla="*/ 54 h 59"/>
                <a:gd name="T2" fmla="*/ 43 w 48"/>
                <a:gd name="T3" fmla="*/ 54 h 59"/>
                <a:gd name="T4" fmla="*/ 35 w 48"/>
                <a:gd name="T5" fmla="*/ 28 h 59"/>
                <a:gd name="T6" fmla="*/ 24 w 48"/>
                <a:gd name="T7" fmla="*/ 11 h 59"/>
                <a:gd name="T8" fmla="*/ 24 w 48"/>
                <a:gd name="T9" fmla="*/ 4 h 59"/>
                <a:gd name="T10" fmla="*/ 39 w 48"/>
                <a:gd name="T11" fmla="*/ 26 h 59"/>
                <a:gd name="T12" fmla="*/ 48 w 48"/>
                <a:gd name="T13" fmla="*/ 56 h 59"/>
                <a:gd name="T14" fmla="*/ 48 w 48"/>
                <a:gd name="T15" fmla="*/ 56 h 59"/>
                <a:gd name="T16" fmla="*/ 45 w 48"/>
                <a:gd name="T17" fmla="*/ 59 h 59"/>
                <a:gd name="T18" fmla="*/ 24 w 48"/>
                <a:gd name="T19" fmla="*/ 59 h 59"/>
                <a:gd name="T20" fmla="*/ 24 w 48"/>
                <a:gd name="T21" fmla="*/ 54 h 59"/>
                <a:gd name="T22" fmla="*/ 20 w 48"/>
                <a:gd name="T23" fmla="*/ 6 h 59"/>
                <a:gd name="T24" fmla="*/ 10 w 48"/>
                <a:gd name="T25" fmla="*/ 28 h 59"/>
                <a:gd name="T26" fmla="*/ 5 w 48"/>
                <a:gd name="T27" fmla="*/ 54 h 59"/>
                <a:gd name="T28" fmla="*/ 24 w 48"/>
                <a:gd name="T29" fmla="*/ 54 h 59"/>
                <a:gd name="T30" fmla="*/ 24 w 48"/>
                <a:gd name="T31" fmla="*/ 59 h 59"/>
                <a:gd name="T32" fmla="*/ 3 w 48"/>
                <a:gd name="T33" fmla="*/ 59 h 59"/>
                <a:gd name="T34" fmla="*/ 3 w 48"/>
                <a:gd name="T35" fmla="*/ 59 h 59"/>
                <a:gd name="T36" fmla="*/ 2 w 48"/>
                <a:gd name="T37" fmla="*/ 59 h 59"/>
                <a:gd name="T38" fmla="*/ 0 w 48"/>
                <a:gd name="T39" fmla="*/ 56 h 59"/>
                <a:gd name="T40" fmla="*/ 5 w 48"/>
                <a:gd name="T41" fmla="*/ 27 h 59"/>
                <a:gd name="T42" fmla="*/ 17 w 48"/>
                <a:gd name="T43" fmla="*/ 1 h 59"/>
                <a:gd name="T44" fmla="*/ 17 w 48"/>
                <a:gd name="T45" fmla="*/ 1 h 59"/>
                <a:gd name="T46" fmla="*/ 17 w 48"/>
                <a:gd name="T47" fmla="*/ 1 h 59"/>
                <a:gd name="T48" fmla="*/ 21 w 48"/>
                <a:gd name="T49" fmla="*/ 1 h 59"/>
                <a:gd name="T50" fmla="*/ 24 w 48"/>
                <a:gd name="T51" fmla="*/ 4 h 59"/>
                <a:gd name="T52" fmla="*/ 24 w 48"/>
                <a:gd name="T53" fmla="*/ 11 h 59"/>
                <a:gd name="T54" fmla="*/ 20 w 48"/>
                <a:gd name="T5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59">
                  <a:moveTo>
                    <a:pt x="24" y="54"/>
                  </a:moveTo>
                  <a:cubicBezTo>
                    <a:pt x="43" y="54"/>
                    <a:pt x="43" y="54"/>
                    <a:pt x="43" y="54"/>
                  </a:cubicBezTo>
                  <a:cubicBezTo>
                    <a:pt x="42" y="45"/>
                    <a:pt x="39" y="36"/>
                    <a:pt x="35" y="28"/>
                  </a:cubicBezTo>
                  <a:cubicBezTo>
                    <a:pt x="32" y="22"/>
                    <a:pt x="28" y="16"/>
                    <a:pt x="24" y="11"/>
                  </a:cubicBezTo>
                  <a:cubicBezTo>
                    <a:pt x="24" y="4"/>
                    <a:pt x="24" y="4"/>
                    <a:pt x="24" y="4"/>
                  </a:cubicBezTo>
                  <a:cubicBezTo>
                    <a:pt x="30" y="10"/>
                    <a:pt x="35" y="18"/>
                    <a:pt x="39" y="26"/>
                  </a:cubicBezTo>
                  <a:cubicBezTo>
                    <a:pt x="44" y="35"/>
                    <a:pt x="47" y="45"/>
                    <a:pt x="48" y="56"/>
                  </a:cubicBezTo>
                  <a:cubicBezTo>
                    <a:pt x="48" y="56"/>
                    <a:pt x="48" y="56"/>
                    <a:pt x="48" y="56"/>
                  </a:cubicBezTo>
                  <a:cubicBezTo>
                    <a:pt x="48" y="58"/>
                    <a:pt x="47" y="59"/>
                    <a:pt x="45" y="59"/>
                  </a:cubicBezTo>
                  <a:cubicBezTo>
                    <a:pt x="24" y="59"/>
                    <a:pt x="24" y="59"/>
                    <a:pt x="24" y="59"/>
                  </a:cubicBezTo>
                  <a:lnTo>
                    <a:pt x="24" y="54"/>
                  </a:lnTo>
                  <a:close/>
                  <a:moveTo>
                    <a:pt x="20" y="6"/>
                  </a:moveTo>
                  <a:cubicBezTo>
                    <a:pt x="16" y="13"/>
                    <a:pt x="12" y="20"/>
                    <a:pt x="10" y="28"/>
                  </a:cubicBezTo>
                  <a:cubicBezTo>
                    <a:pt x="7"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2" y="59"/>
                    <a:pt x="2" y="59"/>
                    <a:pt x="2" y="59"/>
                  </a:cubicBezTo>
                  <a:cubicBezTo>
                    <a:pt x="1" y="59"/>
                    <a:pt x="0" y="57"/>
                    <a:pt x="0" y="56"/>
                  </a:cubicBezTo>
                  <a:cubicBezTo>
                    <a:pt x="1" y="46"/>
                    <a:pt x="3" y="36"/>
                    <a:pt x="5" y="27"/>
                  </a:cubicBezTo>
                  <a:cubicBezTo>
                    <a:pt x="8" y="17"/>
                    <a:pt x="12" y="8"/>
                    <a:pt x="17" y="1"/>
                  </a:cubicBezTo>
                  <a:cubicBezTo>
                    <a:pt x="17" y="1"/>
                    <a:pt x="17" y="1"/>
                    <a:pt x="17" y="1"/>
                  </a:cubicBezTo>
                  <a:cubicBezTo>
                    <a:pt x="17" y="1"/>
                    <a:pt x="17" y="1"/>
                    <a:pt x="17" y="1"/>
                  </a:cubicBezTo>
                  <a:cubicBezTo>
                    <a:pt x="18" y="0"/>
                    <a:pt x="20" y="0"/>
                    <a:pt x="21" y="1"/>
                  </a:cubicBezTo>
                  <a:cubicBezTo>
                    <a:pt x="22" y="2"/>
                    <a:pt x="23" y="3"/>
                    <a:pt x="24" y="4"/>
                  </a:cubicBezTo>
                  <a:cubicBezTo>
                    <a:pt x="24" y="11"/>
                    <a:pt x="24" y="11"/>
                    <a:pt x="24" y="11"/>
                  </a:cubicBezTo>
                  <a:cubicBezTo>
                    <a:pt x="23" y="9"/>
                    <a:pt x="21" y="8"/>
                    <a:pt x="20" y="6"/>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8" name="Freeform 155"/>
            <p:cNvSpPr>
              <a:spLocks noEditPoints="1"/>
            </p:cNvSpPr>
            <p:nvPr/>
          </p:nvSpPr>
          <p:spPr bwMode="auto">
            <a:xfrm>
              <a:off x="5750813" y="3933829"/>
              <a:ext cx="110231" cy="206003"/>
            </a:xfrm>
            <a:custGeom>
              <a:avLst/>
              <a:gdLst>
                <a:gd name="T0" fmla="*/ 21 w 43"/>
                <a:gd name="T1" fmla="*/ 57 h 80"/>
                <a:gd name="T2" fmla="*/ 24 w 43"/>
                <a:gd name="T3" fmla="*/ 43 h 80"/>
                <a:gd name="T4" fmla="*/ 37 w 43"/>
                <a:gd name="T5" fmla="*/ 16 h 80"/>
                <a:gd name="T6" fmla="*/ 21 w 43"/>
                <a:gd name="T7" fmla="*/ 9 h 80"/>
                <a:gd name="T8" fmla="*/ 21 w 43"/>
                <a:gd name="T9" fmla="*/ 8 h 80"/>
                <a:gd name="T10" fmla="*/ 21 w 43"/>
                <a:gd name="T11" fmla="*/ 3 h 80"/>
                <a:gd name="T12" fmla="*/ 23 w 43"/>
                <a:gd name="T13" fmla="*/ 4 h 80"/>
                <a:gd name="T14" fmla="*/ 41 w 43"/>
                <a:gd name="T15" fmla="*/ 13 h 80"/>
                <a:gd name="T16" fmla="*/ 42 w 43"/>
                <a:gd name="T17" fmla="*/ 13 h 80"/>
                <a:gd name="T18" fmla="*/ 42 w 43"/>
                <a:gd name="T19" fmla="*/ 16 h 80"/>
                <a:gd name="T20" fmla="*/ 29 w 43"/>
                <a:gd name="T21" fmla="*/ 45 h 80"/>
                <a:gd name="T22" fmla="*/ 23 w 43"/>
                <a:gd name="T23" fmla="*/ 77 h 80"/>
                <a:gd name="T24" fmla="*/ 23 w 43"/>
                <a:gd name="T25" fmla="*/ 77 h 80"/>
                <a:gd name="T26" fmla="*/ 21 w 43"/>
                <a:gd name="T27" fmla="*/ 80 h 80"/>
                <a:gd name="T28" fmla="*/ 21 w 43"/>
                <a:gd name="T29" fmla="*/ 57 h 80"/>
                <a:gd name="T30" fmla="*/ 5 w 43"/>
                <a:gd name="T31" fmla="*/ 5 h 80"/>
                <a:gd name="T32" fmla="*/ 5 w 43"/>
                <a:gd name="T33" fmla="*/ 75 h 80"/>
                <a:gd name="T34" fmla="*/ 19 w 43"/>
                <a:gd name="T35" fmla="*/ 75 h 80"/>
                <a:gd name="T36" fmla="*/ 21 w 43"/>
                <a:gd name="T37" fmla="*/ 57 h 80"/>
                <a:gd name="T38" fmla="*/ 21 w 43"/>
                <a:gd name="T39" fmla="*/ 80 h 80"/>
                <a:gd name="T40" fmla="*/ 21 w 43"/>
                <a:gd name="T41" fmla="*/ 80 h 80"/>
                <a:gd name="T42" fmla="*/ 2 w 43"/>
                <a:gd name="T43" fmla="*/ 80 h 80"/>
                <a:gd name="T44" fmla="*/ 0 w 43"/>
                <a:gd name="T45" fmla="*/ 77 h 80"/>
                <a:gd name="T46" fmla="*/ 0 w 43"/>
                <a:gd name="T47" fmla="*/ 2 h 80"/>
                <a:gd name="T48" fmla="*/ 0 w 43"/>
                <a:gd name="T49" fmla="*/ 2 h 80"/>
                <a:gd name="T50" fmla="*/ 0 w 43"/>
                <a:gd name="T51" fmla="*/ 2 h 80"/>
                <a:gd name="T52" fmla="*/ 3 w 43"/>
                <a:gd name="T53" fmla="*/ 0 h 80"/>
                <a:gd name="T54" fmla="*/ 21 w 43"/>
                <a:gd name="T55" fmla="*/ 3 h 80"/>
                <a:gd name="T56" fmla="*/ 21 w 43"/>
                <a:gd name="T57" fmla="*/ 8 h 80"/>
                <a:gd name="T58" fmla="*/ 5 w 43"/>
                <a:gd name="T59"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80">
                  <a:moveTo>
                    <a:pt x="21" y="57"/>
                  </a:moveTo>
                  <a:cubicBezTo>
                    <a:pt x="22" y="52"/>
                    <a:pt x="23" y="48"/>
                    <a:pt x="24" y="43"/>
                  </a:cubicBezTo>
                  <a:cubicBezTo>
                    <a:pt x="28" y="33"/>
                    <a:pt x="32" y="24"/>
                    <a:pt x="37" y="16"/>
                  </a:cubicBezTo>
                  <a:cubicBezTo>
                    <a:pt x="32" y="13"/>
                    <a:pt x="27" y="10"/>
                    <a:pt x="21" y="9"/>
                  </a:cubicBezTo>
                  <a:cubicBezTo>
                    <a:pt x="21" y="8"/>
                    <a:pt x="21" y="8"/>
                    <a:pt x="21" y="8"/>
                  </a:cubicBezTo>
                  <a:cubicBezTo>
                    <a:pt x="21" y="3"/>
                    <a:pt x="21" y="3"/>
                    <a:pt x="21" y="3"/>
                  </a:cubicBezTo>
                  <a:cubicBezTo>
                    <a:pt x="22" y="4"/>
                    <a:pt x="22" y="4"/>
                    <a:pt x="23" y="4"/>
                  </a:cubicBezTo>
                  <a:cubicBezTo>
                    <a:pt x="29" y="6"/>
                    <a:pt x="36" y="9"/>
                    <a:pt x="41" y="13"/>
                  </a:cubicBezTo>
                  <a:cubicBezTo>
                    <a:pt x="42" y="13"/>
                    <a:pt x="42" y="13"/>
                    <a:pt x="42" y="13"/>
                  </a:cubicBezTo>
                  <a:cubicBezTo>
                    <a:pt x="43" y="14"/>
                    <a:pt x="43" y="15"/>
                    <a:pt x="42" y="16"/>
                  </a:cubicBezTo>
                  <a:cubicBezTo>
                    <a:pt x="37" y="24"/>
                    <a:pt x="32" y="34"/>
                    <a:pt x="29" y="45"/>
                  </a:cubicBezTo>
                  <a:cubicBezTo>
                    <a:pt x="26" y="55"/>
                    <a:pt x="24" y="66"/>
                    <a:pt x="23" y="77"/>
                  </a:cubicBezTo>
                  <a:cubicBezTo>
                    <a:pt x="23" y="77"/>
                    <a:pt x="23" y="77"/>
                    <a:pt x="23" y="77"/>
                  </a:cubicBezTo>
                  <a:cubicBezTo>
                    <a:pt x="23" y="79"/>
                    <a:pt x="22" y="80"/>
                    <a:pt x="21" y="80"/>
                  </a:cubicBezTo>
                  <a:lnTo>
                    <a:pt x="21" y="57"/>
                  </a:lnTo>
                  <a:close/>
                  <a:moveTo>
                    <a:pt x="5" y="5"/>
                  </a:moveTo>
                  <a:cubicBezTo>
                    <a:pt x="5" y="75"/>
                    <a:pt x="5" y="75"/>
                    <a:pt x="5" y="75"/>
                  </a:cubicBezTo>
                  <a:cubicBezTo>
                    <a:pt x="19" y="75"/>
                    <a:pt x="19" y="75"/>
                    <a:pt x="19" y="75"/>
                  </a:cubicBezTo>
                  <a:cubicBezTo>
                    <a:pt x="19" y="69"/>
                    <a:pt x="20" y="63"/>
                    <a:pt x="21" y="57"/>
                  </a:cubicBezTo>
                  <a:cubicBezTo>
                    <a:pt x="21" y="80"/>
                    <a:pt x="21" y="80"/>
                    <a:pt x="21" y="80"/>
                  </a:cubicBezTo>
                  <a:cubicBezTo>
                    <a:pt x="21" y="80"/>
                    <a:pt x="21" y="80"/>
                    <a:pt x="21" y="80"/>
                  </a:cubicBezTo>
                  <a:cubicBezTo>
                    <a:pt x="2" y="80"/>
                    <a:pt x="2" y="80"/>
                    <a:pt x="2" y="80"/>
                  </a:cubicBezTo>
                  <a:cubicBezTo>
                    <a:pt x="1" y="80"/>
                    <a:pt x="0" y="79"/>
                    <a:pt x="0" y="77"/>
                  </a:cubicBezTo>
                  <a:cubicBezTo>
                    <a:pt x="0" y="2"/>
                    <a:pt x="0" y="2"/>
                    <a:pt x="0" y="2"/>
                  </a:cubicBezTo>
                  <a:cubicBezTo>
                    <a:pt x="0" y="2"/>
                    <a:pt x="0" y="2"/>
                    <a:pt x="0" y="2"/>
                  </a:cubicBezTo>
                  <a:cubicBezTo>
                    <a:pt x="0" y="2"/>
                    <a:pt x="0" y="2"/>
                    <a:pt x="0" y="2"/>
                  </a:cubicBezTo>
                  <a:cubicBezTo>
                    <a:pt x="0" y="1"/>
                    <a:pt x="1" y="0"/>
                    <a:pt x="3" y="0"/>
                  </a:cubicBezTo>
                  <a:cubicBezTo>
                    <a:pt x="9" y="0"/>
                    <a:pt x="15" y="2"/>
                    <a:pt x="21" y="3"/>
                  </a:cubicBezTo>
                  <a:cubicBezTo>
                    <a:pt x="21" y="8"/>
                    <a:pt x="21" y="8"/>
                    <a:pt x="21" y="8"/>
                  </a:cubicBezTo>
                  <a:cubicBezTo>
                    <a:pt x="16" y="7"/>
                    <a:pt x="10" y="6"/>
                    <a:pt x="5" y="5"/>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49" name="Freeform 156"/>
            <p:cNvSpPr>
              <a:spLocks noEditPoints="1"/>
            </p:cNvSpPr>
            <p:nvPr/>
          </p:nvSpPr>
          <p:spPr bwMode="auto">
            <a:xfrm>
              <a:off x="5617092" y="4163324"/>
              <a:ext cx="110231" cy="202389"/>
            </a:xfrm>
            <a:custGeom>
              <a:avLst/>
              <a:gdLst>
                <a:gd name="T0" fmla="*/ 38 w 43"/>
                <a:gd name="T1" fmla="*/ 74 h 79"/>
                <a:gd name="T2" fmla="*/ 38 w 43"/>
                <a:gd name="T3" fmla="*/ 4 h 79"/>
                <a:gd name="T4" fmla="*/ 24 w 43"/>
                <a:gd name="T5" fmla="*/ 4 h 79"/>
                <a:gd name="T6" fmla="*/ 22 w 43"/>
                <a:gd name="T7" fmla="*/ 19 h 79"/>
                <a:gd name="T8" fmla="*/ 22 w 43"/>
                <a:gd name="T9" fmla="*/ 0 h 79"/>
                <a:gd name="T10" fmla="*/ 41 w 43"/>
                <a:gd name="T11" fmla="*/ 0 h 79"/>
                <a:gd name="T12" fmla="*/ 43 w 43"/>
                <a:gd name="T13" fmla="*/ 2 h 79"/>
                <a:gd name="T14" fmla="*/ 43 w 43"/>
                <a:gd name="T15" fmla="*/ 77 h 79"/>
                <a:gd name="T16" fmla="*/ 43 w 43"/>
                <a:gd name="T17" fmla="*/ 77 h 79"/>
                <a:gd name="T18" fmla="*/ 43 w 43"/>
                <a:gd name="T19" fmla="*/ 77 h 79"/>
                <a:gd name="T20" fmla="*/ 41 w 43"/>
                <a:gd name="T21" fmla="*/ 79 h 79"/>
                <a:gd name="T22" fmla="*/ 22 w 43"/>
                <a:gd name="T23" fmla="*/ 76 h 79"/>
                <a:gd name="T24" fmla="*/ 22 w 43"/>
                <a:gd name="T25" fmla="*/ 71 h 79"/>
                <a:gd name="T26" fmla="*/ 38 w 43"/>
                <a:gd name="T27" fmla="*/ 74 h 79"/>
                <a:gd name="T28" fmla="*/ 22 w 43"/>
                <a:gd name="T29" fmla="*/ 19 h 79"/>
                <a:gd name="T30" fmla="*/ 18 w 43"/>
                <a:gd name="T31" fmla="*/ 36 h 79"/>
                <a:gd name="T32" fmla="*/ 6 w 43"/>
                <a:gd name="T33" fmla="*/ 63 h 79"/>
                <a:gd name="T34" fmla="*/ 21 w 43"/>
                <a:gd name="T35" fmla="*/ 70 h 79"/>
                <a:gd name="T36" fmla="*/ 22 w 43"/>
                <a:gd name="T37" fmla="*/ 71 h 79"/>
                <a:gd name="T38" fmla="*/ 22 w 43"/>
                <a:gd name="T39" fmla="*/ 76 h 79"/>
                <a:gd name="T40" fmla="*/ 20 w 43"/>
                <a:gd name="T41" fmla="*/ 75 h 79"/>
                <a:gd name="T42" fmla="*/ 1 w 43"/>
                <a:gd name="T43" fmla="*/ 66 h 79"/>
                <a:gd name="T44" fmla="*/ 1 w 43"/>
                <a:gd name="T45" fmla="*/ 66 h 79"/>
                <a:gd name="T46" fmla="*/ 0 w 43"/>
                <a:gd name="T47" fmla="*/ 62 h 79"/>
                <a:gd name="T48" fmla="*/ 13 w 43"/>
                <a:gd name="T49" fmla="*/ 34 h 79"/>
                <a:gd name="T50" fmla="*/ 19 w 43"/>
                <a:gd name="T51" fmla="*/ 2 h 79"/>
                <a:gd name="T52" fmla="*/ 19 w 43"/>
                <a:gd name="T53" fmla="*/ 2 h 79"/>
                <a:gd name="T54" fmla="*/ 21 w 43"/>
                <a:gd name="T55" fmla="*/ 0 h 79"/>
                <a:gd name="T56" fmla="*/ 22 w 43"/>
                <a:gd name="T57" fmla="*/ 0 h 79"/>
                <a:gd name="T58" fmla="*/ 22 w 43"/>
                <a:gd name="T59"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38" y="74"/>
                  </a:moveTo>
                  <a:cubicBezTo>
                    <a:pt x="38" y="4"/>
                    <a:pt x="38" y="4"/>
                    <a:pt x="38" y="4"/>
                  </a:cubicBezTo>
                  <a:cubicBezTo>
                    <a:pt x="24" y="4"/>
                    <a:pt x="24" y="4"/>
                    <a:pt x="24" y="4"/>
                  </a:cubicBezTo>
                  <a:cubicBezTo>
                    <a:pt x="23" y="9"/>
                    <a:pt x="23" y="14"/>
                    <a:pt x="22" y="19"/>
                  </a:cubicBezTo>
                  <a:cubicBezTo>
                    <a:pt x="22" y="0"/>
                    <a:pt x="22" y="0"/>
                    <a:pt x="22" y="0"/>
                  </a:cubicBezTo>
                  <a:cubicBezTo>
                    <a:pt x="41" y="0"/>
                    <a:pt x="41" y="0"/>
                    <a:pt x="41" y="0"/>
                  </a:cubicBezTo>
                  <a:cubicBezTo>
                    <a:pt x="42" y="0"/>
                    <a:pt x="43" y="1"/>
                    <a:pt x="43" y="2"/>
                  </a:cubicBezTo>
                  <a:cubicBezTo>
                    <a:pt x="43" y="77"/>
                    <a:pt x="43" y="77"/>
                    <a:pt x="43" y="77"/>
                  </a:cubicBezTo>
                  <a:cubicBezTo>
                    <a:pt x="43" y="77"/>
                    <a:pt x="43" y="77"/>
                    <a:pt x="43" y="77"/>
                  </a:cubicBezTo>
                  <a:cubicBezTo>
                    <a:pt x="43" y="77"/>
                    <a:pt x="43" y="77"/>
                    <a:pt x="43" y="77"/>
                  </a:cubicBezTo>
                  <a:cubicBezTo>
                    <a:pt x="43" y="78"/>
                    <a:pt x="42" y="79"/>
                    <a:pt x="41" y="79"/>
                  </a:cubicBezTo>
                  <a:cubicBezTo>
                    <a:pt x="34" y="79"/>
                    <a:pt x="28" y="78"/>
                    <a:pt x="22" y="76"/>
                  </a:cubicBezTo>
                  <a:cubicBezTo>
                    <a:pt x="22" y="71"/>
                    <a:pt x="22" y="71"/>
                    <a:pt x="22" y="71"/>
                  </a:cubicBezTo>
                  <a:cubicBezTo>
                    <a:pt x="27" y="72"/>
                    <a:pt x="33" y="74"/>
                    <a:pt x="38" y="74"/>
                  </a:cubicBezTo>
                  <a:close/>
                  <a:moveTo>
                    <a:pt x="22" y="19"/>
                  </a:moveTo>
                  <a:cubicBezTo>
                    <a:pt x="21" y="25"/>
                    <a:pt x="20" y="30"/>
                    <a:pt x="18" y="36"/>
                  </a:cubicBezTo>
                  <a:cubicBezTo>
                    <a:pt x="15" y="46"/>
                    <a:pt x="11" y="55"/>
                    <a:pt x="6" y="63"/>
                  </a:cubicBezTo>
                  <a:cubicBezTo>
                    <a:pt x="11" y="66"/>
                    <a:pt x="16" y="68"/>
                    <a:pt x="21" y="70"/>
                  </a:cubicBezTo>
                  <a:cubicBezTo>
                    <a:pt x="22" y="71"/>
                    <a:pt x="22" y="71"/>
                    <a:pt x="22" y="71"/>
                  </a:cubicBezTo>
                  <a:cubicBezTo>
                    <a:pt x="22" y="76"/>
                    <a:pt x="22" y="76"/>
                    <a:pt x="22" y="76"/>
                  </a:cubicBezTo>
                  <a:cubicBezTo>
                    <a:pt x="21" y="75"/>
                    <a:pt x="21" y="75"/>
                    <a:pt x="20" y="75"/>
                  </a:cubicBezTo>
                  <a:cubicBezTo>
                    <a:pt x="13" y="73"/>
                    <a:pt x="7" y="69"/>
                    <a:pt x="1" y="66"/>
                  </a:cubicBezTo>
                  <a:cubicBezTo>
                    <a:pt x="1" y="66"/>
                    <a:pt x="1" y="66"/>
                    <a:pt x="1" y="66"/>
                  </a:cubicBezTo>
                  <a:cubicBezTo>
                    <a:pt x="0" y="65"/>
                    <a:pt x="0" y="63"/>
                    <a:pt x="0" y="62"/>
                  </a:cubicBezTo>
                  <a:cubicBezTo>
                    <a:pt x="6" y="54"/>
                    <a:pt x="10" y="45"/>
                    <a:pt x="13" y="34"/>
                  </a:cubicBezTo>
                  <a:cubicBezTo>
                    <a:pt x="16" y="24"/>
                    <a:pt x="18" y="14"/>
                    <a:pt x="19" y="2"/>
                  </a:cubicBezTo>
                  <a:cubicBezTo>
                    <a:pt x="19" y="2"/>
                    <a:pt x="19" y="2"/>
                    <a:pt x="19" y="2"/>
                  </a:cubicBezTo>
                  <a:cubicBezTo>
                    <a:pt x="19" y="1"/>
                    <a:pt x="20" y="0"/>
                    <a:pt x="21" y="0"/>
                  </a:cubicBezTo>
                  <a:cubicBezTo>
                    <a:pt x="22" y="0"/>
                    <a:pt x="22" y="0"/>
                    <a:pt x="22" y="0"/>
                  </a:cubicBezTo>
                  <a:lnTo>
                    <a:pt x="22" y="1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0" name="Freeform 157"/>
            <p:cNvSpPr>
              <a:spLocks noEditPoints="1"/>
            </p:cNvSpPr>
            <p:nvPr/>
          </p:nvSpPr>
          <p:spPr bwMode="auto">
            <a:xfrm>
              <a:off x="5617092" y="3933829"/>
              <a:ext cx="110231" cy="206003"/>
            </a:xfrm>
            <a:custGeom>
              <a:avLst/>
              <a:gdLst>
                <a:gd name="T0" fmla="*/ 24 w 43"/>
                <a:gd name="T1" fmla="*/ 75 h 80"/>
                <a:gd name="T2" fmla="*/ 38 w 43"/>
                <a:gd name="T3" fmla="*/ 75 h 80"/>
                <a:gd name="T4" fmla="*/ 38 w 43"/>
                <a:gd name="T5" fmla="*/ 5 h 80"/>
                <a:gd name="T6" fmla="*/ 22 w 43"/>
                <a:gd name="T7" fmla="*/ 9 h 80"/>
                <a:gd name="T8" fmla="*/ 22 w 43"/>
                <a:gd name="T9" fmla="*/ 4 h 80"/>
                <a:gd name="T10" fmla="*/ 40 w 43"/>
                <a:gd name="T11" fmla="*/ 0 h 80"/>
                <a:gd name="T12" fmla="*/ 41 w 43"/>
                <a:gd name="T13" fmla="*/ 0 h 80"/>
                <a:gd name="T14" fmla="*/ 43 w 43"/>
                <a:gd name="T15" fmla="*/ 2 h 80"/>
                <a:gd name="T16" fmla="*/ 43 w 43"/>
                <a:gd name="T17" fmla="*/ 77 h 80"/>
                <a:gd name="T18" fmla="*/ 41 w 43"/>
                <a:gd name="T19" fmla="*/ 80 h 80"/>
                <a:gd name="T20" fmla="*/ 22 w 43"/>
                <a:gd name="T21" fmla="*/ 80 h 80"/>
                <a:gd name="T22" fmla="*/ 22 w 43"/>
                <a:gd name="T23" fmla="*/ 60 h 80"/>
                <a:gd name="T24" fmla="*/ 24 w 43"/>
                <a:gd name="T25" fmla="*/ 75 h 80"/>
                <a:gd name="T26" fmla="*/ 22 w 43"/>
                <a:gd name="T27" fmla="*/ 9 h 80"/>
                <a:gd name="T28" fmla="*/ 21 w 43"/>
                <a:gd name="T29" fmla="*/ 9 h 80"/>
                <a:gd name="T30" fmla="*/ 6 w 43"/>
                <a:gd name="T31" fmla="*/ 16 h 80"/>
                <a:gd name="T32" fmla="*/ 18 w 43"/>
                <a:gd name="T33" fmla="*/ 44 h 80"/>
                <a:gd name="T34" fmla="*/ 22 w 43"/>
                <a:gd name="T35" fmla="*/ 60 h 80"/>
                <a:gd name="T36" fmla="*/ 22 w 43"/>
                <a:gd name="T37" fmla="*/ 80 h 80"/>
                <a:gd name="T38" fmla="*/ 21 w 43"/>
                <a:gd name="T39" fmla="*/ 80 h 80"/>
                <a:gd name="T40" fmla="*/ 21 w 43"/>
                <a:gd name="T41" fmla="*/ 80 h 80"/>
                <a:gd name="T42" fmla="*/ 19 w 43"/>
                <a:gd name="T43" fmla="*/ 77 h 80"/>
                <a:gd name="T44" fmla="*/ 13 w 43"/>
                <a:gd name="T45" fmla="*/ 45 h 80"/>
                <a:gd name="T46" fmla="*/ 0 w 43"/>
                <a:gd name="T47" fmla="*/ 17 h 80"/>
                <a:gd name="T48" fmla="*/ 0 w 43"/>
                <a:gd name="T49" fmla="*/ 17 h 80"/>
                <a:gd name="T50" fmla="*/ 1 w 43"/>
                <a:gd name="T51" fmla="*/ 14 h 80"/>
                <a:gd name="T52" fmla="*/ 20 w 43"/>
                <a:gd name="T53" fmla="*/ 4 h 80"/>
                <a:gd name="T54" fmla="*/ 22 w 43"/>
                <a:gd name="T55" fmla="*/ 4 h 80"/>
                <a:gd name="T56" fmla="*/ 22 w 43"/>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80">
                  <a:moveTo>
                    <a:pt x="24" y="75"/>
                  </a:moveTo>
                  <a:cubicBezTo>
                    <a:pt x="38" y="75"/>
                    <a:pt x="38" y="75"/>
                    <a:pt x="38" y="75"/>
                  </a:cubicBezTo>
                  <a:cubicBezTo>
                    <a:pt x="38" y="5"/>
                    <a:pt x="38" y="5"/>
                    <a:pt x="38" y="5"/>
                  </a:cubicBezTo>
                  <a:cubicBezTo>
                    <a:pt x="33" y="6"/>
                    <a:pt x="27" y="7"/>
                    <a:pt x="22" y="9"/>
                  </a:cubicBezTo>
                  <a:cubicBezTo>
                    <a:pt x="22" y="4"/>
                    <a:pt x="22" y="4"/>
                    <a:pt x="22" y="4"/>
                  </a:cubicBezTo>
                  <a:cubicBezTo>
                    <a:pt x="28" y="2"/>
                    <a:pt x="34" y="0"/>
                    <a:pt x="40" y="0"/>
                  </a:cubicBezTo>
                  <a:cubicBezTo>
                    <a:pt x="41" y="0"/>
                    <a:pt x="41" y="0"/>
                    <a:pt x="41" y="0"/>
                  </a:cubicBezTo>
                  <a:cubicBezTo>
                    <a:pt x="42" y="0"/>
                    <a:pt x="43" y="1"/>
                    <a:pt x="43" y="2"/>
                  </a:cubicBezTo>
                  <a:cubicBezTo>
                    <a:pt x="43" y="77"/>
                    <a:pt x="43" y="77"/>
                    <a:pt x="43" y="77"/>
                  </a:cubicBezTo>
                  <a:cubicBezTo>
                    <a:pt x="43" y="79"/>
                    <a:pt x="42" y="80"/>
                    <a:pt x="41" y="80"/>
                  </a:cubicBezTo>
                  <a:cubicBezTo>
                    <a:pt x="22" y="80"/>
                    <a:pt x="22" y="80"/>
                    <a:pt x="22" y="80"/>
                  </a:cubicBezTo>
                  <a:cubicBezTo>
                    <a:pt x="22" y="60"/>
                    <a:pt x="22" y="60"/>
                    <a:pt x="22" y="60"/>
                  </a:cubicBezTo>
                  <a:cubicBezTo>
                    <a:pt x="23" y="65"/>
                    <a:pt x="23" y="70"/>
                    <a:pt x="24" y="75"/>
                  </a:cubicBezTo>
                  <a:close/>
                  <a:moveTo>
                    <a:pt x="22" y="9"/>
                  </a:moveTo>
                  <a:cubicBezTo>
                    <a:pt x="21" y="9"/>
                    <a:pt x="21" y="9"/>
                    <a:pt x="21" y="9"/>
                  </a:cubicBezTo>
                  <a:cubicBezTo>
                    <a:pt x="16" y="11"/>
                    <a:pt x="11" y="13"/>
                    <a:pt x="6" y="16"/>
                  </a:cubicBezTo>
                  <a:cubicBezTo>
                    <a:pt x="11" y="24"/>
                    <a:pt x="15" y="33"/>
                    <a:pt x="18" y="44"/>
                  </a:cubicBezTo>
                  <a:cubicBezTo>
                    <a:pt x="20" y="49"/>
                    <a:pt x="21" y="55"/>
                    <a:pt x="22" y="60"/>
                  </a:cubicBezTo>
                  <a:cubicBezTo>
                    <a:pt x="22" y="80"/>
                    <a:pt x="22" y="80"/>
                    <a:pt x="22" y="80"/>
                  </a:cubicBezTo>
                  <a:cubicBezTo>
                    <a:pt x="21" y="80"/>
                    <a:pt x="21" y="80"/>
                    <a:pt x="21" y="80"/>
                  </a:cubicBezTo>
                  <a:cubicBezTo>
                    <a:pt x="21" y="80"/>
                    <a:pt x="21" y="80"/>
                    <a:pt x="21" y="80"/>
                  </a:cubicBezTo>
                  <a:cubicBezTo>
                    <a:pt x="20" y="80"/>
                    <a:pt x="19" y="79"/>
                    <a:pt x="19" y="77"/>
                  </a:cubicBezTo>
                  <a:cubicBezTo>
                    <a:pt x="18" y="66"/>
                    <a:pt x="16" y="55"/>
                    <a:pt x="13" y="45"/>
                  </a:cubicBezTo>
                  <a:cubicBezTo>
                    <a:pt x="10" y="34"/>
                    <a:pt x="6" y="25"/>
                    <a:pt x="0" y="17"/>
                  </a:cubicBezTo>
                  <a:cubicBezTo>
                    <a:pt x="0" y="17"/>
                    <a:pt x="0" y="17"/>
                    <a:pt x="0" y="17"/>
                  </a:cubicBezTo>
                  <a:cubicBezTo>
                    <a:pt x="0" y="16"/>
                    <a:pt x="0" y="14"/>
                    <a:pt x="1" y="14"/>
                  </a:cubicBezTo>
                  <a:cubicBezTo>
                    <a:pt x="7" y="10"/>
                    <a:pt x="13" y="7"/>
                    <a:pt x="20" y="4"/>
                  </a:cubicBezTo>
                  <a:cubicBezTo>
                    <a:pt x="21" y="4"/>
                    <a:pt x="21" y="4"/>
                    <a:pt x="22" y="4"/>
                  </a:cubicBezTo>
                  <a:lnTo>
                    <a:pt x="22" y="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1" name="Freeform 158"/>
            <p:cNvSpPr>
              <a:spLocks noEditPoints="1"/>
            </p:cNvSpPr>
            <p:nvPr/>
          </p:nvSpPr>
          <p:spPr bwMode="auto">
            <a:xfrm>
              <a:off x="5521319" y="4163324"/>
              <a:ext cx="121072" cy="148178"/>
            </a:xfrm>
            <a:custGeom>
              <a:avLst/>
              <a:gdLst>
                <a:gd name="T0" fmla="*/ 24 w 47"/>
                <a:gd name="T1" fmla="*/ 0 h 58"/>
                <a:gd name="T2" fmla="*/ 45 w 47"/>
                <a:gd name="T3" fmla="*/ 0 h 58"/>
                <a:gd name="T4" fmla="*/ 47 w 47"/>
                <a:gd name="T5" fmla="*/ 2 h 58"/>
                <a:gd name="T6" fmla="*/ 42 w 47"/>
                <a:gd name="T7" fmla="*/ 31 h 58"/>
                <a:gd name="T8" fmla="*/ 31 w 47"/>
                <a:gd name="T9" fmla="*/ 56 h 58"/>
                <a:gd name="T10" fmla="*/ 27 w 47"/>
                <a:gd name="T11" fmla="*/ 57 h 58"/>
                <a:gd name="T12" fmla="*/ 24 w 47"/>
                <a:gd name="T13" fmla="*/ 54 h 58"/>
                <a:gd name="T14" fmla="*/ 24 w 47"/>
                <a:gd name="T15" fmla="*/ 47 h 58"/>
                <a:gd name="T16" fmla="*/ 28 w 47"/>
                <a:gd name="T17" fmla="*/ 51 h 58"/>
                <a:gd name="T18" fmla="*/ 37 w 47"/>
                <a:gd name="T19" fmla="*/ 30 h 58"/>
                <a:gd name="T20" fmla="*/ 42 w 47"/>
                <a:gd name="T21" fmla="*/ 4 h 58"/>
                <a:gd name="T22" fmla="*/ 24 w 47"/>
                <a:gd name="T23" fmla="*/ 4 h 58"/>
                <a:gd name="T24" fmla="*/ 24 w 47"/>
                <a:gd name="T25" fmla="*/ 0 h 58"/>
                <a:gd name="T26" fmla="*/ 2 w 47"/>
                <a:gd name="T27" fmla="*/ 12 h 58"/>
                <a:gd name="T28" fmla="*/ 0 w 47"/>
                <a:gd name="T29" fmla="*/ 2 h 58"/>
                <a:gd name="T30" fmla="*/ 3 w 47"/>
                <a:gd name="T31" fmla="*/ 0 h 58"/>
                <a:gd name="T32" fmla="*/ 24 w 47"/>
                <a:gd name="T33" fmla="*/ 0 h 58"/>
                <a:gd name="T34" fmla="*/ 24 w 47"/>
                <a:gd name="T35" fmla="*/ 4 h 58"/>
                <a:gd name="T36" fmla="*/ 5 w 47"/>
                <a:gd name="T37" fmla="*/ 4 h 58"/>
                <a:gd name="T38" fmla="*/ 8 w 47"/>
                <a:gd name="T39" fmla="*/ 16 h 58"/>
                <a:gd name="T40" fmla="*/ 13 w 47"/>
                <a:gd name="T41" fmla="*/ 30 h 58"/>
                <a:gd name="T42" fmla="*/ 24 w 47"/>
                <a:gd name="T43" fmla="*/ 47 h 58"/>
                <a:gd name="T44" fmla="*/ 24 w 47"/>
                <a:gd name="T45" fmla="*/ 54 h 58"/>
                <a:gd name="T46" fmla="*/ 9 w 47"/>
                <a:gd name="T47" fmla="*/ 32 h 58"/>
                <a:gd name="T48" fmla="*/ 2 w 4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58">
                  <a:moveTo>
                    <a:pt x="24" y="0"/>
                  </a:moveTo>
                  <a:cubicBezTo>
                    <a:pt x="45" y="0"/>
                    <a:pt x="45" y="0"/>
                    <a:pt x="45" y="0"/>
                  </a:cubicBezTo>
                  <a:cubicBezTo>
                    <a:pt x="46" y="0"/>
                    <a:pt x="47" y="1"/>
                    <a:pt x="47" y="2"/>
                  </a:cubicBezTo>
                  <a:cubicBezTo>
                    <a:pt x="47" y="12"/>
                    <a:pt x="45" y="22"/>
                    <a:pt x="42" y="31"/>
                  </a:cubicBezTo>
                  <a:cubicBezTo>
                    <a:pt x="39" y="40"/>
                    <a:pt x="35" y="49"/>
                    <a:pt x="31" y="56"/>
                  </a:cubicBezTo>
                  <a:cubicBezTo>
                    <a:pt x="30" y="57"/>
                    <a:pt x="29" y="58"/>
                    <a:pt x="27" y="57"/>
                  </a:cubicBezTo>
                  <a:cubicBezTo>
                    <a:pt x="26" y="56"/>
                    <a:pt x="25" y="55"/>
                    <a:pt x="24" y="54"/>
                  </a:cubicBezTo>
                  <a:cubicBezTo>
                    <a:pt x="24" y="47"/>
                    <a:pt x="24" y="47"/>
                    <a:pt x="24" y="47"/>
                  </a:cubicBezTo>
                  <a:cubicBezTo>
                    <a:pt x="25" y="48"/>
                    <a:pt x="27" y="50"/>
                    <a:pt x="28" y="51"/>
                  </a:cubicBezTo>
                  <a:cubicBezTo>
                    <a:pt x="32" y="45"/>
                    <a:pt x="35" y="38"/>
                    <a:pt x="37" y="30"/>
                  </a:cubicBezTo>
                  <a:cubicBezTo>
                    <a:pt x="40" y="22"/>
                    <a:pt x="41" y="13"/>
                    <a:pt x="42" y="4"/>
                  </a:cubicBezTo>
                  <a:cubicBezTo>
                    <a:pt x="24" y="4"/>
                    <a:pt x="24" y="4"/>
                    <a:pt x="24" y="4"/>
                  </a:cubicBezTo>
                  <a:lnTo>
                    <a:pt x="24" y="0"/>
                  </a:lnTo>
                  <a:close/>
                  <a:moveTo>
                    <a:pt x="2" y="12"/>
                  </a:moveTo>
                  <a:cubicBezTo>
                    <a:pt x="1" y="8"/>
                    <a:pt x="1" y="5"/>
                    <a:pt x="0" y="2"/>
                  </a:cubicBezTo>
                  <a:cubicBezTo>
                    <a:pt x="0" y="1"/>
                    <a:pt x="1" y="0"/>
                    <a:pt x="3" y="0"/>
                  </a:cubicBezTo>
                  <a:cubicBezTo>
                    <a:pt x="24" y="0"/>
                    <a:pt x="24" y="0"/>
                    <a:pt x="24" y="0"/>
                  </a:cubicBezTo>
                  <a:cubicBezTo>
                    <a:pt x="24" y="4"/>
                    <a:pt x="24" y="4"/>
                    <a:pt x="24" y="4"/>
                  </a:cubicBezTo>
                  <a:cubicBezTo>
                    <a:pt x="5" y="4"/>
                    <a:pt x="5" y="4"/>
                    <a:pt x="5" y="4"/>
                  </a:cubicBezTo>
                  <a:cubicBezTo>
                    <a:pt x="6" y="8"/>
                    <a:pt x="7" y="12"/>
                    <a:pt x="8" y="16"/>
                  </a:cubicBezTo>
                  <a:cubicBezTo>
                    <a:pt x="9" y="21"/>
                    <a:pt x="11" y="25"/>
                    <a:pt x="13" y="30"/>
                  </a:cubicBezTo>
                  <a:cubicBezTo>
                    <a:pt x="16" y="36"/>
                    <a:pt x="19" y="42"/>
                    <a:pt x="24" y="47"/>
                  </a:cubicBezTo>
                  <a:cubicBezTo>
                    <a:pt x="24" y="54"/>
                    <a:pt x="24" y="54"/>
                    <a:pt x="24" y="54"/>
                  </a:cubicBezTo>
                  <a:cubicBezTo>
                    <a:pt x="18" y="47"/>
                    <a:pt x="12" y="40"/>
                    <a:pt x="9" y="32"/>
                  </a:cubicBezTo>
                  <a:cubicBezTo>
                    <a:pt x="5" y="26"/>
                    <a:pt x="3" y="19"/>
                    <a:pt x="2" y="1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2" name="Freeform 159"/>
            <p:cNvSpPr>
              <a:spLocks noEditPoints="1"/>
            </p:cNvSpPr>
            <p:nvPr/>
          </p:nvSpPr>
          <p:spPr bwMode="auto">
            <a:xfrm>
              <a:off x="5521319" y="3988041"/>
              <a:ext cx="121072" cy="151793"/>
            </a:xfrm>
            <a:custGeom>
              <a:avLst/>
              <a:gdLst>
                <a:gd name="T0" fmla="*/ 28 w 47"/>
                <a:gd name="T1" fmla="*/ 7 h 59"/>
                <a:gd name="T2" fmla="*/ 24 w 47"/>
                <a:gd name="T3" fmla="*/ 11 h 59"/>
                <a:gd name="T4" fmla="*/ 24 w 47"/>
                <a:gd name="T5" fmla="*/ 4 h 59"/>
                <a:gd name="T6" fmla="*/ 27 w 47"/>
                <a:gd name="T7" fmla="*/ 1 h 59"/>
                <a:gd name="T8" fmla="*/ 27 w 47"/>
                <a:gd name="T9" fmla="*/ 1 h 59"/>
                <a:gd name="T10" fmla="*/ 31 w 47"/>
                <a:gd name="T11" fmla="*/ 2 h 59"/>
                <a:gd name="T12" fmla="*/ 42 w 47"/>
                <a:gd name="T13" fmla="*/ 27 h 59"/>
                <a:gd name="T14" fmla="*/ 47 w 47"/>
                <a:gd name="T15" fmla="*/ 56 h 59"/>
                <a:gd name="T16" fmla="*/ 47 w 47"/>
                <a:gd name="T17" fmla="*/ 56 h 59"/>
                <a:gd name="T18" fmla="*/ 45 w 47"/>
                <a:gd name="T19" fmla="*/ 59 h 59"/>
                <a:gd name="T20" fmla="*/ 24 w 47"/>
                <a:gd name="T21" fmla="*/ 59 h 59"/>
                <a:gd name="T22" fmla="*/ 24 w 47"/>
                <a:gd name="T23" fmla="*/ 54 h 59"/>
                <a:gd name="T24" fmla="*/ 42 w 47"/>
                <a:gd name="T25" fmla="*/ 54 h 59"/>
                <a:gd name="T26" fmla="*/ 37 w 47"/>
                <a:gd name="T27" fmla="*/ 29 h 59"/>
                <a:gd name="T28" fmla="*/ 28 w 47"/>
                <a:gd name="T29" fmla="*/ 7 h 59"/>
                <a:gd name="T30" fmla="*/ 24 w 47"/>
                <a:gd name="T31" fmla="*/ 11 h 59"/>
                <a:gd name="T32" fmla="*/ 13 w 47"/>
                <a:gd name="T33" fmla="*/ 28 h 59"/>
                <a:gd name="T34" fmla="*/ 5 w 47"/>
                <a:gd name="T35" fmla="*/ 54 h 59"/>
                <a:gd name="T36" fmla="*/ 24 w 47"/>
                <a:gd name="T37" fmla="*/ 54 h 59"/>
                <a:gd name="T38" fmla="*/ 24 w 47"/>
                <a:gd name="T39" fmla="*/ 59 h 59"/>
                <a:gd name="T40" fmla="*/ 3 w 47"/>
                <a:gd name="T41" fmla="*/ 59 h 59"/>
                <a:gd name="T42" fmla="*/ 3 w 47"/>
                <a:gd name="T43" fmla="*/ 59 h 59"/>
                <a:gd name="T44" fmla="*/ 3 w 47"/>
                <a:gd name="T45" fmla="*/ 59 h 59"/>
                <a:gd name="T46" fmla="*/ 0 w 47"/>
                <a:gd name="T47" fmla="*/ 56 h 59"/>
                <a:gd name="T48" fmla="*/ 9 w 47"/>
                <a:gd name="T49" fmla="*/ 26 h 59"/>
                <a:gd name="T50" fmla="*/ 24 w 47"/>
                <a:gd name="T51" fmla="*/ 4 h 59"/>
                <a:gd name="T52" fmla="*/ 24 w 47"/>
                <a:gd name="T53"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59">
                  <a:moveTo>
                    <a:pt x="28" y="7"/>
                  </a:moveTo>
                  <a:cubicBezTo>
                    <a:pt x="27" y="8"/>
                    <a:pt x="25" y="10"/>
                    <a:pt x="24" y="11"/>
                  </a:cubicBezTo>
                  <a:cubicBezTo>
                    <a:pt x="24" y="4"/>
                    <a:pt x="24" y="4"/>
                    <a:pt x="24" y="4"/>
                  </a:cubicBezTo>
                  <a:cubicBezTo>
                    <a:pt x="25" y="3"/>
                    <a:pt x="26" y="2"/>
                    <a:pt x="27" y="1"/>
                  </a:cubicBezTo>
                  <a:cubicBezTo>
                    <a:pt x="27" y="1"/>
                    <a:pt x="27" y="1"/>
                    <a:pt x="27" y="1"/>
                  </a:cubicBezTo>
                  <a:cubicBezTo>
                    <a:pt x="28" y="0"/>
                    <a:pt x="30" y="1"/>
                    <a:pt x="31" y="2"/>
                  </a:cubicBezTo>
                  <a:cubicBezTo>
                    <a:pt x="35" y="9"/>
                    <a:pt x="39" y="17"/>
                    <a:pt x="42" y="27"/>
                  </a:cubicBezTo>
                  <a:cubicBezTo>
                    <a:pt x="45" y="36"/>
                    <a:pt x="47" y="46"/>
                    <a:pt x="47" y="56"/>
                  </a:cubicBezTo>
                  <a:cubicBezTo>
                    <a:pt x="47" y="56"/>
                    <a:pt x="47" y="56"/>
                    <a:pt x="47" y="56"/>
                  </a:cubicBezTo>
                  <a:cubicBezTo>
                    <a:pt x="47" y="58"/>
                    <a:pt x="46" y="59"/>
                    <a:pt x="45" y="59"/>
                  </a:cubicBezTo>
                  <a:cubicBezTo>
                    <a:pt x="24" y="59"/>
                    <a:pt x="24" y="59"/>
                    <a:pt x="24" y="59"/>
                  </a:cubicBezTo>
                  <a:cubicBezTo>
                    <a:pt x="24" y="54"/>
                    <a:pt x="24" y="54"/>
                    <a:pt x="24" y="54"/>
                  </a:cubicBezTo>
                  <a:cubicBezTo>
                    <a:pt x="42" y="54"/>
                    <a:pt x="42" y="54"/>
                    <a:pt x="42" y="54"/>
                  </a:cubicBezTo>
                  <a:cubicBezTo>
                    <a:pt x="41" y="45"/>
                    <a:pt x="40" y="36"/>
                    <a:pt x="37" y="29"/>
                  </a:cubicBezTo>
                  <a:cubicBezTo>
                    <a:pt x="35" y="20"/>
                    <a:pt x="32" y="13"/>
                    <a:pt x="28" y="7"/>
                  </a:cubicBezTo>
                  <a:close/>
                  <a:moveTo>
                    <a:pt x="24" y="11"/>
                  </a:moveTo>
                  <a:cubicBezTo>
                    <a:pt x="19" y="17"/>
                    <a:pt x="16" y="22"/>
                    <a:pt x="13" y="28"/>
                  </a:cubicBezTo>
                  <a:cubicBezTo>
                    <a:pt x="9"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3" y="59"/>
                    <a:pt x="3" y="59"/>
                    <a:pt x="3" y="59"/>
                  </a:cubicBezTo>
                  <a:cubicBezTo>
                    <a:pt x="1" y="59"/>
                    <a:pt x="0" y="57"/>
                    <a:pt x="0" y="56"/>
                  </a:cubicBezTo>
                  <a:cubicBezTo>
                    <a:pt x="1" y="45"/>
                    <a:pt x="4" y="35"/>
                    <a:pt x="9" y="26"/>
                  </a:cubicBezTo>
                  <a:cubicBezTo>
                    <a:pt x="12" y="18"/>
                    <a:pt x="18" y="11"/>
                    <a:pt x="24" y="4"/>
                  </a:cubicBezTo>
                  <a:lnTo>
                    <a:pt x="24"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3" name="Freeform 160"/>
            <p:cNvSpPr>
              <a:spLocks noEditPoints="1"/>
            </p:cNvSpPr>
            <p:nvPr/>
          </p:nvSpPr>
          <p:spPr bwMode="auto">
            <a:xfrm>
              <a:off x="5750813" y="4163324"/>
              <a:ext cx="110231" cy="202389"/>
            </a:xfrm>
            <a:custGeom>
              <a:avLst/>
              <a:gdLst>
                <a:gd name="T0" fmla="*/ 21 w 43"/>
                <a:gd name="T1" fmla="*/ 71 h 79"/>
                <a:gd name="T2" fmla="*/ 21 w 43"/>
                <a:gd name="T3" fmla="*/ 71 h 79"/>
                <a:gd name="T4" fmla="*/ 37 w 43"/>
                <a:gd name="T5" fmla="*/ 63 h 79"/>
                <a:gd name="T6" fmla="*/ 24 w 43"/>
                <a:gd name="T7" fmla="*/ 36 h 79"/>
                <a:gd name="T8" fmla="*/ 21 w 43"/>
                <a:gd name="T9" fmla="*/ 22 h 79"/>
                <a:gd name="T10" fmla="*/ 21 w 43"/>
                <a:gd name="T11" fmla="*/ 0 h 79"/>
                <a:gd name="T12" fmla="*/ 23 w 43"/>
                <a:gd name="T13" fmla="*/ 2 h 79"/>
                <a:gd name="T14" fmla="*/ 29 w 43"/>
                <a:gd name="T15" fmla="*/ 34 h 79"/>
                <a:gd name="T16" fmla="*/ 42 w 43"/>
                <a:gd name="T17" fmla="*/ 63 h 79"/>
                <a:gd name="T18" fmla="*/ 42 w 43"/>
                <a:gd name="T19" fmla="*/ 63 h 79"/>
                <a:gd name="T20" fmla="*/ 42 w 43"/>
                <a:gd name="T21" fmla="*/ 63 h 79"/>
                <a:gd name="T22" fmla="*/ 42 w 43"/>
                <a:gd name="T23" fmla="*/ 66 h 79"/>
                <a:gd name="T24" fmla="*/ 23 w 43"/>
                <a:gd name="T25" fmla="*/ 75 h 79"/>
                <a:gd name="T26" fmla="*/ 21 w 43"/>
                <a:gd name="T27" fmla="*/ 76 h 79"/>
                <a:gd name="T28" fmla="*/ 21 w 43"/>
                <a:gd name="T29" fmla="*/ 71 h 79"/>
                <a:gd name="T30" fmla="*/ 5 w 43"/>
                <a:gd name="T31" fmla="*/ 74 h 79"/>
                <a:gd name="T32" fmla="*/ 21 w 43"/>
                <a:gd name="T33" fmla="*/ 71 h 79"/>
                <a:gd name="T34" fmla="*/ 21 w 43"/>
                <a:gd name="T35" fmla="*/ 76 h 79"/>
                <a:gd name="T36" fmla="*/ 3 w 43"/>
                <a:gd name="T37" fmla="*/ 79 h 79"/>
                <a:gd name="T38" fmla="*/ 2 w 43"/>
                <a:gd name="T39" fmla="*/ 79 h 79"/>
                <a:gd name="T40" fmla="*/ 0 w 43"/>
                <a:gd name="T41" fmla="*/ 77 h 79"/>
                <a:gd name="T42" fmla="*/ 0 w 43"/>
                <a:gd name="T43" fmla="*/ 2 h 79"/>
                <a:gd name="T44" fmla="*/ 2 w 43"/>
                <a:gd name="T45" fmla="*/ 0 h 79"/>
                <a:gd name="T46" fmla="*/ 21 w 43"/>
                <a:gd name="T47" fmla="*/ 0 h 79"/>
                <a:gd name="T48" fmla="*/ 21 w 43"/>
                <a:gd name="T49" fmla="*/ 0 h 79"/>
                <a:gd name="T50" fmla="*/ 21 w 43"/>
                <a:gd name="T51" fmla="*/ 0 h 79"/>
                <a:gd name="T52" fmla="*/ 21 w 43"/>
                <a:gd name="T53" fmla="*/ 22 h 79"/>
                <a:gd name="T54" fmla="*/ 19 w 43"/>
                <a:gd name="T55" fmla="*/ 4 h 79"/>
                <a:gd name="T56" fmla="*/ 5 w 43"/>
                <a:gd name="T57" fmla="*/ 4 h 79"/>
                <a:gd name="T58" fmla="*/ 5 w 43"/>
                <a:gd name="T5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21" y="71"/>
                  </a:moveTo>
                  <a:cubicBezTo>
                    <a:pt x="21" y="71"/>
                    <a:pt x="21" y="71"/>
                    <a:pt x="21" y="71"/>
                  </a:cubicBezTo>
                  <a:cubicBezTo>
                    <a:pt x="27" y="69"/>
                    <a:pt x="32" y="66"/>
                    <a:pt x="37" y="63"/>
                  </a:cubicBezTo>
                  <a:cubicBezTo>
                    <a:pt x="32" y="55"/>
                    <a:pt x="28" y="46"/>
                    <a:pt x="24" y="36"/>
                  </a:cubicBezTo>
                  <a:cubicBezTo>
                    <a:pt x="23" y="31"/>
                    <a:pt x="22" y="27"/>
                    <a:pt x="21" y="22"/>
                  </a:cubicBezTo>
                  <a:cubicBezTo>
                    <a:pt x="21" y="0"/>
                    <a:pt x="21" y="0"/>
                    <a:pt x="21" y="0"/>
                  </a:cubicBezTo>
                  <a:cubicBezTo>
                    <a:pt x="22" y="0"/>
                    <a:pt x="23" y="1"/>
                    <a:pt x="23" y="2"/>
                  </a:cubicBezTo>
                  <a:cubicBezTo>
                    <a:pt x="24" y="13"/>
                    <a:pt x="26" y="24"/>
                    <a:pt x="29" y="34"/>
                  </a:cubicBezTo>
                  <a:cubicBezTo>
                    <a:pt x="32" y="45"/>
                    <a:pt x="37" y="55"/>
                    <a:pt x="42" y="63"/>
                  </a:cubicBezTo>
                  <a:cubicBezTo>
                    <a:pt x="42" y="63"/>
                    <a:pt x="42" y="63"/>
                    <a:pt x="42" y="63"/>
                  </a:cubicBezTo>
                  <a:cubicBezTo>
                    <a:pt x="42" y="63"/>
                    <a:pt x="42" y="63"/>
                    <a:pt x="42" y="63"/>
                  </a:cubicBezTo>
                  <a:cubicBezTo>
                    <a:pt x="43" y="64"/>
                    <a:pt x="43" y="65"/>
                    <a:pt x="42" y="66"/>
                  </a:cubicBezTo>
                  <a:cubicBezTo>
                    <a:pt x="36" y="70"/>
                    <a:pt x="30" y="73"/>
                    <a:pt x="23" y="75"/>
                  </a:cubicBezTo>
                  <a:cubicBezTo>
                    <a:pt x="22" y="75"/>
                    <a:pt x="22" y="76"/>
                    <a:pt x="21" y="76"/>
                  </a:cubicBezTo>
                  <a:lnTo>
                    <a:pt x="21" y="71"/>
                  </a:lnTo>
                  <a:close/>
                  <a:moveTo>
                    <a:pt x="5" y="74"/>
                  </a:moveTo>
                  <a:cubicBezTo>
                    <a:pt x="10" y="74"/>
                    <a:pt x="16" y="72"/>
                    <a:pt x="21" y="71"/>
                  </a:cubicBezTo>
                  <a:cubicBezTo>
                    <a:pt x="21" y="76"/>
                    <a:pt x="21" y="76"/>
                    <a:pt x="21" y="76"/>
                  </a:cubicBezTo>
                  <a:cubicBezTo>
                    <a:pt x="15" y="78"/>
                    <a:pt x="9" y="79"/>
                    <a:pt x="3" y="79"/>
                  </a:cubicBezTo>
                  <a:cubicBezTo>
                    <a:pt x="3" y="79"/>
                    <a:pt x="3" y="79"/>
                    <a:pt x="2" y="79"/>
                  </a:cubicBezTo>
                  <a:cubicBezTo>
                    <a:pt x="1" y="79"/>
                    <a:pt x="0" y="78"/>
                    <a:pt x="0" y="77"/>
                  </a:cubicBezTo>
                  <a:cubicBezTo>
                    <a:pt x="0" y="2"/>
                    <a:pt x="0" y="2"/>
                    <a:pt x="0" y="2"/>
                  </a:cubicBezTo>
                  <a:cubicBezTo>
                    <a:pt x="0" y="1"/>
                    <a:pt x="1" y="0"/>
                    <a:pt x="2" y="0"/>
                  </a:cubicBezTo>
                  <a:cubicBezTo>
                    <a:pt x="21" y="0"/>
                    <a:pt x="21" y="0"/>
                    <a:pt x="21" y="0"/>
                  </a:cubicBezTo>
                  <a:cubicBezTo>
                    <a:pt x="21" y="0"/>
                    <a:pt x="21" y="0"/>
                    <a:pt x="21" y="0"/>
                  </a:cubicBezTo>
                  <a:cubicBezTo>
                    <a:pt x="21" y="0"/>
                    <a:pt x="21" y="0"/>
                    <a:pt x="21" y="0"/>
                  </a:cubicBezTo>
                  <a:cubicBezTo>
                    <a:pt x="21" y="22"/>
                    <a:pt x="21" y="22"/>
                    <a:pt x="21" y="22"/>
                  </a:cubicBezTo>
                  <a:cubicBezTo>
                    <a:pt x="20" y="16"/>
                    <a:pt x="19" y="10"/>
                    <a:pt x="19" y="4"/>
                  </a:cubicBezTo>
                  <a:cubicBezTo>
                    <a:pt x="5" y="4"/>
                    <a:pt x="5" y="4"/>
                    <a:pt x="5" y="4"/>
                  </a:cubicBezTo>
                  <a:lnTo>
                    <a:pt x="5" y="7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4" name="Freeform 163"/>
            <p:cNvSpPr>
              <a:spLocks noEditPoints="1"/>
            </p:cNvSpPr>
            <p:nvPr/>
          </p:nvSpPr>
          <p:spPr bwMode="auto">
            <a:xfrm>
              <a:off x="5405668" y="1712967"/>
              <a:ext cx="256601" cy="695714"/>
            </a:xfrm>
            <a:custGeom>
              <a:avLst/>
              <a:gdLst>
                <a:gd name="T0" fmla="*/ 60 w 100"/>
                <a:gd name="T1" fmla="*/ 266 h 270"/>
                <a:gd name="T2" fmla="*/ 60 w 100"/>
                <a:gd name="T3" fmla="*/ 129 h 270"/>
                <a:gd name="T4" fmla="*/ 62 w 100"/>
                <a:gd name="T5" fmla="*/ 127 h 270"/>
                <a:gd name="T6" fmla="*/ 86 w 100"/>
                <a:gd name="T7" fmla="*/ 107 h 270"/>
                <a:gd name="T8" fmla="*/ 95 w 100"/>
                <a:gd name="T9" fmla="*/ 73 h 270"/>
                <a:gd name="T10" fmla="*/ 81 w 100"/>
                <a:gd name="T11" fmla="*/ 25 h 270"/>
                <a:gd name="T12" fmla="*/ 50 w 100"/>
                <a:gd name="T13" fmla="*/ 5 h 270"/>
                <a:gd name="T14" fmla="*/ 50 w 100"/>
                <a:gd name="T15" fmla="*/ 5 h 270"/>
                <a:gd name="T16" fmla="*/ 50 w 100"/>
                <a:gd name="T17" fmla="*/ 0 h 270"/>
                <a:gd name="T18" fmla="*/ 50 w 100"/>
                <a:gd name="T19" fmla="*/ 0 h 270"/>
                <a:gd name="T20" fmla="*/ 85 w 100"/>
                <a:gd name="T21" fmla="*/ 23 h 270"/>
                <a:gd name="T22" fmla="*/ 100 w 100"/>
                <a:gd name="T23" fmla="*/ 73 h 270"/>
                <a:gd name="T24" fmla="*/ 90 w 100"/>
                <a:gd name="T25" fmla="*/ 110 h 270"/>
                <a:gd name="T26" fmla="*/ 65 w 100"/>
                <a:gd name="T27" fmla="*/ 131 h 270"/>
                <a:gd name="T28" fmla="*/ 65 w 100"/>
                <a:gd name="T29" fmla="*/ 268 h 270"/>
                <a:gd name="T30" fmla="*/ 62 w 100"/>
                <a:gd name="T31" fmla="*/ 270 h 270"/>
                <a:gd name="T32" fmla="*/ 50 w 100"/>
                <a:gd name="T33" fmla="*/ 270 h 270"/>
                <a:gd name="T34" fmla="*/ 50 w 100"/>
                <a:gd name="T35" fmla="*/ 266 h 270"/>
                <a:gd name="T36" fmla="*/ 60 w 100"/>
                <a:gd name="T37" fmla="*/ 266 h 270"/>
                <a:gd name="T38" fmla="*/ 50 w 100"/>
                <a:gd name="T39" fmla="*/ 5 h 270"/>
                <a:gd name="T40" fmla="*/ 20 w 100"/>
                <a:gd name="T41" fmla="*/ 25 h 270"/>
                <a:gd name="T42" fmla="*/ 5 w 100"/>
                <a:gd name="T43" fmla="*/ 73 h 270"/>
                <a:gd name="T44" fmla="*/ 14 w 100"/>
                <a:gd name="T45" fmla="*/ 107 h 270"/>
                <a:gd name="T46" fmla="*/ 39 w 100"/>
                <a:gd name="T47" fmla="*/ 127 h 270"/>
                <a:gd name="T48" fmla="*/ 40 w 100"/>
                <a:gd name="T49" fmla="*/ 129 h 270"/>
                <a:gd name="T50" fmla="*/ 40 w 100"/>
                <a:gd name="T51" fmla="*/ 129 h 270"/>
                <a:gd name="T52" fmla="*/ 40 w 100"/>
                <a:gd name="T53" fmla="*/ 266 h 270"/>
                <a:gd name="T54" fmla="*/ 50 w 100"/>
                <a:gd name="T55" fmla="*/ 266 h 270"/>
                <a:gd name="T56" fmla="*/ 50 w 100"/>
                <a:gd name="T57" fmla="*/ 270 h 270"/>
                <a:gd name="T58" fmla="*/ 38 w 100"/>
                <a:gd name="T59" fmla="*/ 270 h 270"/>
                <a:gd name="T60" fmla="*/ 35 w 100"/>
                <a:gd name="T61" fmla="*/ 268 h 270"/>
                <a:gd name="T62" fmla="*/ 35 w 100"/>
                <a:gd name="T63" fmla="*/ 131 h 270"/>
                <a:gd name="T64" fmla="*/ 10 w 100"/>
                <a:gd name="T65" fmla="*/ 110 h 270"/>
                <a:gd name="T66" fmla="*/ 0 w 100"/>
                <a:gd name="T67" fmla="*/ 73 h 270"/>
                <a:gd name="T68" fmla="*/ 16 w 100"/>
                <a:gd name="T69" fmla="*/ 23 h 270"/>
                <a:gd name="T70" fmla="*/ 50 w 100"/>
                <a:gd name="T71" fmla="*/ 0 h 270"/>
                <a:gd name="T72" fmla="*/ 50 w 100"/>
                <a:gd name="T73"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270">
                  <a:moveTo>
                    <a:pt x="60" y="266"/>
                  </a:moveTo>
                  <a:cubicBezTo>
                    <a:pt x="60" y="129"/>
                    <a:pt x="60" y="129"/>
                    <a:pt x="60" y="129"/>
                  </a:cubicBezTo>
                  <a:cubicBezTo>
                    <a:pt x="60" y="128"/>
                    <a:pt x="61" y="127"/>
                    <a:pt x="62" y="127"/>
                  </a:cubicBezTo>
                  <a:cubicBezTo>
                    <a:pt x="72" y="124"/>
                    <a:pt x="80" y="117"/>
                    <a:pt x="86" y="107"/>
                  </a:cubicBezTo>
                  <a:cubicBezTo>
                    <a:pt x="92" y="98"/>
                    <a:pt x="95" y="86"/>
                    <a:pt x="95" y="73"/>
                  </a:cubicBezTo>
                  <a:cubicBezTo>
                    <a:pt x="95" y="57"/>
                    <a:pt x="90" y="39"/>
                    <a:pt x="81" y="25"/>
                  </a:cubicBezTo>
                  <a:cubicBezTo>
                    <a:pt x="72" y="13"/>
                    <a:pt x="62" y="5"/>
                    <a:pt x="50" y="5"/>
                  </a:cubicBezTo>
                  <a:cubicBezTo>
                    <a:pt x="50" y="5"/>
                    <a:pt x="50" y="5"/>
                    <a:pt x="50" y="5"/>
                  </a:cubicBezTo>
                  <a:cubicBezTo>
                    <a:pt x="50" y="0"/>
                    <a:pt x="50" y="0"/>
                    <a:pt x="50" y="0"/>
                  </a:cubicBezTo>
                  <a:cubicBezTo>
                    <a:pt x="50" y="0"/>
                    <a:pt x="50" y="0"/>
                    <a:pt x="50" y="0"/>
                  </a:cubicBezTo>
                  <a:cubicBezTo>
                    <a:pt x="64" y="0"/>
                    <a:pt x="76" y="10"/>
                    <a:pt x="85" y="23"/>
                  </a:cubicBezTo>
                  <a:cubicBezTo>
                    <a:pt x="94" y="37"/>
                    <a:pt x="100" y="56"/>
                    <a:pt x="100" y="73"/>
                  </a:cubicBezTo>
                  <a:cubicBezTo>
                    <a:pt x="100" y="87"/>
                    <a:pt x="96" y="100"/>
                    <a:pt x="90" y="110"/>
                  </a:cubicBezTo>
                  <a:cubicBezTo>
                    <a:pt x="84" y="120"/>
                    <a:pt x="75" y="127"/>
                    <a:pt x="65" y="131"/>
                  </a:cubicBezTo>
                  <a:cubicBezTo>
                    <a:pt x="65" y="268"/>
                    <a:pt x="65" y="268"/>
                    <a:pt x="65" y="268"/>
                  </a:cubicBezTo>
                  <a:cubicBezTo>
                    <a:pt x="65" y="269"/>
                    <a:pt x="64" y="270"/>
                    <a:pt x="62" y="270"/>
                  </a:cubicBezTo>
                  <a:cubicBezTo>
                    <a:pt x="50" y="270"/>
                    <a:pt x="50" y="270"/>
                    <a:pt x="50" y="270"/>
                  </a:cubicBezTo>
                  <a:cubicBezTo>
                    <a:pt x="50" y="266"/>
                    <a:pt x="50" y="266"/>
                    <a:pt x="50" y="266"/>
                  </a:cubicBezTo>
                  <a:lnTo>
                    <a:pt x="60" y="266"/>
                  </a:lnTo>
                  <a:close/>
                  <a:moveTo>
                    <a:pt x="50" y="5"/>
                  </a:moveTo>
                  <a:cubicBezTo>
                    <a:pt x="39" y="5"/>
                    <a:pt x="28" y="13"/>
                    <a:pt x="20" y="25"/>
                  </a:cubicBezTo>
                  <a:cubicBezTo>
                    <a:pt x="11" y="39"/>
                    <a:pt x="5" y="57"/>
                    <a:pt x="5" y="73"/>
                  </a:cubicBezTo>
                  <a:cubicBezTo>
                    <a:pt x="5" y="86"/>
                    <a:pt x="9" y="98"/>
                    <a:pt x="14" y="107"/>
                  </a:cubicBezTo>
                  <a:cubicBezTo>
                    <a:pt x="20" y="117"/>
                    <a:pt x="29" y="124"/>
                    <a:pt x="39" y="127"/>
                  </a:cubicBezTo>
                  <a:cubicBezTo>
                    <a:pt x="40" y="127"/>
                    <a:pt x="40" y="128"/>
                    <a:pt x="40" y="129"/>
                  </a:cubicBezTo>
                  <a:cubicBezTo>
                    <a:pt x="40" y="129"/>
                    <a:pt x="40" y="129"/>
                    <a:pt x="40" y="129"/>
                  </a:cubicBezTo>
                  <a:cubicBezTo>
                    <a:pt x="40" y="266"/>
                    <a:pt x="40" y="266"/>
                    <a:pt x="40" y="266"/>
                  </a:cubicBezTo>
                  <a:cubicBezTo>
                    <a:pt x="50" y="266"/>
                    <a:pt x="50" y="266"/>
                    <a:pt x="50" y="266"/>
                  </a:cubicBezTo>
                  <a:cubicBezTo>
                    <a:pt x="50" y="270"/>
                    <a:pt x="50" y="270"/>
                    <a:pt x="50" y="270"/>
                  </a:cubicBezTo>
                  <a:cubicBezTo>
                    <a:pt x="38" y="270"/>
                    <a:pt x="38" y="270"/>
                    <a:pt x="38" y="270"/>
                  </a:cubicBezTo>
                  <a:cubicBezTo>
                    <a:pt x="37" y="270"/>
                    <a:pt x="35" y="269"/>
                    <a:pt x="35" y="268"/>
                  </a:cubicBezTo>
                  <a:cubicBezTo>
                    <a:pt x="35" y="131"/>
                    <a:pt x="35" y="131"/>
                    <a:pt x="35" y="131"/>
                  </a:cubicBezTo>
                  <a:cubicBezTo>
                    <a:pt x="25" y="127"/>
                    <a:pt x="17" y="119"/>
                    <a:pt x="10" y="110"/>
                  </a:cubicBezTo>
                  <a:cubicBezTo>
                    <a:pt x="4" y="100"/>
                    <a:pt x="0" y="87"/>
                    <a:pt x="0" y="73"/>
                  </a:cubicBezTo>
                  <a:cubicBezTo>
                    <a:pt x="0" y="56"/>
                    <a:pt x="6" y="37"/>
                    <a:pt x="16" y="23"/>
                  </a:cubicBezTo>
                  <a:cubicBezTo>
                    <a:pt x="25" y="10"/>
                    <a:pt x="37" y="0"/>
                    <a:pt x="50" y="0"/>
                  </a:cubicBezTo>
                  <a:lnTo>
                    <a:pt x="50"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5" name="Freeform 164"/>
            <p:cNvSpPr>
              <a:spLocks noEditPoints="1"/>
            </p:cNvSpPr>
            <p:nvPr/>
          </p:nvSpPr>
          <p:spPr bwMode="auto">
            <a:xfrm>
              <a:off x="6784446" y="3671808"/>
              <a:ext cx="177090" cy="177090"/>
            </a:xfrm>
            <a:custGeom>
              <a:avLst/>
              <a:gdLst>
                <a:gd name="T0" fmla="*/ 35 w 69"/>
                <a:gd name="T1" fmla="*/ 64 h 69"/>
                <a:gd name="T2" fmla="*/ 56 w 69"/>
                <a:gd name="T3" fmla="*/ 55 h 69"/>
                <a:gd name="T4" fmla="*/ 64 w 69"/>
                <a:gd name="T5" fmla="*/ 34 h 69"/>
                <a:gd name="T6" fmla="*/ 56 w 69"/>
                <a:gd name="T7" fmla="*/ 13 h 69"/>
                <a:gd name="T8" fmla="*/ 35 w 69"/>
                <a:gd name="T9" fmla="*/ 5 h 69"/>
                <a:gd name="T10" fmla="*/ 35 w 69"/>
                <a:gd name="T11" fmla="*/ 0 h 69"/>
                <a:gd name="T12" fmla="*/ 59 w 69"/>
                <a:gd name="T13" fmla="*/ 10 h 69"/>
                <a:gd name="T14" fmla="*/ 69 w 69"/>
                <a:gd name="T15" fmla="*/ 34 h 69"/>
                <a:gd name="T16" fmla="*/ 59 w 69"/>
                <a:gd name="T17" fmla="*/ 59 h 69"/>
                <a:gd name="T18" fmla="*/ 35 w 69"/>
                <a:gd name="T19" fmla="*/ 69 h 69"/>
                <a:gd name="T20" fmla="*/ 35 w 69"/>
                <a:gd name="T21" fmla="*/ 64 h 69"/>
                <a:gd name="T22" fmla="*/ 35 w 69"/>
                <a:gd name="T23" fmla="*/ 27 h 69"/>
                <a:gd name="T24" fmla="*/ 35 w 69"/>
                <a:gd name="T25" fmla="*/ 32 h 69"/>
                <a:gd name="T26" fmla="*/ 40 w 69"/>
                <a:gd name="T27" fmla="*/ 32 h 69"/>
                <a:gd name="T28" fmla="*/ 36 w 69"/>
                <a:gd name="T29" fmla="*/ 36 h 69"/>
                <a:gd name="T30" fmla="*/ 35 w 69"/>
                <a:gd name="T31" fmla="*/ 37 h 69"/>
                <a:gd name="T32" fmla="*/ 35 w 69"/>
                <a:gd name="T33" fmla="*/ 45 h 69"/>
                <a:gd name="T34" fmla="*/ 40 w 69"/>
                <a:gd name="T35" fmla="*/ 39 h 69"/>
                <a:gd name="T36" fmla="*/ 47 w 69"/>
                <a:gd name="T37" fmla="*/ 31 h 69"/>
                <a:gd name="T38" fmla="*/ 48 w 69"/>
                <a:gd name="T39" fmla="*/ 30 h 69"/>
                <a:gd name="T40" fmla="*/ 45 w 69"/>
                <a:gd name="T41" fmla="*/ 27 h 69"/>
                <a:gd name="T42" fmla="*/ 35 w 69"/>
                <a:gd name="T43" fmla="*/ 27 h 69"/>
                <a:gd name="T44" fmla="*/ 21 w 69"/>
                <a:gd name="T45" fmla="*/ 61 h 69"/>
                <a:gd name="T46" fmla="*/ 26 w 69"/>
                <a:gd name="T47" fmla="*/ 63 h 69"/>
                <a:gd name="T48" fmla="*/ 35 w 69"/>
                <a:gd name="T49" fmla="*/ 64 h 69"/>
                <a:gd name="T50" fmla="*/ 35 w 69"/>
                <a:gd name="T51" fmla="*/ 64 h 69"/>
                <a:gd name="T52" fmla="*/ 35 w 69"/>
                <a:gd name="T53" fmla="*/ 69 h 69"/>
                <a:gd name="T54" fmla="*/ 35 w 69"/>
                <a:gd name="T55" fmla="*/ 69 h 69"/>
                <a:gd name="T56" fmla="*/ 25 w 69"/>
                <a:gd name="T57" fmla="*/ 68 h 69"/>
                <a:gd name="T58" fmla="*/ 16 w 69"/>
                <a:gd name="T59" fmla="*/ 63 h 69"/>
                <a:gd name="T60" fmla="*/ 16 w 69"/>
                <a:gd name="T61" fmla="*/ 63 h 69"/>
                <a:gd name="T62" fmla="*/ 15 w 69"/>
                <a:gd name="T63" fmla="*/ 63 h 69"/>
                <a:gd name="T64" fmla="*/ 15 w 69"/>
                <a:gd name="T65" fmla="*/ 60 h 69"/>
                <a:gd name="T66" fmla="*/ 35 w 69"/>
                <a:gd name="T67" fmla="*/ 37 h 69"/>
                <a:gd name="T68" fmla="*/ 35 w 69"/>
                <a:gd name="T69" fmla="*/ 45 h 69"/>
                <a:gd name="T70" fmla="*/ 21 w 69"/>
                <a:gd name="T71" fmla="*/ 61 h 69"/>
                <a:gd name="T72" fmla="*/ 35 w 69"/>
                <a:gd name="T73" fmla="*/ 5 h 69"/>
                <a:gd name="T74" fmla="*/ 35 w 69"/>
                <a:gd name="T75" fmla="*/ 5 h 69"/>
                <a:gd name="T76" fmla="*/ 15 w 69"/>
                <a:gd name="T77" fmla="*/ 12 h 69"/>
                <a:gd name="T78" fmla="*/ 6 w 69"/>
                <a:gd name="T79" fmla="*/ 27 h 69"/>
                <a:gd name="T80" fmla="*/ 35 w 69"/>
                <a:gd name="T81" fmla="*/ 27 h 69"/>
                <a:gd name="T82" fmla="*/ 35 w 69"/>
                <a:gd name="T83" fmla="*/ 27 h 69"/>
                <a:gd name="T84" fmla="*/ 35 w 69"/>
                <a:gd name="T85" fmla="*/ 32 h 69"/>
                <a:gd name="T86" fmla="*/ 35 w 69"/>
                <a:gd name="T87" fmla="*/ 32 h 69"/>
                <a:gd name="T88" fmla="*/ 3 w 69"/>
                <a:gd name="T89" fmla="*/ 32 h 69"/>
                <a:gd name="T90" fmla="*/ 3 w 69"/>
                <a:gd name="T91" fmla="*/ 32 h 69"/>
                <a:gd name="T92" fmla="*/ 2 w 69"/>
                <a:gd name="T93" fmla="*/ 32 h 69"/>
                <a:gd name="T94" fmla="*/ 0 w 69"/>
                <a:gd name="T95" fmla="*/ 29 h 69"/>
                <a:gd name="T96" fmla="*/ 12 w 69"/>
                <a:gd name="T97" fmla="*/ 8 h 69"/>
                <a:gd name="T98" fmla="*/ 35 w 69"/>
                <a:gd name="T99" fmla="*/ 0 h 69"/>
                <a:gd name="T100" fmla="*/ 35 w 69"/>
                <a:gd name="T101" fmla="*/ 0 h 69"/>
                <a:gd name="T102" fmla="*/ 35 w 69"/>
                <a:gd name="T103"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9">
                  <a:moveTo>
                    <a:pt x="35" y="64"/>
                  </a:moveTo>
                  <a:cubicBezTo>
                    <a:pt x="43" y="64"/>
                    <a:pt x="50" y="61"/>
                    <a:pt x="56" y="55"/>
                  </a:cubicBezTo>
                  <a:cubicBezTo>
                    <a:pt x="61" y="50"/>
                    <a:pt x="64" y="43"/>
                    <a:pt x="64" y="34"/>
                  </a:cubicBezTo>
                  <a:cubicBezTo>
                    <a:pt x="64" y="26"/>
                    <a:pt x="61" y="19"/>
                    <a:pt x="56" y="13"/>
                  </a:cubicBezTo>
                  <a:cubicBezTo>
                    <a:pt x="50" y="8"/>
                    <a:pt x="43" y="5"/>
                    <a:pt x="35" y="5"/>
                  </a:cubicBezTo>
                  <a:cubicBezTo>
                    <a:pt x="35" y="0"/>
                    <a:pt x="35" y="0"/>
                    <a:pt x="35" y="0"/>
                  </a:cubicBezTo>
                  <a:cubicBezTo>
                    <a:pt x="44" y="0"/>
                    <a:pt x="53" y="4"/>
                    <a:pt x="59" y="10"/>
                  </a:cubicBezTo>
                  <a:cubicBezTo>
                    <a:pt x="65" y="16"/>
                    <a:pt x="69" y="25"/>
                    <a:pt x="69" y="34"/>
                  </a:cubicBezTo>
                  <a:cubicBezTo>
                    <a:pt x="69" y="44"/>
                    <a:pt x="65" y="53"/>
                    <a:pt x="59" y="59"/>
                  </a:cubicBezTo>
                  <a:cubicBezTo>
                    <a:pt x="53" y="65"/>
                    <a:pt x="44" y="69"/>
                    <a:pt x="35" y="69"/>
                  </a:cubicBezTo>
                  <a:cubicBezTo>
                    <a:pt x="35" y="64"/>
                    <a:pt x="35" y="64"/>
                    <a:pt x="35" y="64"/>
                  </a:cubicBezTo>
                  <a:close/>
                  <a:moveTo>
                    <a:pt x="35" y="27"/>
                  </a:moveTo>
                  <a:cubicBezTo>
                    <a:pt x="35" y="32"/>
                    <a:pt x="35" y="32"/>
                    <a:pt x="35" y="32"/>
                  </a:cubicBezTo>
                  <a:cubicBezTo>
                    <a:pt x="40" y="32"/>
                    <a:pt x="40" y="32"/>
                    <a:pt x="40" y="32"/>
                  </a:cubicBezTo>
                  <a:cubicBezTo>
                    <a:pt x="36" y="36"/>
                    <a:pt x="36" y="36"/>
                    <a:pt x="36" y="36"/>
                  </a:cubicBezTo>
                  <a:cubicBezTo>
                    <a:pt x="35" y="37"/>
                    <a:pt x="35" y="37"/>
                    <a:pt x="35" y="37"/>
                  </a:cubicBezTo>
                  <a:cubicBezTo>
                    <a:pt x="35" y="45"/>
                    <a:pt x="35" y="45"/>
                    <a:pt x="35" y="45"/>
                  </a:cubicBezTo>
                  <a:cubicBezTo>
                    <a:pt x="40" y="39"/>
                    <a:pt x="40" y="39"/>
                    <a:pt x="40" y="39"/>
                  </a:cubicBezTo>
                  <a:cubicBezTo>
                    <a:pt x="47" y="31"/>
                    <a:pt x="47" y="31"/>
                    <a:pt x="47" y="31"/>
                  </a:cubicBezTo>
                  <a:cubicBezTo>
                    <a:pt x="47" y="31"/>
                    <a:pt x="48" y="30"/>
                    <a:pt x="48" y="30"/>
                  </a:cubicBezTo>
                  <a:cubicBezTo>
                    <a:pt x="48" y="28"/>
                    <a:pt x="46" y="27"/>
                    <a:pt x="45" y="27"/>
                  </a:cubicBezTo>
                  <a:lnTo>
                    <a:pt x="35" y="27"/>
                  </a:lnTo>
                  <a:close/>
                  <a:moveTo>
                    <a:pt x="21" y="61"/>
                  </a:moveTo>
                  <a:cubicBezTo>
                    <a:pt x="22" y="62"/>
                    <a:pt x="24" y="62"/>
                    <a:pt x="26" y="63"/>
                  </a:cubicBezTo>
                  <a:cubicBezTo>
                    <a:pt x="29" y="64"/>
                    <a:pt x="32" y="64"/>
                    <a:pt x="35" y="64"/>
                  </a:cubicBezTo>
                  <a:cubicBezTo>
                    <a:pt x="35" y="64"/>
                    <a:pt x="35" y="64"/>
                    <a:pt x="35" y="64"/>
                  </a:cubicBezTo>
                  <a:cubicBezTo>
                    <a:pt x="35" y="69"/>
                    <a:pt x="35" y="69"/>
                    <a:pt x="35" y="69"/>
                  </a:cubicBezTo>
                  <a:cubicBezTo>
                    <a:pt x="35" y="69"/>
                    <a:pt x="35" y="69"/>
                    <a:pt x="35" y="69"/>
                  </a:cubicBezTo>
                  <a:cubicBezTo>
                    <a:pt x="31" y="69"/>
                    <a:pt x="28" y="68"/>
                    <a:pt x="25" y="68"/>
                  </a:cubicBezTo>
                  <a:cubicBezTo>
                    <a:pt x="22" y="67"/>
                    <a:pt x="19" y="65"/>
                    <a:pt x="16" y="63"/>
                  </a:cubicBezTo>
                  <a:cubicBezTo>
                    <a:pt x="16" y="63"/>
                    <a:pt x="16" y="63"/>
                    <a:pt x="16" y="63"/>
                  </a:cubicBezTo>
                  <a:cubicBezTo>
                    <a:pt x="16" y="63"/>
                    <a:pt x="16" y="63"/>
                    <a:pt x="15" y="63"/>
                  </a:cubicBezTo>
                  <a:cubicBezTo>
                    <a:pt x="14" y="62"/>
                    <a:pt x="14" y="61"/>
                    <a:pt x="15" y="60"/>
                  </a:cubicBezTo>
                  <a:cubicBezTo>
                    <a:pt x="35" y="37"/>
                    <a:pt x="35" y="37"/>
                    <a:pt x="35" y="37"/>
                  </a:cubicBezTo>
                  <a:cubicBezTo>
                    <a:pt x="35" y="45"/>
                    <a:pt x="35" y="45"/>
                    <a:pt x="35" y="45"/>
                  </a:cubicBezTo>
                  <a:cubicBezTo>
                    <a:pt x="21" y="61"/>
                    <a:pt x="21" y="61"/>
                    <a:pt x="21" y="61"/>
                  </a:cubicBezTo>
                  <a:close/>
                  <a:moveTo>
                    <a:pt x="35" y="5"/>
                  </a:moveTo>
                  <a:cubicBezTo>
                    <a:pt x="35" y="5"/>
                    <a:pt x="35" y="5"/>
                    <a:pt x="35" y="5"/>
                  </a:cubicBezTo>
                  <a:cubicBezTo>
                    <a:pt x="27" y="5"/>
                    <a:pt x="20" y="7"/>
                    <a:pt x="15" y="12"/>
                  </a:cubicBezTo>
                  <a:cubicBezTo>
                    <a:pt x="11" y="16"/>
                    <a:pt x="7" y="21"/>
                    <a:pt x="6" y="27"/>
                  </a:cubicBezTo>
                  <a:cubicBezTo>
                    <a:pt x="35" y="27"/>
                    <a:pt x="35" y="27"/>
                    <a:pt x="35" y="27"/>
                  </a:cubicBezTo>
                  <a:cubicBezTo>
                    <a:pt x="35" y="27"/>
                    <a:pt x="35" y="27"/>
                    <a:pt x="35" y="27"/>
                  </a:cubicBezTo>
                  <a:cubicBezTo>
                    <a:pt x="35" y="32"/>
                    <a:pt x="35" y="32"/>
                    <a:pt x="35" y="32"/>
                  </a:cubicBezTo>
                  <a:cubicBezTo>
                    <a:pt x="35" y="32"/>
                    <a:pt x="35" y="32"/>
                    <a:pt x="35" y="32"/>
                  </a:cubicBezTo>
                  <a:cubicBezTo>
                    <a:pt x="3" y="32"/>
                    <a:pt x="3" y="32"/>
                    <a:pt x="3" y="32"/>
                  </a:cubicBezTo>
                  <a:cubicBezTo>
                    <a:pt x="3" y="32"/>
                    <a:pt x="3" y="32"/>
                    <a:pt x="3" y="32"/>
                  </a:cubicBezTo>
                  <a:cubicBezTo>
                    <a:pt x="3" y="32"/>
                    <a:pt x="3" y="32"/>
                    <a:pt x="2" y="32"/>
                  </a:cubicBezTo>
                  <a:cubicBezTo>
                    <a:pt x="1" y="32"/>
                    <a:pt x="0" y="31"/>
                    <a:pt x="0" y="29"/>
                  </a:cubicBezTo>
                  <a:cubicBezTo>
                    <a:pt x="2" y="21"/>
                    <a:pt x="6" y="14"/>
                    <a:pt x="12" y="8"/>
                  </a:cubicBezTo>
                  <a:cubicBezTo>
                    <a:pt x="18" y="3"/>
                    <a:pt x="26" y="0"/>
                    <a:pt x="35" y="0"/>
                  </a:cubicBezTo>
                  <a:cubicBezTo>
                    <a:pt x="35" y="0"/>
                    <a:pt x="35" y="0"/>
                    <a:pt x="35" y="0"/>
                  </a:cubicBezTo>
                  <a:lnTo>
                    <a:pt x="35"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6" name="Freeform 165"/>
            <p:cNvSpPr>
              <a:spLocks noEditPoints="1"/>
            </p:cNvSpPr>
            <p:nvPr/>
          </p:nvSpPr>
          <p:spPr bwMode="auto">
            <a:xfrm>
              <a:off x="6526037" y="3753125"/>
              <a:ext cx="352375" cy="332497"/>
            </a:xfrm>
            <a:custGeom>
              <a:avLst/>
              <a:gdLst>
                <a:gd name="T0" fmla="*/ 69 w 137"/>
                <a:gd name="T1" fmla="*/ 124 h 129"/>
                <a:gd name="T2" fmla="*/ 86 w 137"/>
                <a:gd name="T3" fmla="*/ 124 h 129"/>
                <a:gd name="T4" fmla="*/ 84 w 137"/>
                <a:gd name="T5" fmla="*/ 122 h 129"/>
                <a:gd name="T6" fmla="*/ 75 w 137"/>
                <a:gd name="T7" fmla="*/ 119 h 129"/>
                <a:gd name="T8" fmla="*/ 73 w 137"/>
                <a:gd name="T9" fmla="*/ 116 h 129"/>
                <a:gd name="T10" fmla="*/ 73 w 137"/>
                <a:gd name="T11" fmla="*/ 116 h 129"/>
                <a:gd name="T12" fmla="*/ 73 w 137"/>
                <a:gd name="T13" fmla="*/ 76 h 129"/>
                <a:gd name="T14" fmla="*/ 73 w 137"/>
                <a:gd name="T15" fmla="*/ 73 h 129"/>
                <a:gd name="T16" fmla="*/ 73 w 137"/>
                <a:gd name="T17" fmla="*/ 69 h 129"/>
                <a:gd name="T18" fmla="*/ 74 w 137"/>
                <a:gd name="T19" fmla="*/ 67 h 129"/>
                <a:gd name="T20" fmla="*/ 111 w 137"/>
                <a:gd name="T21" fmla="*/ 25 h 129"/>
                <a:gd name="T22" fmla="*/ 129 w 137"/>
                <a:gd name="T23" fmla="*/ 5 h 129"/>
                <a:gd name="T24" fmla="*/ 102 w 137"/>
                <a:gd name="T25" fmla="*/ 5 h 129"/>
                <a:gd name="T26" fmla="*/ 69 w 137"/>
                <a:gd name="T27" fmla="*/ 5 h 129"/>
                <a:gd name="T28" fmla="*/ 69 w 137"/>
                <a:gd name="T29" fmla="*/ 0 h 129"/>
                <a:gd name="T30" fmla="*/ 102 w 137"/>
                <a:gd name="T31" fmla="*/ 0 h 129"/>
                <a:gd name="T32" fmla="*/ 135 w 137"/>
                <a:gd name="T33" fmla="*/ 0 h 129"/>
                <a:gd name="T34" fmla="*/ 135 w 137"/>
                <a:gd name="T35" fmla="*/ 0 h 129"/>
                <a:gd name="T36" fmla="*/ 136 w 137"/>
                <a:gd name="T37" fmla="*/ 1 h 129"/>
                <a:gd name="T38" fmla="*/ 136 w 137"/>
                <a:gd name="T39" fmla="*/ 4 h 129"/>
                <a:gd name="T40" fmla="*/ 115 w 137"/>
                <a:gd name="T41" fmla="*/ 28 h 129"/>
                <a:gd name="T42" fmla="*/ 78 w 137"/>
                <a:gd name="T43" fmla="*/ 70 h 129"/>
                <a:gd name="T44" fmla="*/ 78 w 137"/>
                <a:gd name="T45" fmla="*/ 73 h 129"/>
                <a:gd name="T46" fmla="*/ 78 w 137"/>
                <a:gd name="T47" fmla="*/ 76 h 129"/>
                <a:gd name="T48" fmla="*/ 78 w 137"/>
                <a:gd name="T49" fmla="*/ 114 h 129"/>
                <a:gd name="T50" fmla="*/ 87 w 137"/>
                <a:gd name="T51" fmla="*/ 119 h 129"/>
                <a:gd name="T52" fmla="*/ 91 w 137"/>
                <a:gd name="T53" fmla="*/ 127 h 129"/>
                <a:gd name="T54" fmla="*/ 89 w 137"/>
                <a:gd name="T55" fmla="*/ 129 h 129"/>
                <a:gd name="T56" fmla="*/ 69 w 137"/>
                <a:gd name="T57" fmla="*/ 129 h 129"/>
                <a:gd name="T58" fmla="*/ 69 w 137"/>
                <a:gd name="T59" fmla="*/ 124 h 129"/>
                <a:gd name="T60" fmla="*/ 64 w 137"/>
                <a:gd name="T61" fmla="*/ 69 h 129"/>
                <a:gd name="T62" fmla="*/ 64 w 137"/>
                <a:gd name="T63" fmla="*/ 73 h 129"/>
                <a:gd name="T64" fmla="*/ 64 w 137"/>
                <a:gd name="T65" fmla="*/ 76 h 129"/>
                <a:gd name="T66" fmla="*/ 64 w 137"/>
                <a:gd name="T67" fmla="*/ 116 h 129"/>
                <a:gd name="T68" fmla="*/ 62 w 137"/>
                <a:gd name="T69" fmla="*/ 118 h 129"/>
                <a:gd name="T70" fmla="*/ 52 w 137"/>
                <a:gd name="T71" fmla="*/ 122 h 129"/>
                <a:gd name="T72" fmla="*/ 49 w 137"/>
                <a:gd name="T73" fmla="*/ 124 h 129"/>
                <a:gd name="T74" fmla="*/ 69 w 137"/>
                <a:gd name="T75" fmla="*/ 124 h 129"/>
                <a:gd name="T76" fmla="*/ 69 w 137"/>
                <a:gd name="T77" fmla="*/ 129 h 129"/>
                <a:gd name="T78" fmla="*/ 46 w 137"/>
                <a:gd name="T79" fmla="*/ 129 h 129"/>
                <a:gd name="T80" fmla="*/ 44 w 137"/>
                <a:gd name="T81" fmla="*/ 127 h 129"/>
                <a:gd name="T82" fmla="*/ 49 w 137"/>
                <a:gd name="T83" fmla="*/ 118 h 129"/>
                <a:gd name="T84" fmla="*/ 59 w 137"/>
                <a:gd name="T85" fmla="*/ 114 h 129"/>
                <a:gd name="T86" fmla="*/ 59 w 137"/>
                <a:gd name="T87" fmla="*/ 76 h 129"/>
                <a:gd name="T88" fmla="*/ 59 w 137"/>
                <a:gd name="T89" fmla="*/ 73 h 129"/>
                <a:gd name="T90" fmla="*/ 59 w 137"/>
                <a:gd name="T91" fmla="*/ 70 h 129"/>
                <a:gd name="T92" fmla="*/ 1 w 137"/>
                <a:gd name="T93" fmla="*/ 4 h 129"/>
                <a:gd name="T94" fmla="*/ 0 w 137"/>
                <a:gd name="T95" fmla="*/ 2 h 129"/>
                <a:gd name="T96" fmla="*/ 2 w 137"/>
                <a:gd name="T97" fmla="*/ 0 h 129"/>
                <a:gd name="T98" fmla="*/ 69 w 137"/>
                <a:gd name="T99" fmla="*/ 0 h 129"/>
                <a:gd name="T100" fmla="*/ 69 w 137"/>
                <a:gd name="T101" fmla="*/ 5 h 129"/>
                <a:gd name="T102" fmla="*/ 8 w 137"/>
                <a:gd name="T103" fmla="*/ 5 h 129"/>
                <a:gd name="T104" fmla="*/ 63 w 137"/>
                <a:gd name="T105" fmla="*/ 67 h 129"/>
                <a:gd name="T106" fmla="*/ 64 w 137"/>
                <a:gd name="T107" fmla="*/ 6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29">
                  <a:moveTo>
                    <a:pt x="69" y="124"/>
                  </a:moveTo>
                  <a:cubicBezTo>
                    <a:pt x="86" y="124"/>
                    <a:pt x="86" y="124"/>
                    <a:pt x="86" y="124"/>
                  </a:cubicBezTo>
                  <a:cubicBezTo>
                    <a:pt x="85" y="124"/>
                    <a:pt x="85" y="123"/>
                    <a:pt x="84" y="122"/>
                  </a:cubicBezTo>
                  <a:cubicBezTo>
                    <a:pt x="82" y="121"/>
                    <a:pt x="79" y="119"/>
                    <a:pt x="75" y="119"/>
                  </a:cubicBezTo>
                  <a:cubicBezTo>
                    <a:pt x="74" y="118"/>
                    <a:pt x="73" y="117"/>
                    <a:pt x="73" y="116"/>
                  </a:cubicBezTo>
                  <a:cubicBezTo>
                    <a:pt x="73" y="116"/>
                    <a:pt x="73" y="116"/>
                    <a:pt x="73" y="116"/>
                  </a:cubicBezTo>
                  <a:cubicBezTo>
                    <a:pt x="73" y="76"/>
                    <a:pt x="73" y="76"/>
                    <a:pt x="73" y="76"/>
                  </a:cubicBezTo>
                  <a:cubicBezTo>
                    <a:pt x="73" y="73"/>
                    <a:pt x="73" y="73"/>
                    <a:pt x="73" y="73"/>
                  </a:cubicBezTo>
                  <a:cubicBezTo>
                    <a:pt x="73" y="69"/>
                    <a:pt x="73" y="69"/>
                    <a:pt x="73" y="69"/>
                  </a:cubicBezTo>
                  <a:cubicBezTo>
                    <a:pt x="73" y="68"/>
                    <a:pt x="74" y="68"/>
                    <a:pt x="74" y="67"/>
                  </a:cubicBezTo>
                  <a:cubicBezTo>
                    <a:pt x="111" y="25"/>
                    <a:pt x="111" y="25"/>
                    <a:pt x="111" y="25"/>
                  </a:cubicBezTo>
                  <a:cubicBezTo>
                    <a:pt x="129" y="5"/>
                    <a:pt x="129" y="5"/>
                    <a:pt x="129" y="5"/>
                  </a:cubicBezTo>
                  <a:cubicBezTo>
                    <a:pt x="102" y="5"/>
                    <a:pt x="102" y="5"/>
                    <a:pt x="102" y="5"/>
                  </a:cubicBezTo>
                  <a:cubicBezTo>
                    <a:pt x="69" y="5"/>
                    <a:pt x="69" y="5"/>
                    <a:pt x="69" y="5"/>
                  </a:cubicBezTo>
                  <a:cubicBezTo>
                    <a:pt x="69" y="0"/>
                    <a:pt x="69" y="0"/>
                    <a:pt x="69" y="0"/>
                  </a:cubicBezTo>
                  <a:cubicBezTo>
                    <a:pt x="102" y="0"/>
                    <a:pt x="102" y="0"/>
                    <a:pt x="102" y="0"/>
                  </a:cubicBezTo>
                  <a:cubicBezTo>
                    <a:pt x="135" y="0"/>
                    <a:pt x="135" y="0"/>
                    <a:pt x="135" y="0"/>
                  </a:cubicBezTo>
                  <a:cubicBezTo>
                    <a:pt x="135" y="0"/>
                    <a:pt x="135" y="0"/>
                    <a:pt x="135" y="0"/>
                  </a:cubicBezTo>
                  <a:cubicBezTo>
                    <a:pt x="135" y="0"/>
                    <a:pt x="136" y="0"/>
                    <a:pt x="136" y="1"/>
                  </a:cubicBezTo>
                  <a:cubicBezTo>
                    <a:pt x="137" y="2"/>
                    <a:pt x="137" y="3"/>
                    <a:pt x="136" y="4"/>
                  </a:cubicBezTo>
                  <a:cubicBezTo>
                    <a:pt x="115" y="28"/>
                    <a:pt x="115" y="28"/>
                    <a:pt x="115" y="28"/>
                  </a:cubicBezTo>
                  <a:cubicBezTo>
                    <a:pt x="78" y="70"/>
                    <a:pt x="78" y="70"/>
                    <a:pt x="78" y="70"/>
                  </a:cubicBezTo>
                  <a:cubicBezTo>
                    <a:pt x="78" y="73"/>
                    <a:pt x="78" y="73"/>
                    <a:pt x="78" y="73"/>
                  </a:cubicBezTo>
                  <a:cubicBezTo>
                    <a:pt x="78" y="76"/>
                    <a:pt x="78" y="76"/>
                    <a:pt x="78" y="76"/>
                  </a:cubicBezTo>
                  <a:cubicBezTo>
                    <a:pt x="78" y="114"/>
                    <a:pt x="78" y="114"/>
                    <a:pt x="78" y="114"/>
                  </a:cubicBezTo>
                  <a:cubicBezTo>
                    <a:pt x="82" y="115"/>
                    <a:pt x="85" y="117"/>
                    <a:pt x="87" y="119"/>
                  </a:cubicBezTo>
                  <a:cubicBezTo>
                    <a:pt x="90" y="121"/>
                    <a:pt x="91" y="124"/>
                    <a:pt x="91" y="127"/>
                  </a:cubicBezTo>
                  <a:cubicBezTo>
                    <a:pt x="91" y="128"/>
                    <a:pt x="90" y="129"/>
                    <a:pt x="89" y="129"/>
                  </a:cubicBezTo>
                  <a:cubicBezTo>
                    <a:pt x="69" y="129"/>
                    <a:pt x="69" y="129"/>
                    <a:pt x="69" y="129"/>
                  </a:cubicBezTo>
                  <a:lnTo>
                    <a:pt x="69" y="124"/>
                  </a:lnTo>
                  <a:close/>
                  <a:moveTo>
                    <a:pt x="64" y="69"/>
                  </a:moveTo>
                  <a:cubicBezTo>
                    <a:pt x="64" y="73"/>
                    <a:pt x="64" y="73"/>
                    <a:pt x="64" y="73"/>
                  </a:cubicBezTo>
                  <a:cubicBezTo>
                    <a:pt x="64" y="76"/>
                    <a:pt x="64" y="76"/>
                    <a:pt x="64" y="76"/>
                  </a:cubicBezTo>
                  <a:cubicBezTo>
                    <a:pt x="64" y="116"/>
                    <a:pt x="64" y="116"/>
                    <a:pt x="64" y="116"/>
                  </a:cubicBezTo>
                  <a:cubicBezTo>
                    <a:pt x="64" y="117"/>
                    <a:pt x="63" y="118"/>
                    <a:pt x="62" y="118"/>
                  </a:cubicBezTo>
                  <a:cubicBezTo>
                    <a:pt x="58" y="119"/>
                    <a:pt x="54" y="120"/>
                    <a:pt x="52" y="122"/>
                  </a:cubicBezTo>
                  <a:cubicBezTo>
                    <a:pt x="51" y="123"/>
                    <a:pt x="50" y="123"/>
                    <a:pt x="49" y="124"/>
                  </a:cubicBezTo>
                  <a:cubicBezTo>
                    <a:pt x="69" y="124"/>
                    <a:pt x="69" y="124"/>
                    <a:pt x="69" y="124"/>
                  </a:cubicBezTo>
                  <a:cubicBezTo>
                    <a:pt x="69" y="129"/>
                    <a:pt x="69" y="129"/>
                    <a:pt x="69" y="129"/>
                  </a:cubicBezTo>
                  <a:cubicBezTo>
                    <a:pt x="46" y="129"/>
                    <a:pt x="46" y="129"/>
                    <a:pt x="46" y="129"/>
                  </a:cubicBezTo>
                  <a:cubicBezTo>
                    <a:pt x="45" y="129"/>
                    <a:pt x="44" y="128"/>
                    <a:pt x="44" y="127"/>
                  </a:cubicBezTo>
                  <a:cubicBezTo>
                    <a:pt x="44" y="123"/>
                    <a:pt x="46" y="120"/>
                    <a:pt x="49" y="118"/>
                  </a:cubicBezTo>
                  <a:cubicBezTo>
                    <a:pt x="52" y="116"/>
                    <a:pt x="55" y="115"/>
                    <a:pt x="59" y="114"/>
                  </a:cubicBezTo>
                  <a:cubicBezTo>
                    <a:pt x="59" y="76"/>
                    <a:pt x="59" y="76"/>
                    <a:pt x="59" y="76"/>
                  </a:cubicBezTo>
                  <a:cubicBezTo>
                    <a:pt x="59" y="73"/>
                    <a:pt x="59" y="73"/>
                    <a:pt x="59" y="73"/>
                  </a:cubicBezTo>
                  <a:cubicBezTo>
                    <a:pt x="59" y="70"/>
                    <a:pt x="59" y="70"/>
                    <a:pt x="59" y="70"/>
                  </a:cubicBezTo>
                  <a:cubicBezTo>
                    <a:pt x="1" y="4"/>
                    <a:pt x="1" y="4"/>
                    <a:pt x="1" y="4"/>
                  </a:cubicBezTo>
                  <a:cubicBezTo>
                    <a:pt x="0" y="4"/>
                    <a:pt x="0" y="3"/>
                    <a:pt x="0" y="2"/>
                  </a:cubicBezTo>
                  <a:cubicBezTo>
                    <a:pt x="0" y="1"/>
                    <a:pt x="1" y="0"/>
                    <a:pt x="2" y="0"/>
                  </a:cubicBezTo>
                  <a:cubicBezTo>
                    <a:pt x="69" y="0"/>
                    <a:pt x="69" y="0"/>
                    <a:pt x="69" y="0"/>
                  </a:cubicBezTo>
                  <a:cubicBezTo>
                    <a:pt x="69" y="5"/>
                    <a:pt x="69" y="5"/>
                    <a:pt x="69" y="5"/>
                  </a:cubicBezTo>
                  <a:cubicBezTo>
                    <a:pt x="8" y="5"/>
                    <a:pt x="8" y="5"/>
                    <a:pt x="8" y="5"/>
                  </a:cubicBezTo>
                  <a:cubicBezTo>
                    <a:pt x="63" y="67"/>
                    <a:pt x="63" y="67"/>
                    <a:pt x="63" y="67"/>
                  </a:cubicBezTo>
                  <a:cubicBezTo>
                    <a:pt x="64" y="68"/>
                    <a:pt x="64" y="68"/>
                    <a:pt x="64" y="6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7" name="Freeform 172"/>
            <p:cNvSpPr>
              <a:spLocks noEditPoints="1"/>
            </p:cNvSpPr>
            <p:nvPr/>
          </p:nvSpPr>
          <p:spPr bwMode="auto">
            <a:xfrm>
              <a:off x="4715375" y="2742984"/>
              <a:ext cx="103002" cy="97581"/>
            </a:xfrm>
            <a:custGeom>
              <a:avLst/>
              <a:gdLst>
                <a:gd name="T0" fmla="*/ 27 w 40"/>
                <a:gd name="T1" fmla="*/ 7 h 38"/>
                <a:gd name="T2" fmla="*/ 20 w 40"/>
                <a:gd name="T3" fmla="*/ 16 h 38"/>
                <a:gd name="T4" fmla="*/ 20 w 40"/>
                <a:gd name="T5" fmla="*/ 8 h 38"/>
                <a:gd name="T6" fmla="*/ 25 w 40"/>
                <a:gd name="T7" fmla="*/ 2 h 38"/>
                <a:gd name="T8" fmla="*/ 26 w 40"/>
                <a:gd name="T9" fmla="*/ 1 h 38"/>
                <a:gd name="T10" fmla="*/ 29 w 40"/>
                <a:gd name="T11" fmla="*/ 2 h 38"/>
                <a:gd name="T12" fmla="*/ 33 w 40"/>
                <a:gd name="T13" fmla="*/ 6 h 38"/>
                <a:gd name="T14" fmla="*/ 38 w 40"/>
                <a:gd name="T15" fmla="*/ 9 h 38"/>
                <a:gd name="T16" fmla="*/ 38 w 40"/>
                <a:gd name="T17" fmla="*/ 9 h 38"/>
                <a:gd name="T18" fmla="*/ 39 w 40"/>
                <a:gd name="T19" fmla="*/ 9 h 38"/>
                <a:gd name="T20" fmla="*/ 39 w 40"/>
                <a:gd name="T21" fmla="*/ 12 h 38"/>
                <a:gd name="T22" fmla="*/ 20 w 40"/>
                <a:gd name="T23" fmla="*/ 37 h 38"/>
                <a:gd name="T24" fmla="*/ 20 w 40"/>
                <a:gd name="T25" fmla="*/ 37 h 38"/>
                <a:gd name="T26" fmla="*/ 20 w 40"/>
                <a:gd name="T27" fmla="*/ 30 h 38"/>
                <a:gd name="T28" fmla="*/ 33 w 40"/>
                <a:gd name="T29" fmla="*/ 12 h 38"/>
                <a:gd name="T30" fmla="*/ 30 w 40"/>
                <a:gd name="T31" fmla="*/ 10 h 38"/>
                <a:gd name="T32" fmla="*/ 27 w 40"/>
                <a:gd name="T33" fmla="*/ 7 h 38"/>
                <a:gd name="T34" fmla="*/ 20 w 40"/>
                <a:gd name="T35" fmla="*/ 16 h 38"/>
                <a:gd name="T36" fmla="*/ 7 w 40"/>
                <a:gd name="T37" fmla="*/ 34 h 38"/>
                <a:gd name="T38" fmla="*/ 17 w 40"/>
                <a:gd name="T39" fmla="*/ 34 h 38"/>
                <a:gd name="T40" fmla="*/ 20 w 40"/>
                <a:gd name="T41" fmla="*/ 30 h 38"/>
                <a:gd name="T42" fmla="*/ 20 w 40"/>
                <a:gd name="T43" fmla="*/ 37 h 38"/>
                <a:gd name="T44" fmla="*/ 18 w 40"/>
                <a:gd name="T45" fmla="*/ 38 h 38"/>
                <a:gd name="T46" fmla="*/ 2 w 40"/>
                <a:gd name="T47" fmla="*/ 38 h 38"/>
                <a:gd name="T48" fmla="*/ 2 w 40"/>
                <a:gd name="T49" fmla="*/ 38 h 38"/>
                <a:gd name="T50" fmla="*/ 1 w 40"/>
                <a:gd name="T51" fmla="*/ 38 h 38"/>
                <a:gd name="T52" fmla="*/ 0 w 40"/>
                <a:gd name="T53" fmla="*/ 35 h 38"/>
                <a:gd name="T54" fmla="*/ 20 w 40"/>
                <a:gd name="T55" fmla="*/ 8 h 38"/>
                <a:gd name="T56" fmla="*/ 20 w 40"/>
                <a:gd name="T5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8">
                  <a:moveTo>
                    <a:pt x="27" y="7"/>
                  </a:moveTo>
                  <a:cubicBezTo>
                    <a:pt x="20" y="16"/>
                    <a:pt x="20" y="16"/>
                    <a:pt x="20" y="16"/>
                  </a:cubicBezTo>
                  <a:cubicBezTo>
                    <a:pt x="20" y="8"/>
                    <a:pt x="20" y="8"/>
                    <a:pt x="20" y="8"/>
                  </a:cubicBezTo>
                  <a:cubicBezTo>
                    <a:pt x="25" y="2"/>
                    <a:pt x="25" y="2"/>
                    <a:pt x="25" y="2"/>
                  </a:cubicBezTo>
                  <a:cubicBezTo>
                    <a:pt x="26" y="1"/>
                    <a:pt x="26" y="1"/>
                    <a:pt x="26" y="1"/>
                  </a:cubicBezTo>
                  <a:cubicBezTo>
                    <a:pt x="27" y="0"/>
                    <a:pt x="29" y="1"/>
                    <a:pt x="29" y="2"/>
                  </a:cubicBezTo>
                  <a:cubicBezTo>
                    <a:pt x="30" y="4"/>
                    <a:pt x="31" y="5"/>
                    <a:pt x="33" y="6"/>
                  </a:cubicBezTo>
                  <a:cubicBezTo>
                    <a:pt x="34" y="8"/>
                    <a:pt x="36" y="8"/>
                    <a:pt x="38" y="9"/>
                  </a:cubicBezTo>
                  <a:cubicBezTo>
                    <a:pt x="38" y="9"/>
                    <a:pt x="38" y="9"/>
                    <a:pt x="38" y="9"/>
                  </a:cubicBezTo>
                  <a:cubicBezTo>
                    <a:pt x="38" y="9"/>
                    <a:pt x="39" y="9"/>
                    <a:pt x="39" y="9"/>
                  </a:cubicBezTo>
                  <a:cubicBezTo>
                    <a:pt x="40" y="10"/>
                    <a:pt x="40" y="11"/>
                    <a:pt x="39" y="12"/>
                  </a:cubicBezTo>
                  <a:cubicBezTo>
                    <a:pt x="20" y="37"/>
                    <a:pt x="20" y="37"/>
                    <a:pt x="20" y="37"/>
                  </a:cubicBezTo>
                  <a:cubicBezTo>
                    <a:pt x="20" y="37"/>
                    <a:pt x="20" y="37"/>
                    <a:pt x="20" y="37"/>
                  </a:cubicBezTo>
                  <a:cubicBezTo>
                    <a:pt x="20" y="30"/>
                    <a:pt x="20" y="30"/>
                    <a:pt x="20" y="30"/>
                  </a:cubicBezTo>
                  <a:cubicBezTo>
                    <a:pt x="33" y="12"/>
                    <a:pt x="33" y="12"/>
                    <a:pt x="33" y="12"/>
                  </a:cubicBezTo>
                  <a:cubicBezTo>
                    <a:pt x="32" y="12"/>
                    <a:pt x="31" y="11"/>
                    <a:pt x="30" y="10"/>
                  </a:cubicBezTo>
                  <a:cubicBezTo>
                    <a:pt x="29" y="9"/>
                    <a:pt x="28" y="8"/>
                    <a:pt x="27" y="7"/>
                  </a:cubicBezTo>
                  <a:close/>
                  <a:moveTo>
                    <a:pt x="20" y="16"/>
                  </a:moveTo>
                  <a:cubicBezTo>
                    <a:pt x="7" y="34"/>
                    <a:pt x="7" y="34"/>
                    <a:pt x="7" y="34"/>
                  </a:cubicBezTo>
                  <a:cubicBezTo>
                    <a:pt x="17" y="34"/>
                    <a:pt x="17" y="34"/>
                    <a:pt x="17" y="34"/>
                  </a:cubicBezTo>
                  <a:cubicBezTo>
                    <a:pt x="20" y="30"/>
                    <a:pt x="20" y="30"/>
                    <a:pt x="20" y="30"/>
                  </a:cubicBezTo>
                  <a:cubicBezTo>
                    <a:pt x="20" y="37"/>
                    <a:pt x="20" y="37"/>
                    <a:pt x="20" y="37"/>
                  </a:cubicBezTo>
                  <a:cubicBezTo>
                    <a:pt x="20" y="38"/>
                    <a:pt x="19" y="38"/>
                    <a:pt x="18" y="38"/>
                  </a:cubicBezTo>
                  <a:cubicBezTo>
                    <a:pt x="2" y="38"/>
                    <a:pt x="2" y="38"/>
                    <a:pt x="2" y="38"/>
                  </a:cubicBezTo>
                  <a:cubicBezTo>
                    <a:pt x="2" y="38"/>
                    <a:pt x="2" y="38"/>
                    <a:pt x="2" y="38"/>
                  </a:cubicBezTo>
                  <a:cubicBezTo>
                    <a:pt x="2" y="38"/>
                    <a:pt x="1" y="38"/>
                    <a:pt x="1" y="38"/>
                  </a:cubicBezTo>
                  <a:cubicBezTo>
                    <a:pt x="0" y="37"/>
                    <a:pt x="0" y="36"/>
                    <a:pt x="0" y="35"/>
                  </a:cubicBezTo>
                  <a:cubicBezTo>
                    <a:pt x="20" y="8"/>
                    <a:pt x="20" y="8"/>
                    <a:pt x="20" y="8"/>
                  </a:cubicBezTo>
                  <a:lnTo>
                    <a:pt x="20"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8" name="Freeform 173"/>
            <p:cNvSpPr>
              <a:spLocks noEditPoints="1"/>
            </p:cNvSpPr>
            <p:nvPr/>
          </p:nvSpPr>
          <p:spPr bwMode="auto">
            <a:xfrm>
              <a:off x="4787657" y="2706844"/>
              <a:ext cx="59633" cy="57826"/>
            </a:xfrm>
            <a:custGeom>
              <a:avLst/>
              <a:gdLst>
                <a:gd name="T0" fmla="*/ 12 w 23"/>
                <a:gd name="T1" fmla="*/ 18 h 23"/>
                <a:gd name="T2" fmla="*/ 12 w 23"/>
                <a:gd name="T3" fmla="*/ 18 h 23"/>
                <a:gd name="T4" fmla="*/ 13 w 23"/>
                <a:gd name="T5" fmla="*/ 18 h 23"/>
                <a:gd name="T6" fmla="*/ 13 w 23"/>
                <a:gd name="T7" fmla="*/ 18 h 23"/>
                <a:gd name="T8" fmla="*/ 18 w 23"/>
                <a:gd name="T9" fmla="*/ 12 h 23"/>
                <a:gd name="T10" fmla="*/ 18 w 23"/>
                <a:gd name="T11" fmla="*/ 11 h 23"/>
                <a:gd name="T12" fmla="*/ 18 w 23"/>
                <a:gd name="T13" fmla="*/ 11 h 23"/>
                <a:gd name="T14" fmla="*/ 18 w 23"/>
                <a:gd name="T15" fmla="*/ 11 h 23"/>
                <a:gd name="T16" fmla="*/ 18 w 23"/>
                <a:gd name="T17" fmla="*/ 10 h 23"/>
                <a:gd name="T18" fmla="*/ 12 w 23"/>
                <a:gd name="T19" fmla="*/ 5 h 23"/>
                <a:gd name="T20" fmla="*/ 12 w 23"/>
                <a:gd name="T21" fmla="*/ 0 h 23"/>
                <a:gd name="T22" fmla="*/ 19 w 23"/>
                <a:gd name="T23" fmla="*/ 2 h 23"/>
                <a:gd name="T24" fmla="*/ 23 w 23"/>
                <a:gd name="T25" fmla="*/ 9 h 23"/>
                <a:gd name="T26" fmla="*/ 23 w 23"/>
                <a:gd name="T27" fmla="*/ 10 h 23"/>
                <a:gd name="T28" fmla="*/ 23 w 23"/>
                <a:gd name="T29" fmla="*/ 10 h 23"/>
                <a:gd name="T30" fmla="*/ 23 w 23"/>
                <a:gd name="T31" fmla="*/ 11 h 23"/>
                <a:gd name="T32" fmla="*/ 23 w 23"/>
                <a:gd name="T33" fmla="*/ 11 h 23"/>
                <a:gd name="T34" fmla="*/ 23 w 23"/>
                <a:gd name="T35" fmla="*/ 11 h 23"/>
                <a:gd name="T36" fmla="*/ 21 w 23"/>
                <a:gd name="T37" fmla="*/ 19 h 23"/>
                <a:gd name="T38" fmla="*/ 14 w 23"/>
                <a:gd name="T39" fmla="*/ 23 h 23"/>
                <a:gd name="T40" fmla="*/ 14 w 23"/>
                <a:gd name="T41" fmla="*/ 23 h 23"/>
                <a:gd name="T42" fmla="*/ 13 w 23"/>
                <a:gd name="T43" fmla="*/ 23 h 23"/>
                <a:gd name="T44" fmla="*/ 12 w 23"/>
                <a:gd name="T45" fmla="*/ 23 h 23"/>
                <a:gd name="T46" fmla="*/ 12 w 23"/>
                <a:gd name="T47" fmla="*/ 18 h 23"/>
                <a:gd name="T48" fmla="*/ 12 w 23"/>
                <a:gd name="T49" fmla="*/ 18 h 23"/>
                <a:gd name="T50" fmla="*/ 12 w 23"/>
                <a:gd name="T51" fmla="*/ 23 h 23"/>
                <a:gd name="T52" fmla="*/ 0 w 23"/>
                <a:gd name="T53" fmla="*/ 14 h 23"/>
                <a:gd name="T54" fmla="*/ 0 w 23"/>
                <a:gd name="T55" fmla="*/ 14 h 23"/>
                <a:gd name="T56" fmla="*/ 0 w 23"/>
                <a:gd name="T57" fmla="*/ 13 h 23"/>
                <a:gd name="T58" fmla="*/ 0 w 23"/>
                <a:gd name="T59" fmla="*/ 13 h 23"/>
                <a:gd name="T60" fmla="*/ 9 w 23"/>
                <a:gd name="T61" fmla="*/ 0 h 23"/>
                <a:gd name="T62" fmla="*/ 9 w 23"/>
                <a:gd name="T63" fmla="*/ 0 h 23"/>
                <a:gd name="T64" fmla="*/ 12 w 23"/>
                <a:gd name="T65" fmla="*/ 0 h 23"/>
                <a:gd name="T66" fmla="*/ 11 w 23"/>
                <a:gd name="T67" fmla="*/ 5 h 23"/>
                <a:gd name="T68" fmla="*/ 10 w 23"/>
                <a:gd name="T69" fmla="*/ 5 h 23"/>
                <a:gd name="T70" fmla="*/ 5 w 23"/>
                <a:gd name="T71" fmla="*/ 13 h 23"/>
                <a:gd name="T72" fmla="*/ 5 w 23"/>
                <a:gd name="T73" fmla="*/ 13 h 23"/>
                <a:gd name="T74" fmla="*/ 5 w 23"/>
                <a:gd name="T75" fmla="*/ 13 h 23"/>
                <a:gd name="T76" fmla="*/ 12 w 23"/>
                <a:gd name="T7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12" y="18"/>
                  </a:moveTo>
                  <a:cubicBezTo>
                    <a:pt x="12" y="18"/>
                    <a:pt x="12" y="18"/>
                    <a:pt x="12" y="18"/>
                  </a:cubicBezTo>
                  <a:cubicBezTo>
                    <a:pt x="12" y="18"/>
                    <a:pt x="12" y="18"/>
                    <a:pt x="12" y="18"/>
                  </a:cubicBezTo>
                  <a:cubicBezTo>
                    <a:pt x="12" y="18"/>
                    <a:pt x="12" y="18"/>
                    <a:pt x="12" y="18"/>
                  </a:cubicBezTo>
                  <a:cubicBezTo>
                    <a:pt x="12" y="18"/>
                    <a:pt x="13" y="18"/>
                    <a:pt x="13" y="18"/>
                  </a:cubicBezTo>
                  <a:cubicBezTo>
                    <a:pt x="13" y="18"/>
                    <a:pt x="13" y="18"/>
                    <a:pt x="13" y="18"/>
                  </a:cubicBezTo>
                  <a:cubicBezTo>
                    <a:pt x="13" y="18"/>
                    <a:pt x="13" y="18"/>
                    <a:pt x="13" y="18"/>
                  </a:cubicBezTo>
                  <a:cubicBezTo>
                    <a:pt x="13" y="18"/>
                    <a:pt x="13" y="18"/>
                    <a:pt x="13" y="18"/>
                  </a:cubicBezTo>
                  <a:cubicBezTo>
                    <a:pt x="15" y="18"/>
                    <a:pt x="16" y="17"/>
                    <a:pt x="17" y="16"/>
                  </a:cubicBezTo>
                  <a:cubicBezTo>
                    <a:pt x="18" y="15"/>
                    <a:pt x="18" y="13"/>
                    <a:pt x="18" y="12"/>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0"/>
                    <a:pt x="18" y="10"/>
                    <a:pt x="18" y="10"/>
                  </a:cubicBezTo>
                  <a:cubicBezTo>
                    <a:pt x="18" y="10"/>
                    <a:pt x="18" y="10"/>
                    <a:pt x="18" y="10"/>
                  </a:cubicBezTo>
                  <a:cubicBezTo>
                    <a:pt x="18" y="8"/>
                    <a:pt x="17" y="7"/>
                    <a:pt x="16" y="6"/>
                  </a:cubicBezTo>
                  <a:cubicBezTo>
                    <a:pt x="15" y="5"/>
                    <a:pt x="13" y="5"/>
                    <a:pt x="12" y="5"/>
                  </a:cubicBezTo>
                  <a:cubicBezTo>
                    <a:pt x="12" y="5"/>
                    <a:pt x="12" y="5"/>
                    <a:pt x="12" y="5"/>
                  </a:cubicBezTo>
                  <a:cubicBezTo>
                    <a:pt x="12" y="0"/>
                    <a:pt x="12" y="0"/>
                    <a:pt x="12" y="0"/>
                  </a:cubicBezTo>
                  <a:cubicBezTo>
                    <a:pt x="12" y="0"/>
                    <a:pt x="12" y="0"/>
                    <a:pt x="12" y="0"/>
                  </a:cubicBezTo>
                  <a:cubicBezTo>
                    <a:pt x="14" y="0"/>
                    <a:pt x="17" y="1"/>
                    <a:pt x="19" y="2"/>
                  </a:cubicBezTo>
                  <a:cubicBezTo>
                    <a:pt x="21" y="4"/>
                    <a:pt x="22" y="6"/>
                    <a:pt x="23" y="9"/>
                  </a:cubicBezTo>
                  <a:cubicBezTo>
                    <a:pt x="23" y="9"/>
                    <a:pt x="23" y="9"/>
                    <a:pt x="23" y="9"/>
                  </a:cubicBezTo>
                  <a:cubicBezTo>
                    <a:pt x="23" y="9"/>
                    <a:pt x="23" y="9"/>
                    <a:pt x="23" y="9"/>
                  </a:cubicBezTo>
                  <a:cubicBezTo>
                    <a:pt x="23" y="9"/>
                    <a:pt x="23" y="10"/>
                    <a:pt x="23" y="10"/>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4"/>
                    <a:pt x="22" y="17"/>
                    <a:pt x="21" y="19"/>
                  </a:cubicBezTo>
                  <a:cubicBezTo>
                    <a:pt x="19" y="21"/>
                    <a:pt x="17" y="22"/>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2" y="23"/>
                    <a:pt x="12" y="23"/>
                  </a:cubicBezTo>
                  <a:cubicBezTo>
                    <a:pt x="12" y="23"/>
                    <a:pt x="12" y="23"/>
                    <a:pt x="12" y="23"/>
                  </a:cubicBezTo>
                  <a:lnTo>
                    <a:pt x="12" y="18"/>
                  </a:lnTo>
                  <a:close/>
                  <a:moveTo>
                    <a:pt x="12" y="18"/>
                  </a:moveTo>
                  <a:cubicBezTo>
                    <a:pt x="12" y="18"/>
                    <a:pt x="12" y="18"/>
                    <a:pt x="12" y="18"/>
                  </a:cubicBezTo>
                  <a:cubicBezTo>
                    <a:pt x="12" y="23"/>
                    <a:pt x="12" y="23"/>
                    <a:pt x="12" y="23"/>
                  </a:cubicBezTo>
                  <a:cubicBezTo>
                    <a:pt x="12" y="23"/>
                    <a:pt x="12" y="23"/>
                    <a:pt x="12" y="23"/>
                  </a:cubicBezTo>
                  <a:cubicBezTo>
                    <a:pt x="9" y="23"/>
                    <a:pt x="6" y="22"/>
                    <a:pt x="4" y="21"/>
                  </a:cubicBezTo>
                  <a:cubicBezTo>
                    <a:pt x="2" y="19"/>
                    <a:pt x="1" y="17"/>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0" y="13"/>
                    <a:pt x="0" y="13"/>
                    <a:pt x="0" y="13"/>
                  </a:cubicBezTo>
                  <a:cubicBezTo>
                    <a:pt x="0" y="10"/>
                    <a:pt x="0" y="7"/>
                    <a:pt x="2" y="5"/>
                  </a:cubicBezTo>
                  <a:cubicBezTo>
                    <a:pt x="4" y="3"/>
                    <a:pt x="6" y="1"/>
                    <a:pt x="9" y="0"/>
                  </a:cubicBezTo>
                  <a:cubicBezTo>
                    <a:pt x="9" y="0"/>
                    <a:pt x="9" y="0"/>
                    <a:pt x="9" y="0"/>
                  </a:cubicBezTo>
                  <a:cubicBezTo>
                    <a:pt x="9" y="0"/>
                    <a:pt x="9" y="0"/>
                    <a:pt x="9" y="0"/>
                  </a:cubicBezTo>
                  <a:cubicBezTo>
                    <a:pt x="9" y="0"/>
                    <a:pt x="10" y="0"/>
                    <a:pt x="10" y="0"/>
                  </a:cubicBezTo>
                  <a:cubicBezTo>
                    <a:pt x="11" y="0"/>
                    <a:pt x="11" y="0"/>
                    <a:pt x="12" y="0"/>
                  </a:cubicBezTo>
                  <a:cubicBezTo>
                    <a:pt x="12" y="5"/>
                    <a:pt x="12" y="5"/>
                    <a:pt x="12" y="5"/>
                  </a:cubicBezTo>
                  <a:cubicBezTo>
                    <a:pt x="11" y="5"/>
                    <a:pt x="11" y="5"/>
                    <a:pt x="11" y="5"/>
                  </a:cubicBezTo>
                  <a:cubicBezTo>
                    <a:pt x="11" y="5"/>
                    <a:pt x="10" y="5"/>
                    <a:pt x="10" y="5"/>
                  </a:cubicBezTo>
                  <a:cubicBezTo>
                    <a:pt x="10" y="5"/>
                    <a:pt x="10" y="5"/>
                    <a:pt x="10" y="5"/>
                  </a:cubicBezTo>
                  <a:cubicBezTo>
                    <a:pt x="8" y="5"/>
                    <a:pt x="7" y="6"/>
                    <a:pt x="6" y="8"/>
                  </a:cubicBezTo>
                  <a:cubicBezTo>
                    <a:pt x="5" y="9"/>
                    <a:pt x="5" y="11"/>
                    <a:pt x="5" y="13"/>
                  </a:cubicBezTo>
                  <a:cubicBezTo>
                    <a:pt x="5" y="13"/>
                    <a:pt x="5" y="13"/>
                    <a:pt x="5" y="13"/>
                  </a:cubicBezTo>
                  <a:cubicBezTo>
                    <a:pt x="5" y="13"/>
                    <a:pt x="5" y="13"/>
                    <a:pt x="5" y="13"/>
                  </a:cubicBezTo>
                  <a:cubicBezTo>
                    <a:pt x="5" y="13"/>
                    <a:pt x="5" y="13"/>
                    <a:pt x="5" y="13"/>
                  </a:cubicBezTo>
                  <a:cubicBezTo>
                    <a:pt x="5" y="13"/>
                    <a:pt x="5" y="13"/>
                    <a:pt x="5" y="13"/>
                  </a:cubicBezTo>
                  <a:cubicBezTo>
                    <a:pt x="5" y="15"/>
                    <a:pt x="6" y="16"/>
                    <a:pt x="7" y="17"/>
                  </a:cubicBezTo>
                  <a:cubicBezTo>
                    <a:pt x="8" y="18"/>
                    <a:pt x="10" y="18"/>
                    <a:pt x="12" y="1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59" name="Freeform 174"/>
            <p:cNvSpPr>
              <a:spLocks noEditPoints="1"/>
            </p:cNvSpPr>
            <p:nvPr/>
          </p:nvSpPr>
          <p:spPr bwMode="auto">
            <a:xfrm>
              <a:off x="4876203" y="2742984"/>
              <a:ext cx="101195" cy="97581"/>
            </a:xfrm>
            <a:custGeom>
              <a:avLst/>
              <a:gdLst>
                <a:gd name="T0" fmla="*/ 23 w 40"/>
                <a:gd name="T1" fmla="*/ 34 h 38"/>
                <a:gd name="T2" fmla="*/ 33 w 40"/>
                <a:gd name="T3" fmla="*/ 34 h 38"/>
                <a:gd name="T4" fmla="*/ 20 w 40"/>
                <a:gd name="T5" fmla="*/ 16 h 38"/>
                <a:gd name="T6" fmla="*/ 20 w 40"/>
                <a:gd name="T7" fmla="*/ 8 h 38"/>
                <a:gd name="T8" fmla="*/ 39 w 40"/>
                <a:gd name="T9" fmla="*/ 34 h 38"/>
                <a:gd name="T10" fmla="*/ 40 w 40"/>
                <a:gd name="T11" fmla="*/ 36 h 38"/>
                <a:gd name="T12" fmla="*/ 37 w 40"/>
                <a:gd name="T13" fmla="*/ 38 h 38"/>
                <a:gd name="T14" fmla="*/ 21 w 40"/>
                <a:gd name="T15" fmla="*/ 38 h 38"/>
                <a:gd name="T16" fmla="*/ 21 w 40"/>
                <a:gd name="T17" fmla="*/ 38 h 38"/>
                <a:gd name="T18" fmla="*/ 20 w 40"/>
                <a:gd name="T19" fmla="*/ 37 h 38"/>
                <a:gd name="T20" fmla="*/ 20 w 40"/>
                <a:gd name="T21" fmla="*/ 37 h 38"/>
                <a:gd name="T22" fmla="*/ 20 w 40"/>
                <a:gd name="T23" fmla="*/ 30 h 38"/>
                <a:gd name="T24" fmla="*/ 23 w 40"/>
                <a:gd name="T25" fmla="*/ 34 h 38"/>
                <a:gd name="T26" fmla="*/ 20 w 40"/>
                <a:gd name="T27" fmla="*/ 16 h 38"/>
                <a:gd name="T28" fmla="*/ 13 w 40"/>
                <a:gd name="T29" fmla="*/ 7 h 38"/>
                <a:gd name="T30" fmla="*/ 10 w 40"/>
                <a:gd name="T31" fmla="*/ 10 h 38"/>
                <a:gd name="T32" fmla="*/ 6 w 40"/>
                <a:gd name="T33" fmla="*/ 12 h 38"/>
                <a:gd name="T34" fmla="*/ 20 w 40"/>
                <a:gd name="T35" fmla="*/ 30 h 38"/>
                <a:gd name="T36" fmla="*/ 20 w 40"/>
                <a:gd name="T37" fmla="*/ 37 h 38"/>
                <a:gd name="T38" fmla="*/ 0 w 40"/>
                <a:gd name="T39" fmla="*/ 12 h 38"/>
                <a:gd name="T40" fmla="*/ 0 w 40"/>
                <a:gd name="T41" fmla="*/ 11 h 38"/>
                <a:gd name="T42" fmla="*/ 2 w 40"/>
                <a:gd name="T43" fmla="*/ 9 h 38"/>
                <a:gd name="T44" fmla="*/ 7 w 40"/>
                <a:gd name="T45" fmla="*/ 6 h 38"/>
                <a:gd name="T46" fmla="*/ 10 w 40"/>
                <a:gd name="T47" fmla="*/ 2 h 38"/>
                <a:gd name="T48" fmla="*/ 11 w 40"/>
                <a:gd name="T49" fmla="*/ 1 h 38"/>
                <a:gd name="T50" fmla="*/ 14 w 40"/>
                <a:gd name="T51" fmla="*/ 2 h 38"/>
                <a:gd name="T52" fmla="*/ 20 w 40"/>
                <a:gd name="T53" fmla="*/ 8 h 38"/>
                <a:gd name="T54" fmla="*/ 20 w 40"/>
                <a:gd name="T55"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8">
                  <a:moveTo>
                    <a:pt x="23" y="34"/>
                  </a:moveTo>
                  <a:cubicBezTo>
                    <a:pt x="33" y="34"/>
                    <a:pt x="33" y="34"/>
                    <a:pt x="33" y="34"/>
                  </a:cubicBezTo>
                  <a:cubicBezTo>
                    <a:pt x="20" y="16"/>
                    <a:pt x="20" y="16"/>
                    <a:pt x="20" y="16"/>
                  </a:cubicBezTo>
                  <a:cubicBezTo>
                    <a:pt x="20" y="8"/>
                    <a:pt x="20" y="8"/>
                    <a:pt x="20" y="8"/>
                  </a:cubicBezTo>
                  <a:cubicBezTo>
                    <a:pt x="39" y="34"/>
                    <a:pt x="39" y="34"/>
                    <a:pt x="39" y="34"/>
                  </a:cubicBezTo>
                  <a:cubicBezTo>
                    <a:pt x="40" y="35"/>
                    <a:pt x="40" y="35"/>
                    <a:pt x="40" y="36"/>
                  </a:cubicBezTo>
                  <a:cubicBezTo>
                    <a:pt x="40" y="37"/>
                    <a:pt x="39" y="38"/>
                    <a:pt x="37" y="38"/>
                  </a:cubicBezTo>
                  <a:cubicBezTo>
                    <a:pt x="21" y="38"/>
                    <a:pt x="21" y="38"/>
                    <a:pt x="21" y="38"/>
                  </a:cubicBezTo>
                  <a:cubicBezTo>
                    <a:pt x="21" y="38"/>
                    <a:pt x="21" y="38"/>
                    <a:pt x="21" y="38"/>
                  </a:cubicBezTo>
                  <a:cubicBezTo>
                    <a:pt x="21" y="38"/>
                    <a:pt x="20" y="38"/>
                    <a:pt x="20" y="37"/>
                  </a:cubicBezTo>
                  <a:cubicBezTo>
                    <a:pt x="20" y="37"/>
                    <a:pt x="20" y="37"/>
                    <a:pt x="20" y="37"/>
                  </a:cubicBezTo>
                  <a:cubicBezTo>
                    <a:pt x="20" y="30"/>
                    <a:pt x="20" y="30"/>
                    <a:pt x="20" y="30"/>
                  </a:cubicBezTo>
                  <a:lnTo>
                    <a:pt x="23" y="34"/>
                  </a:lnTo>
                  <a:close/>
                  <a:moveTo>
                    <a:pt x="20" y="16"/>
                  </a:moveTo>
                  <a:cubicBezTo>
                    <a:pt x="13" y="7"/>
                    <a:pt x="13" y="7"/>
                    <a:pt x="13" y="7"/>
                  </a:cubicBezTo>
                  <a:cubicBezTo>
                    <a:pt x="12" y="8"/>
                    <a:pt x="11" y="9"/>
                    <a:pt x="10" y="10"/>
                  </a:cubicBezTo>
                  <a:cubicBezTo>
                    <a:pt x="9" y="11"/>
                    <a:pt x="8" y="12"/>
                    <a:pt x="6" y="12"/>
                  </a:cubicBezTo>
                  <a:cubicBezTo>
                    <a:pt x="20" y="30"/>
                    <a:pt x="20" y="30"/>
                    <a:pt x="20" y="30"/>
                  </a:cubicBezTo>
                  <a:cubicBezTo>
                    <a:pt x="20" y="37"/>
                    <a:pt x="20" y="37"/>
                    <a:pt x="20" y="37"/>
                  </a:cubicBezTo>
                  <a:cubicBezTo>
                    <a:pt x="0" y="12"/>
                    <a:pt x="0" y="12"/>
                    <a:pt x="0" y="12"/>
                  </a:cubicBezTo>
                  <a:cubicBezTo>
                    <a:pt x="0" y="12"/>
                    <a:pt x="0" y="12"/>
                    <a:pt x="0" y="11"/>
                  </a:cubicBezTo>
                  <a:cubicBezTo>
                    <a:pt x="0" y="10"/>
                    <a:pt x="1" y="9"/>
                    <a:pt x="2" y="9"/>
                  </a:cubicBezTo>
                  <a:cubicBezTo>
                    <a:pt x="4" y="8"/>
                    <a:pt x="6" y="8"/>
                    <a:pt x="7" y="6"/>
                  </a:cubicBezTo>
                  <a:cubicBezTo>
                    <a:pt x="8" y="5"/>
                    <a:pt x="10" y="4"/>
                    <a:pt x="10" y="2"/>
                  </a:cubicBezTo>
                  <a:cubicBezTo>
                    <a:pt x="10" y="2"/>
                    <a:pt x="11" y="2"/>
                    <a:pt x="11" y="1"/>
                  </a:cubicBezTo>
                  <a:cubicBezTo>
                    <a:pt x="12" y="0"/>
                    <a:pt x="14" y="1"/>
                    <a:pt x="14" y="2"/>
                  </a:cubicBezTo>
                  <a:cubicBezTo>
                    <a:pt x="20" y="8"/>
                    <a:pt x="20" y="8"/>
                    <a:pt x="20" y="8"/>
                  </a:cubicBezTo>
                  <a:lnTo>
                    <a:pt x="20"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0" name="Freeform 175"/>
            <p:cNvSpPr>
              <a:spLocks noEditPoints="1"/>
            </p:cNvSpPr>
            <p:nvPr/>
          </p:nvSpPr>
          <p:spPr bwMode="auto">
            <a:xfrm>
              <a:off x="4847290" y="2706844"/>
              <a:ext cx="59633" cy="57826"/>
            </a:xfrm>
            <a:custGeom>
              <a:avLst/>
              <a:gdLst>
                <a:gd name="T0" fmla="*/ 12 w 23"/>
                <a:gd name="T1" fmla="*/ 5 h 23"/>
                <a:gd name="T2" fmla="*/ 11 w 23"/>
                <a:gd name="T3" fmla="*/ 0 h 23"/>
                <a:gd name="T4" fmla="*/ 14 w 23"/>
                <a:gd name="T5" fmla="*/ 0 h 23"/>
                <a:gd name="T6" fmla="*/ 21 w 23"/>
                <a:gd name="T7" fmla="*/ 5 h 23"/>
                <a:gd name="T8" fmla="*/ 23 w 23"/>
                <a:gd name="T9" fmla="*/ 13 h 23"/>
                <a:gd name="T10" fmla="*/ 23 w 23"/>
                <a:gd name="T11" fmla="*/ 13 h 23"/>
                <a:gd name="T12" fmla="*/ 23 w 23"/>
                <a:gd name="T13" fmla="*/ 14 h 23"/>
                <a:gd name="T14" fmla="*/ 11 w 23"/>
                <a:gd name="T15" fmla="*/ 23 h 23"/>
                <a:gd name="T16" fmla="*/ 11 w 23"/>
                <a:gd name="T17" fmla="*/ 18 h 23"/>
                <a:gd name="T18" fmla="*/ 15 w 23"/>
                <a:gd name="T19" fmla="*/ 17 h 23"/>
                <a:gd name="T20" fmla="*/ 18 w 23"/>
                <a:gd name="T21" fmla="*/ 13 h 23"/>
                <a:gd name="T22" fmla="*/ 18 w 23"/>
                <a:gd name="T23" fmla="*/ 13 h 23"/>
                <a:gd name="T24" fmla="*/ 13 w 23"/>
                <a:gd name="T25" fmla="*/ 5 h 23"/>
                <a:gd name="T26" fmla="*/ 11 w 23"/>
                <a:gd name="T27" fmla="*/ 5 h 23"/>
                <a:gd name="T28" fmla="*/ 5 w 23"/>
                <a:gd name="T29" fmla="*/ 10 h 23"/>
                <a:gd name="T30" fmla="*/ 4 w 23"/>
                <a:gd name="T31" fmla="*/ 11 h 23"/>
                <a:gd name="T32" fmla="*/ 4 w 23"/>
                <a:gd name="T33" fmla="*/ 11 h 23"/>
                <a:gd name="T34" fmla="*/ 4 w 23"/>
                <a:gd name="T35" fmla="*/ 12 h 23"/>
                <a:gd name="T36" fmla="*/ 6 w 23"/>
                <a:gd name="T37" fmla="*/ 16 h 23"/>
                <a:gd name="T38" fmla="*/ 10 w 23"/>
                <a:gd name="T39" fmla="*/ 18 h 23"/>
                <a:gd name="T40" fmla="*/ 10 w 23"/>
                <a:gd name="T41" fmla="*/ 18 h 23"/>
                <a:gd name="T42" fmla="*/ 11 w 23"/>
                <a:gd name="T43" fmla="*/ 18 h 23"/>
                <a:gd name="T44" fmla="*/ 11 w 23"/>
                <a:gd name="T45" fmla="*/ 18 h 23"/>
                <a:gd name="T46" fmla="*/ 11 w 23"/>
                <a:gd name="T47" fmla="*/ 23 h 23"/>
                <a:gd name="T48" fmla="*/ 10 w 23"/>
                <a:gd name="T49" fmla="*/ 23 h 23"/>
                <a:gd name="T50" fmla="*/ 9 w 23"/>
                <a:gd name="T51" fmla="*/ 23 h 23"/>
                <a:gd name="T52" fmla="*/ 2 w 23"/>
                <a:gd name="T53" fmla="*/ 19 h 23"/>
                <a:gd name="T54" fmla="*/ 0 w 23"/>
                <a:gd name="T55" fmla="*/ 12 h 23"/>
                <a:gd name="T56" fmla="*/ 0 w 23"/>
                <a:gd name="T57" fmla="*/ 11 h 23"/>
                <a:gd name="T58" fmla="*/ 0 w 23"/>
                <a:gd name="T59" fmla="*/ 11 h 23"/>
                <a:gd name="T60" fmla="*/ 0 w 23"/>
                <a:gd name="T61" fmla="*/ 11 h 23"/>
                <a:gd name="T62" fmla="*/ 0 w 23"/>
                <a:gd name="T63" fmla="*/ 11 h 23"/>
                <a:gd name="T64" fmla="*/ 0 w 23"/>
                <a:gd name="T65" fmla="*/ 9 h 23"/>
                <a:gd name="T66" fmla="*/ 4 w 23"/>
                <a:gd name="T67" fmla="*/ 2 h 23"/>
                <a:gd name="T68" fmla="*/ 11 w 23"/>
                <a:gd name="T69" fmla="*/ 0 h 23"/>
                <a:gd name="T70" fmla="*/ 0 w 23"/>
                <a:gd name="T71" fmla="*/ 12 h 23"/>
                <a:gd name="T72" fmla="*/ 0 w 23"/>
                <a:gd name="T7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23">
                  <a:moveTo>
                    <a:pt x="13" y="5"/>
                  </a:moveTo>
                  <a:cubicBezTo>
                    <a:pt x="12" y="5"/>
                    <a:pt x="12" y="5"/>
                    <a:pt x="12" y="5"/>
                  </a:cubicBezTo>
                  <a:cubicBezTo>
                    <a:pt x="12" y="5"/>
                    <a:pt x="11" y="5"/>
                    <a:pt x="11" y="5"/>
                  </a:cubicBezTo>
                  <a:cubicBezTo>
                    <a:pt x="11" y="0"/>
                    <a:pt x="11" y="0"/>
                    <a:pt x="11" y="0"/>
                  </a:cubicBezTo>
                  <a:cubicBezTo>
                    <a:pt x="12" y="0"/>
                    <a:pt x="12" y="0"/>
                    <a:pt x="13" y="0"/>
                  </a:cubicBezTo>
                  <a:cubicBezTo>
                    <a:pt x="13" y="0"/>
                    <a:pt x="13" y="0"/>
                    <a:pt x="14" y="0"/>
                  </a:cubicBezTo>
                  <a:cubicBezTo>
                    <a:pt x="14" y="0"/>
                    <a:pt x="14" y="0"/>
                    <a:pt x="14" y="0"/>
                  </a:cubicBezTo>
                  <a:cubicBezTo>
                    <a:pt x="17" y="1"/>
                    <a:pt x="19" y="3"/>
                    <a:pt x="21" y="5"/>
                  </a:cubicBezTo>
                  <a:cubicBezTo>
                    <a:pt x="22" y="7"/>
                    <a:pt x="23" y="10"/>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3" y="14"/>
                    <a:pt x="23" y="14"/>
                    <a:pt x="23" y="14"/>
                  </a:cubicBezTo>
                  <a:cubicBezTo>
                    <a:pt x="22" y="17"/>
                    <a:pt x="20" y="19"/>
                    <a:pt x="18" y="21"/>
                  </a:cubicBezTo>
                  <a:cubicBezTo>
                    <a:pt x="16" y="22"/>
                    <a:pt x="14" y="23"/>
                    <a:pt x="11" y="23"/>
                  </a:cubicBezTo>
                  <a:cubicBezTo>
                    <a:pt x="11" y="23"/>
                    <a:pt x="11" y="23"/>
                    <a:pt x="11" y="23"/>
                  </a:cubicBezTo>
                  <a:cubicBezTo>
                    <a:pt x="11" y="18"/>
                    <a:pt x="11" y="18"/>
                    <a:pt x="11" y="18"/>
                  </a:cubicBezTo>
                  <a:cubicBezTo>
                    <a:pt x="11" y="18"/>
                    <a:pt x="11" y="18"/>
                    <a:pt x="11" y="18"/>
                  </a:cubicBezTo>
                  <a:cubicBezTo>
                    <a:pt x="13" y="18"/>
                    <a:pt x="14" y="18"/>
                    <a:pt x="15" y="17"/>
                  </a:cubicBezTo>
                  <a:cubicBezTo>
                    <a:pt x="17" y="16"/>
                    <a:pt x="17" y="15"/>
                    <a:pt x="18" y="13"/>
                  </a:cubicBezTo>
                  <a:cubicBezTo>
                    <a:pt x="18" y="13"/>
                    <a:pt x="18" y="13"/>
                    <a:pt x="18" y="13"/>
                  </a:cubicBezTo>
                  <a:cubicBezTo>
                    <a:pt x="18" y="13"/>
                    <a:pt x="18" y="13"/>
                    <a:pt x="18" y="13"/>
                  </a:cubicBezTo>
                  <a:cubicBezTo>
                    <a:pt x="18" y="13"/>
                    <a:pt x="18" y="13"/>
                    <a:pt x="18" y="13"/>
                  </a:cubicBezTo>
                  <a:cubicBezTo>
                    <a:pt x="18" y="11"/>
                    <a:pt x="18" y="9"/>
                    <a:pt x="17" y="8"/>
                  </a:cubicBezTo>
                  <a:cubicBezTo>
                    <a:pt x="16" y="6"/>
                    <a:pt x="15" y="5"/>
                    <a:pt x="13" y="5"/>
                  </a:cubicBezTo>
                  <a:close/>
                  <a:moveTo>
                    <a:pt x="11" y="5"/>
                  </a:moveTo>
                  <a:cubicBezTo>
                    <a:pt x="11" y="5"/>
                    <a:pt x="11" y="5"/>
                    <a:pt x="11" y="5"/>
                  </a:cubicBezTo>
                  <a:cubicBezTo>
                    <a:pt x="10" y="5"/>
                    <a:pt x="8" y="5"/>
                    <a:pt x="7" y="6"/>
                  </a:cubicBezTo>
                  <a:cubicBezTo>
                    <a:pt x="6" y="7"/>
                    <a:pt x="5" y="8"/>
                    <a:pt x="5" y="10"/>
                  </a:cubicBezTo>
                  <a:cubicBezTo>
                    <a:pt x="5" y="10"/>
                    <a:pt x="5" y="10"/>
                    <a:pt x="5" y="10"/>
                  </a:cubicBezTo>
                  <a:cubicBezTo>
                    <a:pt x="5" y="10"/>
                    <a:pt x="4" y="10"/>
                    <a:pt x="4" y="11"/>
                  </a:cubicBezTo>
                  <a:cubicBezTo>
                    <a:pt x="4" y="11"/>
                    <a:pt x="4" y="11"/>
                    <a:pt x="4" y="11"/>
                  </a:cubicBezTo>
                  <a:cubicBezTo>
                    <a:pt x="4" y="11"/>
                    <a:pt x="4" y="11"/>
                    <a:pt x="4" y="11"/>
                  </a:cubicBezTo>
                  <a:cubicBezTo>
                    <a:pt x="4" y="12"/>
                    <a:pt x="4" y="12"/>
                    <a:pt x="4" y="12"/>
                  </a:cubicBezTo>
                  <a:cubicBezTo>
                    <a:pt x="4" y="12"/>
                    <a:pt x="4" y="12"/>
                    <a:pt x="4" y="12"/>
                  </a:cubicBezTo>
                  <a:cubicBezTo>
                    <a:pt x="4" y="13"/>
                    <a:pt x="5" y="15"/>
                    <a:pt x="6" y="16"/>
                  </a:cubicBezTo>
                  <a:cubicBezTo>
                    <a:pt x="6" y="16"/>
                    <a:pt x="6" y="16"/>
                    <a:pt x="6" y="16"/>
                  </a:cubicBezTo>
                  <a:cubicBezTo>
                    <a:pt x="6" y="16"/>
                    <a:pt x="6" y="16"/>
                    <a:pt x="6" y="16"/>
                  </a:cubicBezTo>
                  <a:cubicBezTo>
                    <a:pt x="7" y="17"/>
                    <a:pt x="8"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23"/>
                    <a:pt x="11" y="23"/>
                    <a:pt x="11" y="23"/>
                  </a:cubicBezTo>
                  <a:cubicBezTo>
                    <a:pt x="11" y="23"/>
                    <a:pt x="11" y="23"/>
                    <a:pt x="11"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6" y="22"/>
                    <a:pt x="4" y="21"/>
                    <a:pt x="2" y="19"/>
                  </a:cubicBezTo>
                  <a:cubicBezTo>
                    <a:pt x="2" y="19"/>
                    <a:pt x="2" y="19"/>
                    <a:pt x="2" y="19"/>
                  </a:cubicBezTo>
                  <a:cubicBezTo>
                    <a:pt x="1" y="17"/>
                    <a:pt x="0" y="14"/>
                    <a:pt x="0" y="12"/>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0"/>
                    <a:pt x="0" y="10"/>
                  </a:cubicBezTo>
                  <a:cubicBezTo>
                    <a:pt x="0" y="10"/>
                    <a:pt x="0" y="9"/>
                    <a:pt x="0" y="9"/>
                  </a:cubicBezTo>
                  <a:cubicBezTo>
                    <a:pt x="0" y="9"/>
                    <a:pt x="0" y="9"/>
                    <a:pt x="0" y="9"/>
                  </a:cubicBezTo>
                  <a:cubicBezTo>
                    <a:pt x="1" y="6"/>
                    <a:pt x="2" y="4"/>
                    <a:pt x="4" y="2"/>
                  </a:cubicBezTo>
                  <a:cubicBezTo>
                    <a:pt x="6" y="1"/>
                    <a:pt x="9" y="0"/>
                    <a:pt x="11" y="0"/>
                  </a:cubicBezTo>
                  <a:cubicBezTo>
                    <a:pt x="11" y="0"/>
                    <a:pt x="11" y="0"/>
                    <a:pt x="11" y="0"/>
                  </a:cubicBezTo>
                  <a:cubicBezTo>
                    <a:pt x="11" y="5"/>
                    <a:pt x="11" y="5"/>
                    <a:pt x="11" y="5"/>
                  </a:cubicBezTo>
                  <a:close/>
                  <a:moveTo>
                    <a:pt x="0" y="12"/>
                  </a:moveTo>
                  <a:cubicBezTo>
                    <a:pt x="0" y="11"/>
                    <a:pt x="0" y="11"/>
                    <a:pt x="0" y="11"/>
                  </a:cubicBezTo>
                  <a:lnTo>
                    <a:pt x="0" y="12"/>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1" name="Freeform 176"/>
            <p:cNvSpPr>
              <a:spLocks noEditPoints="1"/>
            </p:cNvSpPr>
            <p:nvPr/>
          </p:nvSpPr>
          <p:spPr bwMode="auto">
            <a:xfrm>
              <a:off x="4675619" y="2836952"/>
              <a:ext cx="343340" cy="180706"/>
            </a:xfrm>
            <a:custGeom>
              <a:avLst/>
              <a:gdLst>
                <a:gd name="T0" fmla="*/ 67 w 134"/>
                <a:gd name="T1" fmla="*/ 65 h 70"/>
                <a:gd name="T2" fmla="*/ 113 w 134"/>
                <a:gd name="T3" fmla="*/ 65 h 70"/>
                <a:gd name="T4" fmla="*/ 129 w 134"/>
                <a:gd name="T5" fmla="*/ 5 h 70"/>
                <a:gd name="T6" fmla="*/ 118 w 134"/>
                <a:gd name="T7" fmla="*/ 5 h 70"/>
                <a:gd name="T8" fmla="*/ 102 w 134"/>
                <a:gd name="T9" fmla="*/ 5 h 70"/>
                <a:gd name="T10" fmla="*/ 67 w 134"/>
                <a:gd name="T11" fmla="*/ 5 h 70"/>
                <a:gd name="T12" fmla="*/ 67 w 134"/>
                <a:gd name="T13" fmla="*/ 0 h 70"/>
                <a:gd name="T14" fmla="*/ 102 w 134"/>
                <a:gd name="T15" fmla="*/ 0 h 70"/>
                <a:gd name="T16" fmla="*/ 118 w 134"/>
                <a:gd name="T17" fmla="*/ 0 h 70"/>
                <a:gd name="T18" fmla="*/ 132 w 134"/>
                <a:gd name="T19" fmla="*/ 0 h 70"/>
                <a:gd name="T20" fmla="*/ 132 w 134"/>
                <a:gd name="T21" fmla="*/ 0 h 70"/>
                <a:gd name="T22" fmla="*/ 132 w 134"/>
                <a:gd name="T23" fmla="*/ 0 h 70"/>
                <a:gd name="T24" fmla="*/ 134 w 134"/>
                <a:gd name="T25" fmla="*/ 3 h 70"/>
                <a:gd name="T26" fmla="*/ 117 w 134"/>
                <a:gd name="T27" fmla="*/ 68 h 70"/>
                <a:gd name="T28" fmla="*/ 115 w 134"/>
                <a:gd name="T29" fmla="*/ 70 h 70"/>
                <a:gd name="T30" fmla="*/ 67 w 134"/>
                <a:gd name="T31" fmla="*/ 70 h 70"/>
                <a:gd name="T32" fmla="*/ 67 w 134"/>
                <a:gd name="T33" fmla="*/ 65 h 70"/>
                <a:gd name="T34" fmla="*/ 5 w 134"/>
                <a:gd name="T35" fmla="*/ 5 h 70"/>
                <a:gd name="T36" fmla="*/ 21 w 134"/>
                <a:gd name="T37" fmla="*/ 65 h 70"/>
                <a:gd name="T38" fmla="*/ 67 w 134"/>
                <a:gd name="T39" fmla="*/ 65 h 70"/>
                <a:gd name="T40" fmla="*/ 67 w 134"/>
                <a:gd name="T41" fmla="*/ 70 h 70"/>
                <a:gd name="T42" fmla="*/ 19 w 134"/>
                <a:gd name="T43" fmla="*/ 70 h 70"/>
                <a:gd name="T44" fmla="*/ 19 w 134"/>
                <a:gd name="T45" fmla="*/ 70 h 70"/>
                <a:gd name="T46" fmla="*/ 17 w 134"/>
                <a:gd name="T47" fmla="*/ 68 h 70"/>
                <a:gd name="T48" fmla="*/ 0 w 134"/>
                <a:gd name="T49" fmla="*/ 4 h 70"/>
                <a:gd name="T50" fmla="*/ 0 w 134"/>
                <a:gd name="T51" fmla="*/ 3 h 70"/>
                <a:gd name="T52" fmla="*/ 2 w 134"/>
                <a:gd name="T53" fmla="*/ 0 h 70"/>
                <a:gd name="T54" fmla="*/ 15 w 134"/>
                <a:gd name="T55" fmla="*/ 0 h 70"/>
                <a:gd name="T56" fmla="*/ 31 w 134"/>
                <a:gd name="T57" fmla="*/ 0 h 70"/>
                <a:gd name="T58" fmla="*/ 67 w 134"/>
                <a:gd name="T59" fmla="*/ 0 h 70"/>
                <a:gd name="T60" fmla="*/ 67 w 134"/>
                <a:gd name="T61" fmla="*/ 5 h 70"/>
                <a:gd name="T62" fmla="*/ 31 w 134"/>
                <a:gd name="T63" fmla="*/ 5 h 70"/>
                <a:gd name="T64" fmla="*/ 15 w 134"/>
                <a:gd name="T65" fmla="*/ 5 h 70"/>
                <a:gd name="T66" fmla="*/ 5 w 134"/>
                <a:gd name="T67"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70">
                  <a:moveTo>
                    <a:pt x="67" y="65"/>
                  </a:moveTo>
                  <a:cubicBezTo>
                    <a:pt x="113" y="65"/>
                    <a:pt x="113" y="65"/>
                    <a:pt x="113" y="65"/>
                  </a:cubicBezTo>
                  <a:cubicBezTo>
                    <a:pt x="129" y="5"/>
                    <a:pt x="129" y="5"/>
                    <a:pt x="129" y="5"/>
                  </a:cubicBezTo>
                  <a:cubicBezTo>
                    <a:pt x="118" y="5"/>
                    <a:pt x="118" y="5"/>
                    <a:pt x="118" y="5"/>
                  </a:cubicBezTo>
                  <a:cubicBezTo>
                    <a:pt x="102" y="5"/>
                    <a:pt x="102" y="5"/>
                    <a:pt x="102" y="5"/>
                  </a:cubicBezTo>
                  <a:cubicBezTo>
                    <a:pt x="67" y="5"/>
                    <a:pt x="67" y="5"/>
                    <a:pt x="67" y="5"/>
                  </a:cubicBezTo>
                  <a:cubicBezTo>
                    <a:pt x="67" y="0"/>
                    <a:pt x="67" y="0"/>
                    <a:pt x="67" y="0"/>
                  </a:cubicBezTo>
                  <a:cubicBezTo>
                    <a:pt x="102" y="0"/>
                    <a:pt x="102" y="0"/>
                    <a:pt x="102" y="0"/>
                  </a:cubicBezTo>
                  <a:cubicBezTo>
                    <a:pt x="118" y="0"/>
                    <a:pt x="118" y="0"/>
                    <a:pt x="118" y="0"/>
                  </a:cubicBezTo>
                  <a:cubicBezTo>
                    <a:pt x="132" y="0"/>
                    <a:pt x="132" y="0"/>
                    <a:pt x="132" y="0"/>
                  </a:cubicBezTo>
                  <a:cubicBezTo>
                    <a:pt x="132" y="0"/>
                    <a:pt x="132" y="0"/>
                    <a:pt x="132" y="0"/>
                  </a:cubicBezTo>
                  <a:cubicBezTo>
                    <a:pt x="132" y="0"/>
                    <a:pt x="132" y="0"/>
                    <a:pt x="132" y="0"/>
                  </a:cubicBezTo>
                  <a:cubicBezTo>
                    <a:pt x="134" y="1"/>
                    <a:pt x="134" y="2"/>
                    <a:pt x="134" y="3"/>
                  </a:cubicBezTo>
                  <a:cubicBezTo>
                    <a:pt x="117" y="68"/>
                    <a:pt x="117" y="68"/>
                    <a:pt x="117" y="68"/>
                  </a:cubicBezTo>
                  <a:cubicBezTo>
                    <a:pt x="117" y="69"/>
                    <a:pt x="116" y="70"/>
                    <a:pt x="115" y="70"/>
                  </a:cubicBezTo>
                  <a:cubicBezTo>
                    <a:pt x="67" y="70"/>
                    <a:pt x="67" y="70"/>
                    <a:pt x="67" y="70"/>
                  </a:cubicBezTo>
                  <a:lnTo>
                    <a:pt x="67" y="65"/>
                  </a:lnTo>
                  <a:close/>
                  <a:moveTo>
                    <a:pt x="5" y="5"/>
                  </a:moveTo>
                  <a:cubicBezTo>
                    <a:pt x="21" y="65"/>
                    <a:pt x="21" y="65"/>
                    <a:pt x="21" y="65"/>
                  </a:cubicBezTo>
                  <a:cubicBezTo>
                    <a:pt x="67" y="65"/>
                    <a:pt x="67" y="65"/>
                    <a:pt x="67" y="65"/>
                  </a:cubicBezTo>
                  <a:cubicBezTo>
                    <a:pt x="67" y="70"/>
                    <a:pt x="67" y="70"/>
                    <a:pt x="67" y="70"/>
                  </a:cubicBezTo>
                  <a:cubicBezTo>
                    <a:pt x="19" y="70"/>
                    <a:pt x="19" y="70"/>
                    <a:pt x="19" y="70"/>
                  </a:cubicBezTo>
                  <a:cubicBezTo>
                    <a:pt x="19" y="70"/>
                    <a:pt x="19" y="70"/>
                    <a:pt x="19" y="70"/>
                  </a:cubicBezTo>
                  <a:cubicBezTo>
                    <a:pt x="18" y="70"/>
                    <a:pt x="17" y="69"/>
                    <a:pt x="17" y="68"/>
                  </a:cubicBezTo>
                  <a:cubicBezTo>
                    <a:pt x="0" y="4"/>
                    <a:pt x="0" y="4"/>
                    <a:pt x="0" y="4"/>
                  </a:cubicBezTo>
                  <a:cubicBezTo>
                    <a:pt x="0" y="3"/>
                    <a:pt x="0" y="3"/>
                    <a:pt x="0" y="3"/>
                  </a:cubicBezTo>
                  <a:cubicBezTo>
                    <a:pt x="0" y="1"/>
                    <a:pt x="1" y="0"/>
                    <a:pt x="2" y="0"/>
                  </a:cubicBezTo>
                  <a:cubicBezTo>
                    <a:pt x="15" y="0"/>
                    <a:pt x="15" y="0"/>
                    <a:pt x="15" y="0"/>
                  </a:cubicBezTo>
                  <a:cubicBezTo>
                    <a:pt x="31" y="0"/>
                    <a:pt x="31" y="0"/>
                    <a:pt x="31" y="0"/>
                  </a:cubicBezTo>
                  <a:cubicBezTo>
                    <a:pt x="67" y="0"/>
                    <a:pt x="67" y="0"/>
                    <a:pt x="67" y="0"/>
                  </a:cubicBezTo>
                  <a:cubicBezTo>
                    <a:pt x="67" y="5"/>
                    <a:pt x="67" y="5"/>
                    <a:pt x="67" y="5"/>
                  </a:cubicBezTo>
                  <a:cubicBezTo>
                    <a:pt x="31" y="5"/>
                    <a:pt x="31" y="5"/>
                    <a:pt x="31" y="5"/>
                  </a:cubicBezTo>
                  <a:cubicBezTo>
                    <a:pt x="15" y="5"/>
                    <a:pt x="15" y="5"/>
                    <a:pt x="15" y="5"/>
                  </a:cubicBezTo>
                  <a:lnTo>
                    <a:pt x="5"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2" name="Freeform 177"/>
            <p:cNvSpPr>
              <a:spLocks noEditPoints="1"/>
            </p:cNvSpPr>
            <p:nvPr/>
          </p:nvSpPr>
          <p:spPr bwMode="auto">
            <a:xfrm>
              <a:off x="6325455" y="3556156"/>
              <a:ext cx="352375" cy="103002"/>
            </a:xfrm>
            <a:custGeom>
              <a:avLst/>
              <a:gdLst>
                <a:gd name="T0" fmla="*/ 89 w 137"/>
                <a:gd name="T1" fmla="*/ 23 h 40"/>
                <a:gd name="T2" fmla="*/ 69 w 137"/>
                <a:gd name="T3" fmla="*/ 23 h 40"/>
                <a:gd name="T4" fmla="*/ 69 w 137"/>
                <a:gd name="T5" fmla="*/ 18 h 40"/>
                <a:gd name="T6" fmla="*/ 86 w 137"/>
                <a:gd name="T7" fmla="*/ 18 h 40"/>
                <a:gd name="T8" fmla="*/ 86 w 137"/>
                <a:gd name="T9" fmla="*/ 3 h 40"/>
                <a:gd name="T10" fmla="*/ 89 w 137"/>
                <a:gd name="T11" fmla="*/ 0 h 40"/>
                <a:gd name="T12" fmla="*/ 135 w 137"/>
                <a:gd name="T13" fmla="*/ 0 h 40"/>
                <a:gd name="T14" fmla="*/ 137 w 137"/>
                <a:gd name="T15" fmla="*/ 3 h 40"/>
                <a:gd name="T16" fmla="*/ 137 w 137"/>
                <a:gd name="T17" fmla="*/ 37 h 40"/>
                <a:gd name="T18" fmla="*/ 135 w 137"/>
                <a:gd name="T19" fmla="*/ 40 h 40"/>
                <a:gd name="T20" fmla="*/ 69 w 137"/>
                <a:gd name="T21" fmla="*/ 40 h 40"/>
                <a:gd name="T22" fmla="*/ 69 w 137"/>
                <a:gd name="T23" fmla="*/ 35 h 40"/>
                <a:gd name="T24" fmla="*/ 132 w 137"/>
                <a:gd name="T25" fmla="*/ 35 h 40"/>
                <a:gd name="T26" fmla="*/ 132 w 137"/>
                <a:gd name="T27" fmla="*/ 5 h 40"/>
                <a:gd name="T28" fmla="*/ 91 w 137"/>
                <a:gd name="T29" fmla="*/ 5 h 40"/>
                <a:gd name="T30" fmla="*/ 91 w 137"/>
                <a:gd name="T31" fmla="*/ 21 h 40"/>
                <a:gd name="T32" fmla="*/ 89 w 137"/>
                <a:gd name="T33" fmla="*/ 23 h 40"/>
                <a:gd name="T34" fmla="*/ 69 w 137"/>
                <a:gd name="T35" fmla="*/ 23 h 40"/>
                <a:gd name="T36" fmla="*/ 48 w 137"/>
                <a:gd name="T37" fmla="*/ 23 h 40"/>
                <a:gd name="T38" fmla="*/ 46 w 137"/>
                <a:gd name="T39" fmla="*/ 21 h 40"/>
                <a:gd name="T40" fmla="*/ 46 w 137"/>
                <a:gd name="T41" fmla="*/ 5 h 40"/>
                <a:gd name="T42" fmla="*/ 5 w 137"/>
                <a:gd name="T43" fmla="*/ 5 h 40"/>
                <a:gd name="T44" fmla="*/ 5 w 137"/>
                <a:gd name="T45" fmla="*/ 35 h 40"/>
                <a:gd name="T46" fmla="*/ 69 w 137"/>
                <a:gd name="T47" fmla="*/ 35 h 40"/>
                <a:gd name="T48" fmla="*/ 69 w 137"/>
                <a:gd name="T49" fmla="*/ 40 h 40"/>
                <a:gd name="T50" fmla="*/ 2 w 137"/>
                <a:gd name="T51" fmla="*/ 40 h 40"/>
                <a:gd name="T52" fmla="*/ 0 w 137"/>
                <a:gd name="T53" fmla="*/ 37 h 40"/>
                <a:gd name="T54" fmla="*/ 0 w 137"/>
                <a:gd name="T55" fmla="*/ 3 h 40"/>
                <a:gd name="T56" fmla="*/ 2 w 137"/>
                <a:gd name="T57" fmla="*/ 0 h 40"/>
                <a:gd name="T58" fmla="*/ 48 w 137"/>
                <a:gd name="T59" fmla="*/ 0 h 40"/>
                <a:gd name="T60" fmla="*/ 51 w 137"/>
                <a:gd name="T61" fmla="*/ 3 h 40"/>
                <a:gd name="T62" fmla="*/ 51 w 137"/>
                <a:gd name="T63" fmla="*/ 18 h 40"/>
                <a:gd name="T64" fmla="*/ 69 w 137"/>
                <a:gd name="T65" fmla="*/ 18 h 40"/>
                <a:gd name="T66" fmla="*/ 69 w 137"/>
                <a:gd name="T6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40">
                  <a:moveTo>
                    <a:pt x="89" y="23"/>
                  </a:moveTo>
                  <a:cubicBezTo>
                    <a:pt x="69" y="23"/>
                    <a:pt x="69" y="23"/>
                    <a:pt x="69" y="23"/>
                  </a:cubicBezTo>
                  <a:cubicBezTo>
                    <a:pt x="69" y="18"/>
                    <a:pt x="69" y="18"/>
                    <a:pt x="69" y="18"/>
                  </a:cubicBezTo>
                  <a:cubicBezTo>
                    <a:pt x="86" y="18"/>
                    <a:pt x="86" y="18"/>
                    <a:pt x="86" y="18"/>
                  </a:cubicBezTo>
                  <a:cubicBezTo>
                    <a:pt x="86" y="3"/>
                    <a:pt x="86" y="3"/>
                    <a:pt x="86" y="3"/>
                  </a:cubicBezTo>
                  <a:cubicBezTo>
                    <a:pt x="86" y="2"/>
                    <a:pt x="87" y="0"/>
                    <a:pt x="89" y="0"/>
                  </a:cubicBezTo>
                  <a:cubicBezTo>
                    <a:pt x="135" y="0"/>
                    <a:pt x="135" y="0"/>
                    <a:pt x="135" y="0"/>
                  </a:cubicBezTo>
                  <a:cubicBezTo>
                    <a:pt x="136" y="0"/>
                    <a:pt x="137" y="2"/>
                    <a:pt x="137" y="3"/>
                  </a:cubicBezTo>
                  <a:cubicBezTo>
                    <a:pt x="137" y="37"/>
                    <a:pt x="137" y="37"/>
                    <a:pt x="137" y="37"/>
                  </a:cubicBezTo>
                  <a:cubicBezTo>
                    <a:pt x="137" y="39"/>
                    <a:pt x="136" y="40"/>
                    <a:pt x="135" y="40"/>
                  </a:cubicBezTo>
                  <a:cubicBezTo>
                    <a:pt x="69" y="40"/>
                    <a:pt x="69" y="40"/>
                    <a:pt x="69" y="40"/>
                  </a:cubicBezTo>
                  <a:cubicBezTo>
                    <a:pt x="69" y="35"/>
                    <a:pt x="69" y="35"/>
                    <a:pt x="69" y="35"/>
                  </a:cubicBezTo>
                  <a:cubicBezTo>
                    <a:pt x="132" y="35"/>
                    <a:pt x="132" y="35"/>
                    <a:pt x="132" y="35"/>
                  </a:cubicBezTo>
                  <a:cubicBezTo>
                    <a:pt x="132" y="5"/>
                    <a:pt x="132" y="5"/>
                    <a:pt x="132" y="5"/>
                  </a:cubicBezTo>
                  <a:cubicBezTo>
                    <a:pt x="91" y="5"/>
                    <a:pt x="91" y="5"/>
                    <a:pt x="91" y="5"/>
                  </a:cubicBezTo>
                  <a:cubicBezTo>
                    <a:pt x="91" y="21"/>
                    <a:pt x="91" y="21"/>
                    <a:pt x="91" y="21"/>
                  </a:cubicBezTo>
                  <a:cubicBezTo>
                    <a:pt x="91" y="22"/>
                    <a:pt x="90" y="23"/>
                    <a:pt x="89" y="23"/>
                  </a:cubicBezTo>
                  <a:close/>
                  <a:moveTo>
                    <a:pt x="69" y="23"/>
                  </a:moveTo>
                  <a:cubicBezTo>
                    <a:pt x="48" y="23"/>
                    <a:pt x="48" y="23"/>
                    <a:pt x="48" y="23"/>
                  </a:cubicBezTo>
                  <a:cubicBezTo>
                    <a:pt x="47" y="23"/>
                    <a:pt x="46" y="22"/>
                    <a:pt x="46" y="21"/>
                  </a:cubicBezTo>
                  <a:cubicBezTo>
                    <a:pt x="46" y="5"/>
                    <a:pt x="46" y="5"/>
                    <a:pt x="46" y="5"/>
                  </a:cubicBezTo>
                  <a:cubicBezTo>
                    <a:pt x="5" y="5"/>
                    <a:pt x="5" y="5"/>
                    <a:pt x="5" y="5"/>
                  </a:cubicBezTo>
                  <a:cubicBezTo>
                    <a:pt x="5" y="35"/>
                    <a:pt x="5" y="35"/>
                    <a:pt x="5" y="35"/>
                  </a:cubicBezTo>
                  <a:cubicBezTo>
                    <a:pt x="69" y="35"/>
                    <a:pt x="69" y="35"/>
                    <a:pt x="69" y="35"/>
                  </a:cubicBezTo>
                  <a:cubicBezTo>
                    <a:pt x="69" y="40"/>
                    <a:pt x="69" y="40"/>
                    <a:pt x="69" y="40"/>
                  </a:cubicBezTo>
                  <a:cubicBezTo>
                    <a:pt x="2" y="40"/>
                    <a:pt x="2" y="40"/>
                    <a:pt x="2" y="40"/>
                  </a:cubicBezTo>
                  <a:cubicBezTo>
                    <a:pt x="1" y="40"/>
                    <a:pt x="0" y="39"/>
                    <a:pt x="0" y="37"/>
                  </a:cubicBezTo>
                  <a:cubicBezTo>
                    <a:pt x="0" y="3"/>
                    <a:pt x="0" y="3"/>
                    <a:pt x="0" y="3"/>
                  </a:cubicBezTo>
                  <a:cubicBezTo>
                    <a:pt x="0" y="2"/>
                    <a:pt x="1" y="0"/>
                    <a:pt x="2" y="0"/>
                  </a:cubicBezTo>
                  <a:cubicBezTo>
                    <a:pt x="48" y="0"/>
                    <a:pt x="48" y="0"/>
                    <a:pt x="48" y="0"/>
                  </a:cubicBezTo>
                  <a:cubicBezTo>
                    <a:pt x="50" y="0"/>
                    <a:pt x="51" y="2"/>
                    <a:pt x="51" y="3"/>
                  </a:cubicBezTo>
                  <a:cubicBezTo>
                    <a:pt x="51" y="18"/>
                    <a:pt x="51" y="18"/>
                    <a:pt x="51" y="18"/>
                  </a:cubicBezTo>
                  <a:cubicBezTo>
                    <a:pt x="69" y="18"/>
                    <a:pt x="69" y="18"/>
                    <a:pt x="69" y="18"/>
                  </a:cubicBezTo>
                  <a:lnTo>
                    <a:pt x="69" y="2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3" name="Freeform 178"/>
            <p:cNvSpPr>
              <a:spLocks noEditPoints="1"/>
            </p:cNvSpPr>
            <p:nvPr/>
          </p:nvSpPr>
          <p:spPr bwMode="auto">
            <a:xfrm>
              <a:off x="6464598" y="3556156"/>
              <a:ext cx="77703" cy="37949"/>
            </a:xfrm>
            <a:custGeom>
              <a:avLst/>
              <a:gdLst>
                <a:gd name="T0" fmla="*/ 15 w 30"/>
                <a:gd name="T1" fmla="*/ 0 h 15"/>
                <a:gd name="T2" fmla="*/ 27 w 30"/>
                <a:gd name="T3" fmla="*/ 0 h 15"/>
                <a:gd name="T4" fmla="*/ 30 w 30"/>
                <a:gd name="T5" fmla="*/ 3 h 15"/>
                <a:gd name="T6" fmla="*/ 30 w 30"/>
                <a:gd name="T7" fmla="*/ 13 h 15"/>
                <a:gd name="T8" fmla="*/ 27 w 30"/>
                <a:gd name="T9" fmla="*/ 15 h 15"/>
                <a:gd name="T10" fmla="*/ 15 w 30"/>
                <a:gd name="T11" fmla="*/ 15 h 15"/>
                <a:gd name="T12" fmla="*/ 15 w 30"/>
                <a:gd name="T13" fmla="*/ 11 h 15"/>
                <a:gd name="T14" fmla="*/ 25 w 30"/>
                <a:gd name="T15" fmla="*/ 11 h 15"/>
                <a:gd name="T16" fmla="*/ 25 w 30"/>
                <a:gd name="T17" fmla="*/ 5 h 15"/>
                <a:gd name="T18" fmla="*/ 15 w 30"/>
                <a:gd name="T19" fmla="*/ 5 h 15"/>
                <a:gd name="T20" fmla="*/ 15 w 30"/>
                <a:gd name="T21" fmla="*/ 0 h 15"/>
                <a:gd name="T22" fmla="*/ 2 w 30"/>
                <a:gd name="T23" fmla="*/ 0 h 15"/>
                <a:gd name="T24" fmla="*/ 15 w 30"/>
                <a:gd name="T25" fmla="*/ 0 h 15"/>
                <a:gd name="T26" fmla="*/ 15 w 30"/>
                <a:gd name="T27" fmla="*/ 5 h 15"/>
                <a:gd name="T28" fmla="*/ 4 w 30"/>
                <a:gd name="T29" fmla="*/ 5 h 15"/>
                <a:gd name="T30" fmla="*/ 4 w 30"/>
                <a:gd name="T31" fmla="*/ 11 h 15"/>
                <a:gd name="T32" fmla="*/ 15 w 30"/>
                <a:gd name="T33" fmla="*/ 11 h 15"/>
                <a:gd name="T34" fmla="*/ 15 w 30"/>
                <a:gd name="T35" fmla="*/ 15 h 15"/>
                <a:gd name="T36" fmla="*/ 2 w 30"/>
                <a:gd name="T37" fmla="*/ 15 h 15"/>
                <a:gd name="T38" fmla="*/ 0 w 30"/>
                <a:gd name="T39" fmla="*/ 13 h 15"/>
                <a:gd name="T40" fmla="*/ 0 w 30"/>
                <a:gd name="T41" fmla="*/ 3 h 15"/>
                <a:gd name="T42" fmla="*/ 2 w 30"/>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15">
                  <a:moveTo>
                    <a:pt x="15" y="0"/>
                  </a:moveTo>
                  <a:cubicBezTo>
                    <a:pt x="27" y="0"/>
                    <a:pt x="27" y="0"/>
                    <a:pt x="27" y="0"/>
                  </a:cubicBezTo>
                  <a:cubicBezTo>
                    <a:pt x="28" y="0"/>
                    <a:pt x="30" y="2"/>
                    <a:pt x="30" y="3"/>
                  </a:cubicBezTo>
                  <a:cubicBezTo>
                    <a:pt x="30" y="13"/>
                    <a:pt x="30" y="13"/>
                    <a:pt x="30" y="13"/>
                  </a:cubicBezTo>
                  <a:cubicBezTo>
                    <a:pt x="30" y="14"/>
                    <a:pt x="28" y="15"/>
                    <a:pt x="27" y="15"/>
                  </a:cubicBezTo>
                  <a:cubicBezTo>
                    <a:pt x="15" y="15"/>
                    <a:pt x="15" y="15"/>
                    <a:pt x="15" y="15"/>
                  </a:cubicBezTo>
                  <a:cubicBezTo>
                    <a:pt x="15" y="11"/>
                    <a:pt x="15" y="11"/>
                    <a:pt x="15" y="11"/>
                  </a:cubicBezTo>
                  <a:cubicBezTo>
                    <a:pt x="25" y="11"/>
                    <a:pt x="25" y="11"/>
                    <a:pt x="25" y="11"/>
                  </a:cubicBezTo>
                  <a:cubicBezTo>
                    <a:pt x="25" y="5"/>
                    <a:pt x="25" y="5"/>
                    <a:pt x="25" y="5"/>
                  </a:cubicBezTo>
                  <a:cubicBezTo>
                    <a:pt x="15" y="5"/>
                    <a:pt x="15" y="5"/>
                    <a:pt x="15" y="5"/>
                  </a:cubicBezTo>
                  <a:lnTo>
                    <a:pt x="15" y="0"/>
                  </a:lnTo>
                  <a:close/>
                  <a:moveTo>
                    <a:pt x="2" y="0"/>
                  </a:moveTo>
                  <a:cubicBezTo>
                    <a:pt x="15" y="0"/>
                    <a:pt x="15" y="0"/>
                    <a:pt x="15" y="0"/>
                  </a:cubicBezTo>
                  <a:cubicBezTo>
                    <a:pt x="15" y="5"/>
                    <a:pt x="15" y="5"/>
                    <a:pt x="15" y="5"/>
                  </a:cubicBezTo>
                  <a:cubicBezTo>
                    <a:pt x="4" y="5"/>
                    <a:pt x="4" y="5"/>
                    <a:pt x="4" y="5"/>
                  </a:cubicBezTo>
                  <a:cubicBezTo>
                    <a:pt x="4" y="11"/>
                    <a:pt x="4" y="11"/>
                    <a:pt x="4" y="11"/>
                  </a:cubicBezTo>
                  <a:cubicBezTo>
                    <a:pt x="15" y="11"/>
                    <a:pt x="15" y="11"/>
                    <a:pt x="15" y="11"/>
                  </a:cubicBezTo>
                  <a:cubicBezTo>
                    <a:pt x="15" y="15"/>
                    <a:pt x="15" y="15"/>
                    <a:pt x="15" y="15"/>
                  </a:cubicBezTo>
                  <a:cubicBezTo>
                    <a:pt x="2" y="15"/>
                    <a:pt x="2" y="15"/>
                    <a:pt x="2" y="15"/>
                  </a:cubicBezTo>
                  <a:cubicBezTo>
                    <a:pt x="1" y="15"/>
                    <a:pt x="0" y="14"/>
                    <a:pt x="0" y="13"/>
                  </a:cubicBezTo>
                  <a:cubicBezTo>
                    <a:pt x="0" y="3"/>
                    <a:pt x="0" y="3"/>
                    <a:pt x="0" y="3"/>
                  </a:cubicBezTo>
                  <a:cubicBezTo>
                    <a:pt x="0" y="2"/>
                    <a:pt x="1" y="0"/>
                    <a:pt x="2"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4" name="Freeform 179"/>
            <p:cNvSpPr>
              <a:spLocks noEditPoints="1"/>
            </p:cNvSpPr>
            <p:nvPr/>
          </p:nvSpPr>
          <p:spPr bwMode="auto">
            <a:xfrm>
              <a:off x="6325455" y="3359189"/>
              <a:ext cx="352375" cy="191547"/>
            </a:xfrm>
            <a:custGeom>
              <a:avLst/>
              <a:gdLst>
                <a:gd name="T0" fmla="*/ 98 w 137"/>
                <a:gd name="T1" fmla="*/ 5 h 74"/>
                <a:gd name="T2" fmla="*/ 69 w 137"/>
                <a:gd name="T3" fmla="*/ 5 h 74"/>
                <a:gd name="T4" fmla="*/ 69 w 137"/>
                <a:gd name="T5" fmla="*/ 0 h 74"/>
                <a:gd name="T6" fmla="*/ 101 w 137"/>
                <a:gd name="T7" fmla="*/ 0 h 74"/>
                <a:gd name="T8" fmla="*/ 103 w 137"/>
                <a:gd name="T9" fmla="*/ 2 h 74"/>
                <a:gd name="T10" fmla="*/ 103 w 137"/>
                <a:gd name="T11" fmla="*/ 25 h 74"/>
                <a:gd name="T12" fmla="*/ 135 w 137"/>
                <a:gd name="T13" fmla="*/ 25 h 74"/>
                <a:gd name="T14" fmla="*/ 137 w 137"/>
                <a:gd name="T15" fmla="*/ 27 h 74"/>
                <a:gd name="T16" fmla="*/ 137 w 137"/>
                <a:gd name="T17" fmla="*/ 71 h 74"/>
                <a:gd name="T18" fmla="*/ 135 w 137"/>
                <a:gd name="T19" fmla="*/ 74 h 74"/>
                <a:gd name="T20" fmla="*/ 89 w 137"/>
                <a:gd name="T21" fmla="*/ 74 h 74"/>
                <a:gd name="T22" fmla="*/ 69 w 137"/>
                <a:gd name="T23" fmla="*/ 74 h 74"/>
                <a:gd name="T24" fmla="*/ 69 w 137"/>
                <a:gd name="T25" fmla="*/ 69 h 74"/>
                <a:gd name="T26" fmla="*/ 89 w 137"/>
                <a:gd name="T27" fmla="*/ 69 h 74"/>
                <a:gd name="T28" fmla="*/ 132 w 137"/>
                <a:gd name="T29" fmla="*/ 69 h 74"/>
                <a:gd name="T30" fmla="*/ 132 w 137"/>
                <a:gd name="T31" fmla="*/ 30 h 74"/>
                <a:gd name="T32" fmla="*/ 101 w 137"/>
                <a:gd name="T33" fmla="*/ 30 h 74"/>
                <a:gd name="T34" fmla="*/ 98 w 137"/>
                <a:gd name="T35" fmla="*/ 27 h 74"/>
                <a:gd name="T36" fmla="*/ 98 w 137"/>
                <a:gd name="T37" fmla="*/ 5 h 74"/>
                <a:gd name="T38" fmla="*/ 69 w 137"/>
                <a:gd name="T39" fmla="*/ 30 h 74"/>
                <a:gd name="T40" fmla="*/ 90 w 137"/>
                <a:gd name="T41" fmla="*/ 30 h 74"/>
                <a:gd name="T42" fmla="*/ 92 w 137"/>
                <a:gd name="T43" fmla="*/ 27 h 74"/>
                <a:gd name="T44" fmla="*/ 92 w 137"/>
                <a:gd name="T45" fmla="*/ 14 h 74"/>
                <a:gd name="T46" fmla="*/ 90 w 137"/>
                <a:gd name="T47" fmla="*/ 11 h 74"/>
                <a:gd name="T48" fmla="*/ 69 w 137"/>
                <a:gd name="T49" fmla="*/ 11 h 74"/>
                <a:gd name="T50" fmla="*/ 69 w 137"/>
                <a:gd name="T51" fmla="*/ 16 h 74"/>
                <a:gd name="T52" fmla="*/ 87 w 137"/>
                <a:gd name="T53" fmla="*/ 16 h 74"/>
                <a:gd name="T54" fmla="*/ 87 w 137"/>
                <a:gd name="T55" fmla="*/ 25 h 74"/>
                <a:gd name="T56" fmla="*/ 69 w 137"/>
                <a:gd name="T57" fmla="*/ 25 h 74"/>
                <a:gd name="T58" fmla="*/ 69 w 137"/>
                <a:gd name="T59" fmla="*/ 30 h 74"/>
                <a:gd name="T60" fmla="*/ 69 w 137"/>
                <a:gd name="T61" fmla="*/ 5 h 74"/>
                <a:gd name="T62" fmla="*/ 39 w 137"/>
                <a:gd name="T63" fmla="*/ 5 h 74"/>
                <a:gd name="T64" fmla="*/ 39 w 137"/>
                <a:gd name="T65" fmla="*/ 27 h 74"/>
                <a:gd name="T66" fmla="*/ 36 w 137"/>
                <a:gd name="T67" fmla="*/ 30 h 74"/>
                <a:gd name="T68" fmla="*/ 5 w 137"/>
                <a:gd name="T69" fmla="*/ 30 h 74"/>
                <a:gd name="T70" fmla="*/ 5 w 137"/>
                <a:gd name="T71" fmla="*/ 69 h 74"/>
                <a:gd name="T72" fmla="*/ 48 w 137"/>
                <a:gd name="T73" fmla="*/ 69 h 74"/>
                <a:gd name="T74" fmla="*/ 69 w 137"/>
                <a:gd name="T75" fmla="*/ 69 h 74"/>
                <a:gd name="T76" fmla="*/ 69 w 137"/>
                <a:gd name="T77" fmla="*/ 74 h 74"/>
                <a:gd name="T78" fmla="*/ 48 w 137"/>
                <a:gd name="T79" fmla="*/ 74 h 74"/>
                <a:gd name="T80" fmla="*/ 2 w 137"/>
                <a:gd name="T81" fmla="*/ 74 h 74"/>
                <a:gd name="T82" fmla="*/ 0 w 137"/>
                <a:gd name="T83" fmla="*/ 71 h 74"/>
                <a:gd name="T84" fmla="*/ 0 w 137"/>
                <a:gd name="T85" fmla="*/ 27 h 74"/>
                <a:gd name="T86" fmla="*/ 2 w 137"/>
                <a:gd name="T87" fmla="*/ 25 h 74"/>
                <a:gd name="T88" fmla="*/ 34 w 137"/>
                <a:gd name="T89" fmla="*/ 25 h 74"/>
                <a:gd name="T90" fmla="*/ 34 w 137"/>
                <a:gd name="T91" fmla="*/ 2 h 74"/>
                <a:gd name="T92" fmla="*/ 36 w 137"/>
                <a:gd name="T93" fmla="*/ 0 h 74"/>
                <a:gd name="T94" fmla="*/ 69 w 137"/>
                <a:gd name="T95" fmla="*/ 0 h 74"/>
                <a:gd name="T96" fmla="*/ 69 w 137"/>
                <a:gd name="T97" fmla="*/ 5 h 74"/>
                <a:gd name="T98" fmla="*/ 69 w 137"/>
                <a:gd name="T99" fmla="*/ 11 h 74"/>
                <a:gd name="T100" fmla="*/ 48 w 137"/>
                <a:gd name="T101" fmla="*/ 11 h 74"/>
                <a:gd name="T102" fmla="*/ 45 w 137"/>
                <a:gd name="T103" fmla="*/ 14 h 74"/>
                <a:gd name="T104" fmla="*/ 45 w 137"/>
                <a:gd name="T105" fmla="*/ 27 h 74"/>
                <a:gd name="T106" fmla="*/ 48 w 137"/>
                <a:gd name="T107" fmla="*/ 30 h 74"/>
                <a:gd name="T108" fmla="*/ 69 w 137"/>
                <a:gd name="T109" fmla="*/ 30 h 74"/>
                <a:gd name="T110" fmla="*/ 69 w 137"/>
                <a:gd name="T111" fmla="*/ 25 h 74"/>
                <a:gd name="T112" fmla="*/ 50 w 137"/>
                <a:gd name="T113" fmla="*/ 25 h 74"/>
                <a:gd name="T114" fmla="*/ 50 w 137"/>
                <a:gd name="T115" fmla="*/ 16 h 74"/>
                <a:gd name="T116" fmla="*/ 69 w 137"/>
                <a:gd name="T117" fmla="*/ 16 h 74"/>
                <a:gd name="T118" fmla="*/ 69 w 137"/>
                <a:gd name="T119"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74">
                  <a:moveTo>
                    <a:pt x="98" y="5"/>
                  </a:moveTo>
                  <a:cubicBezTo>
                    <a:pt x="69" y="5"/>
                    <a:pt x="69" y="5"/>
                    <a:pt x="69" y="5"/>
                  </a:cubicBezTo>
                  <a:cubicBezTo>
                    <a:pt x="69" y="0"/>
                    <a:pt x="69" y="0"/>
                    <a:pt x="69" y="0"/>
                  </a:cubicBezTo>
                  <a:cubicBezTo>
                    <a:pt x="101" y="0"/>
                    <a:pt x="101" y="0"/>
                    <a:pt x="101" y="0"/>
                  </a:cubicBezTo>
                  <a:cubicBezTo>
                    <a:pt x="102" y="0"/>
                    <a:pt x="103" y="1"/>
                    <a:pt x="103" y="2"/>
                  </a:cubicBezTo>
                  <a:cubicBezTo>
                    <a:pt x="103" y="25"/>
                    <a:pt x="103" y="25"/>
                    <a:pt x="103" y="25"/>
                  </a:cubicBezTo>
                  <a:cubicBezTo>
                    <a:pt x="135" y="25"/>
                    <a:pt x="135" y="25"/>
                    <a:pt x="135" y="25"/>
                  </a:cubicBezTo>
                  <a:cubicBezTo>
                    <a:pt x="136" y="25"/>
                    <a:pt x="137" y="26"/>
                    <a:pt x="137" y="27"/>
                  </a:cubicBezTo>
                  <a:cubicBezTo>
                    <a:pt x="137" y="71"/>
                    <a:pt x="137" y="71"/>
                    <a:pt x="137" y="71"/>
                  </a:cubicBezTo>
                  <a:cubicBezTo>
                    <a:pt x="137" y="73"/>
                    <a:pt x="136" y="74"/>
                    <a:pt x="135" y="74"/>
                  </a:cubicBezTo>
                  <a:cubicBezTo>
                    <a:pt x="89" y="74"/>
                    <a:pt x="89" y="74"/>
                    <a:pt x="89" y="74"/>
                  </a:cubicBezTo>
                  <a:cubicBezTo>
                    <a:pt x="69" y="74"/>
                    <a:pt x="69" y="74"/>
                    <a:pt x="69" y="74"/>
                  </a:cubicBezTo>
                  <a:cubicBezTo>
                    <a:pt x="69" y="69"/>
                    <a:pt x="69" y="69"/>
                    <a:pt x="69" y="69"/>
                  </a:cubicBezTo>
                  <a:cubicBezTo>
                    <a:pt x="89" y="69"/>
                    <a:pt x="89" y="69"/>
                    <a:pt x="89" y="69"/>
                  </a:cubicBezTo>
                  <a:cubicBezTo>
                    <a:pt x="132" y="69"/>
                    <a:pt x="132" y="69"/>
                    <a:pt x="132" y="69"/>
                  </a:cubicBezTo>
                  <a:cubicBezTo>
                    <a:pt x="132" y="30"/>
                    <a:pt x="132" y="30"/>
                    <a:pt x="132" y="30"/>
                  </a:cubicBezTo>
                  <a:cubicBezTo>
                    <a:pt x="101" y="30"/>
                    <a:pt x="101" y="30"/>
                    <a:pt x="101" y="30"/>
                  </a:cubicBezTo>
                  <a:cubicBezTo>
                    <a:pt x="100" y="30"/>
                    <a:pt x="98" y="29"/>
                    <a:pt x="98" y="27"/>
                  </a:cubicBezTo>
                  <a:cubicBezTo>
                    <a:pt x="98" y="5"/>
                    <a:pt x="98" y="5"/>
                    <a:pt x="98" y="5"/>
                  </a:cubicBezTo>
                  <a:close/>
                  <a:moveTo>
                    <a:pt x="69" y="30"/>
                  </a:moveTo>
                  <a:cubicBezTo>
                    <a:pt x="90" y="30"/>
                    <a:pt x="90" y="30"/>
                    <a:pt x="90" y="30"/>
                  </a:cubicBezTo>
                  <a:cubicBezTo>
                    <a:pt x="91" y="30"/>
                    <a:pt x="92" y="29"/>
                    <a:pt x="92" y="27"/>
                  </a:cubicBezTo>
                  <a:cubicBezTo>
                    <a:pt x="92" y="14"/>
                    <a:pt x="92" y="14"/>
                    <a:pt x="92" y="14"/>
                  </a:cubicBezTo>
                  <a:cubicBezTo>
                    <a:pt x="92" y="12"/>
                    <a:pt x="91" y="11"/>
                    <a:pt x="90" y="11"/>
                  </a:cubicBezTo>
                  <a:cubicBezTo>
                    <a:pt x="69" y="11"/>
                    <a:pt x="69" y="11"/>
                    <a:pt x="69" y="11"/>
                  </a:cubicBezTo>
                  <a:cubicBezTo>
                    <a:pt x="69" y="16"/>
                    <a:pt x="69" y="16"/>
                    <a:pt x="69" y="16"/>
                  </a:cubicBezTo>
                  <a:cubicBezTo>
                    <a:pt x="87" y="16"/>
                    <a:pt x="87" y="16"/>
                    <a:pt x="87" y="16"/>
                  </a:cubicBezTo>
                  <a:cubicBezTo>
                    <a:pt x="87" y="25"/>
                    <a:pt x="87" y="25"/>
                    <a:pt x="87" y="25"/>
                  </a:cubicBezTo>
                  <a:cubicBezTo>
                    <a:pt x="69" y="25"/>
                    <a:pt x="69" y="25"/>
                    <a:pt x="69" y="25"/>
                  </a:cubicBezTo>
                  <a:lnTo>
                    <a:pt x="69" y="30"/>
                  </a:lnTo>
                  <a:close/>
                  <a:moveTo>
                    <a:pt x="69" y="5"/>
                  </a:moveTo>
                  <a:cubicBezTo>
                    <a:pt x="39" y="5"/>
                    <a:pt x="39" y="5"/>
                    <a:pt x="39" y="5"/>
                  </a:cubicBezTo>
                  <a:cubicBezTo>
                    <a:pt x="39" y="27"/>
                    <a:pt x="39" y="27"/>
                    <a:pt x="39" y="27"/>
                  </a:cubicBezTo>
                  <a:cubicBezTo>
                    <a:pt x="39" y="29"/>
                    <a:pt x="38" y="30"/>
                    <a:pt x="36" y="30"/>
                  </a:cubicBezTo>
                  <a:cubicBezTo>
                    <a:pt x="5" y="30"/>
                    <a:pt x="5" y="30"/>
                    <a:pt x="5" y="30"/>
                  </a:cubicBezTo>
                  <a:cubicBezTo>
                    <a:pt x="5" y="69"/>
                    <a:pt x="5" y="69"/>
                    <a:pt x="5" y="69"/>
                  </a:cubicBezTo>
                  <a:cubicBezTo>
                    <a:pt x="48" y="69"/>
                    <a:pt x="48" y="69"/>
                    <a:pt x="48" y="69"/>
                  </a:cubicBezTo>
                  <a:cubicBezTo>
                    <a:pt x="69" y="69"/>
                    <a:pt x="69" y="69"/>
                    <a:pt x="69" y="69"/>
                  </a:cubicBezTo>
                  <a:cubicBezTo>
                    <a:pt x="69" y="74"/>
                    <a:pt x="69" y="74"/>
                    <a:pt x="69" y="74"/>
                  </a:cubicBezTo>
                  <a:cubicBezTo>
                    <a:pt x="48" y="74"/>
                    <a:pt x="48" y="74"/>
                    <a:pt x="48" y="74"/>
                  </a:cubicBezTo>
                  <a:cubicBezTo>
                    <a:pt x="2" y="74"/>
                    <a:pt x="2" y="74"/>
                    <a:pt x="2" y="74"/>
                  </a:cubicBezTo>
                  <a:cubicBezTo>
                    <a:pt x="1" y="74"/>
                    <a:pt x="0" y="73"/>
                    <a:pt x="0" y="71"/>
                  </a:cubicBezTo>
                  <a:cubicBezTo>
                    <a:pt x="0" y="27"/>
                    <a:pt x="0" y="27"/>
                    <a:pt x="0" y="27"/>
                  </a:cubicBezTo>
                  <a:cubicBezTo>
                    <a:pt x="0" y="26"/>
                    <a:pt x="1" y="25"/>
                    <a:pt x="2" y="25"/>
                  </a:cubicBezTo>
                  <a:cubicBezTo>
                    <a:pt x="34" y="25"/>
                    <a:pt x="34" y="25"/>
                    <a:pt x="34" y="25"/>
                  </a:cubicBezTo>
                  <a:cubicBezTo>
                    <a:pt x="34" y="2"/>
                    <a:pt x="34" y="2"/>
                    <a:pt x="34" y="2"/>
                  </a:cubicBezTo>
                  <a:cubicBezTo>
                    <a:pt x="34" y="1"/>
                    <a:pt x="35" y="0"/>
                    <a:pt x="36" y="0"/>
                  </a:cubicBezTo>
                  <a:cubicBezTo>
                    <a:pt x="69" y="0"/>
                    <a:pt x="69" y="0"/>
                    <a:pt x="69" y="0"/>
                  </a:cubicBezTo>
                  <a:cubicBezTo>
                    <a:pt x="69" y="5"/>
                    <a:pt x="69" y="5"/>
                    <a:pt x="69" y="5"/>
                  </a:cubicBezTo>
                  <a:close/>
                  <a:moveTo>
                    <a:pt x="69" y="11"/>
                  </a:moveTo>
                  <a:cubicBezTo>
                    <a:pt x="48" y="11"/>
                    <a:pt x="48" y="11"/>
                    <a:pt x="48" y="11"/>
                  </a:cubicBezTo>
                  <a:cubicBezTo>
                    <a:pt x="46" y="11"/>
                    <a:pt x="45" y="12"/>
                    <a:pt x="45" y="14"/>
                  </a:cubicBezTo>
                  <a:cubicBezTo>
                    <a:pt x="45" y="27"/>
                    <a:pt x="45" y="27"/>
                    <a:pt x="45" y="27"/>
                  </a:cubicBezTo>
                  <a:cubicBezTo>
                    <a:pt x="45" y="29"/>
                    <a:pt x="46" y="30"/>
                    <a:pt x="48" y="30"/>
                  </a:cubicBezTo>
                  <a:cubicBezTo>
                    <a:pt x="69" y="30"/>
                    <a:pt x="69" y="30"/>
                    <a:pt x="69" y="30"/>
                  </a:cubicBezTo>
                  <a:cubicBezTo>
                    <a:pt x="69" y="25"/>
                    <a:pt x="69" y="25"/>
                    <a:pt x="69" y="25"/>
                  </a:cubicBezTo>
                  <a:cubicBezTo>
                    <a:pt x="50" y="25"/>
                    <a:pt x="50" y="25"/>
                    <a:pt x="50" y="25"/>
                  </a:cubicBezTo>
                  <a:cubicBezTo>
                    <a:pt x="50" y="16"/>
                    <a:pt x="50" y="16"/>
                    <a:pt x="50" y="16"/>
                  </a:cubicBezTo>
                  <a:cubicBezTo>
                    <a:pt x="69" y="16"/>
                    <a:pt x="69" y="16"/>
                    <a:pt x="69" y="16"/>
                  </a:cubicBezTo>
                  <a:lnTo>
                    <a:pt x="69"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5" name="Freeform 188"/>
            <p:cNvSpPr>
              <a:spLocks noEditPoints="1"/>
            </p:cNvSpPr>
            <p:nvPr/>
          </p:nvSpPr>
          <p:spPr bwMode="auto">
            <a:xfrm>
              <a:off x="4982817" y="2372540"/>
              <a:ext cx="196970" cy="92160"/>
            </a:xfrm>
            <a:custGeom>
              <a:avLst/>
              <a:gdLst>
                <a:gd name="T0" fmla="*/ 35 w 76"/>
                <a:gd name="T1" fmla="*/ 31 h 36"/>
                <a:gd name="T2" fmla="*/ 63 w 76"/>
                <a:gd name="T3" fmla="*/ 31 h 36"/>
                <a:gd name="T4" fmla="*/ 35 w 76"/>
                <a:gd name="T5" fmla="*/ 17 h 36"/>
                <a:gd name="T6" fmla="*/ 35 w 76"/>
                <a:gd name="T7" fmla="*/ 11 h 36"/>
                <a:gd name="T8" fmla="*/ 74 w 76"/>
                <a:gd name="T9" fmla="*/ 31 h 36"/>
                <a:gd name="T10" fmla="*/ 76 w 76"/>
                <a:gd name="T11" fmla="*/ 34 h 36"/>
                <a:gd name="T12" fmla="*/ 74 w 76"/>
                <a:gd name="T13" fmla="*/ 36 h 36"/>
                <a:gd name="T14" fmla="*/ 35 w 76"/>
                <a:gd name="T15" fmla="*/ 36 h 36"/>
                <a:gd name="T16" fmla="*/ 35 w 76"/>
                <a:gd name="T17" fmla="*/ 31 h 36"/>
                <a:gd name="T18" fmla="*/ 6 w 76"/>
                <a:gd name="T19" fmla="*/ 19 h 36"/>
                <a:gd name="T20" fmla="*/ 31 w 76"/>
                <a:gd name="T21" fmla="*/ 31 h 36"/>
                <a:gd name="T22" fmla="*/ 35 w 76"/>
                <a:gd name="T23" fmla="*/ 31 h 36"/>
                <a:gd name="T24" fmla="*/ 35 w 76"/>
                <a:gd name="T25" fmla="*/ 36 h 36"/>
                <a:gd name="T26" fmla="*/ 30 w 76"/>
                <a:gd name="T27" fmla="*/ 36 h 36"/>
                <a:gd name="T28" fmla="*/ 30 w 76"/>
                <a:gd name="T29" fmla="*/ 36 h 36"/>
                <a:gd name="T30" fmla="*/ 29 w 76"/>
                <a:gd name="T31" fmla="*/ 36 h 36"/>
                <a:gd name="T32" fmla="*/ 1 w 76"/>
                <a:gd name="T33" fmla="*/ 22 h 36"/>
                <a:gd name="T34" fmla="*/ 0 w 76"/>
                <a:gd name="T35" fmla="*/ 19 h 36"/>
                <a:gd name="T36" fmla="*/ 9 w 76"/>
                <a:gd name="T37" fmla="*/ 1 h 36"/>
                <a:gd name="T38" fmla="*/ 12 w 76"/>
                <a:gd name="T39" fmla="*/ 0 h 36"/>
                <a:gd name="T40" fmla="*/ 35 w 76"/>
                <a:gd name="T41" fmla="*/ 11 h 36"/>
                <a:gd name="T42" fmla="*/ 35 w 76"/>
                <a:gd name="T43" fmla="*/ 17 h 36"/>
                <a:gd name="T44" fmla="*/ 12 w 76"/>
                <a:gd name="T45" fmla="*/ 5 h 36"/>
                <a:gd name="T46" fmla="*/ 6 w 76"/>
                <a:gd name="T4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6">
                  <a:moveTo>
                    <a:pt x="35" y="31"/>
                  </a:moveTo>
                  <a:cubicBezTo>
                    <a:pt x="63" y="31"/>
                    <a:pt x="63" y="31"/>
                    <a:pt x="63" y="31"/>
                  </a:cubicBezTo>
                  <a:cubicBezTo>
                    <a:pt x="35" y="17"/>
                    <a:pt x="35" y="17"/>
                    <a:pt x="35" y="17"/>
                  </a:cubicBezTo>
                  <a:cubicBezTo>
                    <a:pt x="35" y="11"/>
                    <a:pt x="35" y="11"/>
                    <a:pt x="35" y="11"/>
                  </a:cubicBezTo>
                  <a:cubicBezTo>
                    <a:pt x="74" y="31"/>
                    <a:pt x="74" y="31"/>
                    <a:pt x="74" y="31"/>
                  </a:cubicBezTo>
                  <a:cubicBezTo>
                    <a:pt x="75" y="32"/>
                    <a:pt x="76" y="33"/>
                    <a:pt x="76" y="34"/>
                  </a:cubicBezTo>
                  <a:cubicBezTo>
                    <a:pt x="76" y="35"/>
                    <a:pt x="75" y="36"/>
                    <a:pt x="74" y="36"/>
                  </a:cubicBezTo>
                  <a:cubicBezTo>
                    <a:pt x="35" y="36"/>
                    <a:pt x="35" y="36"/>
                    <a:pt x="35" y="36"/>
                  </a:cubicBezTo>
                  <a:lnTo>
                    <a:pt x="35" y="31"/>
                  </a:lnTo>
                  <a:close/>
                  <a:moveTo>
                    <a:pt x="6" y="19"/>
                  </a:moveTo>
                  <a:cubicBezTo>
                    <a:pt x="31" y="31"/>
                    <a:pt x="31" y="31"/>
                    <a:pt x="31" y="31"/>
                  </a:cubicBezTo>
                  <a:cubicBezTo>
                    <a:pt x="35" y="31"/>
                    <a:pt x="35" y="31"/>
                    <a:pt x="35" y="31"/>
                  </a:cubicBezTo>
                  <a:cubicBezTo>
                    <a:pt x="35" y="36"/>
                    <a:pt x="35" y="36"/>
                    <a:pt x="35" y="36"/>
                  </a:cubicBezTo>
                  <a:cubicBezTo>
                    <a:pt x="30" y="36"/>
                    <a:pt x="30" y="36"/>
                    <a:pt x="30" y="36"/>
                  </a:cubicBezTo>
                  <a:cubicBezTo>
                    <a:pt x="30" y="36"/>
                    <a:pt x="30" y="36"/>
                    <a:pt x="30" y="36"/>
                  </a:cubicBezTo>
                  <a:cubicBezTo>
                    <a:pt x="30" y="36"/>
                    <a:pt x="30" y="36"/>
                    <a:pt x="29" y="36"/>
                  </a:cubicBezTo>
                  <a:cubicBezTo>
                    <a:pt x="1" y="22"/>
                    <a:pt x="1" y="22"/>
                    <a:pt x="1" y="22"/>
                  </a:cubicBezTo>
                  <a:cubicBezTo>
                    <a:pt x="0" y="21"/>
                    <a:pt x="0" y="20"/>
                    <a:pt x="0" y="19"/>
                  </a:cubicBezTo>
                  <a:cubicBezTo>
                    <a:pt x="9" y="1"/>
                    <a:pt x="9" y="1"/>
                    <a:pt x="9" y="1"/>
                  </a:cubicBezTo>
                  <a:cubicBezTo>
                    <a:pt x="10" y="0"/>
                    <a:pt x="11" y="0"/>
                    <a:pt x="12" y="0"/>
                  </a:cubicBezTo>
                  <a:cubicBezTo>
                    <a:pt x="35" y="11"/>
                    <a:pt x="35" y="11"/>
                    <a:pt x="35" y="11"/>
                  </a:cubicBezTo>
                  <a:cubicBezTo>
                    <a:pt x="35" y="17"/>
                    <a:pt x="35" y="17"/>
                    <a:pt x="35" y="17"/>
                  </a:cubicBezTo>
                  <a:cubicBezTo>
                    <a:pt x="12" y="5"/>
                    <a:pt x="12" y="5"/>
                    <a:pt x="12" y="5"/>
                  </a:cubicBezTo>
                  <a:lnTo>
                    <a:pt x="6" y="19"/>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6" name="Freeform 189"/>
            <p:cNvSpPr>
              <a:spLocks noEditPoints="1"/>
            </p:cNvSpPr>
            <p:nvPr/>
          </p:nvSpPr>
          <p:spPr bwMode="auto">
            <a:xfrm>
              <a:off x="4982817" y="2464701"/>
              <a:ext cx="453569" cy="233110"/>
            </a:xfrm>
            <a:custGeom>
              <a:avLst/>
              <a:gdLst>
                <a:gd name="T0" fmla="*/ 88 w 176"/>
                <a:gd name="T1" fmla="*/ 86 h 91"/>
                <a:gd name="T2" fmla="*/ 139 w 176"/>
                <a:gd name="T3" fmla="*/ 86 h 91"/>
                <a:gd name="T4" fmla="*/ 139 w 176"/>
                <a:gd name="T5" fmla="*/ 71 h 91"/>
                <a:gd name="T6" fmla="*/ 141 w 176"/>
                <a:gd name="T7" fmla="*/ 69 h 91"/>
                <a:gd name="T8" fmla="*/ 172 w 176"/>
                <a:gd name="T9" fmla="*/ 69 h 91"/>
                <a:gd name="T10" fmla="*/ 172 w 176"/>
                <a:gd name="T11" fmla="*/ 22 h 91"/>
                <a:gd name="T12" fmla="*/ 141 w 176"/>
                <a:gd name="T13" fmla="*/ 22 h 91"/>
                <a:gd name="T14" fmla="*/ 139 w 176"/>
                <a:gd name="T15" fmla="*/ 20 h 91"/>
                <a:gd name="T16" fmla="*/ 139 w 176"/>
                <a:gd name="T17" fmla="*/ 5 h 91"/>
                <a:gd name="T18" fmla="*/ 88 w 176"/>
                <a:gd name="T19" fmla="*/ 5 h 91"/>
                <a:gd name="T20" fmla="*/ 88 w 176"/>
                <a:gd name="T21" fmla="*/ 0 h 91"/>
                <a:gd name="T22" fmla="*/ 141 w 176"/>
                <a:gd name="T23" fmla="*/ 0 h 91"/>
                <a:gd name="T24" fmla="*/ 143 w 176"/>
                <a:gd name="T25" fmla="*/ 3 h 91"/>
                <a:gd name="T26" fmla="*/ 143 w 176"/>
                <a:gd name="T27" fmla="*/ 17 h 91"/>
                <a:gd name="T28" fmla="*/ 174 w 176"/>
                <a:gd name="T29" fmla="*/ 17 h 91"/>
                <a:gd name="T30" fmla="*/ 176 w 176"/>
                <a:gd name="T31" fmla="*/ 20 h 91"/>
                <a:gd name="T32" fmla="*/ 176 w 176"/>
                <a:gd name="T33" fmla="*/ 71 h 91"/>
                <a:gd name="T34" fmla="*/ 174 w 176"/>
                <a:gd name="T35" fmla="*/ 74 h 91"/>
                <a:gd name="T36" fmla="*/ 143 w 176"/>
                <a:gd name="T37" fmla="*/ 74 h 91"/>
                <a:gd name="T38" fmla="*/ 143 w 176"/>
                <a:gd name="T39" fmla="*/ 88 h 91"/>
                <a:gd name="T40" fmla="*/ 141 w 176"/>
                <a:gd name="T41" fmla="*/ 91 h 91"/>
                <a:gd name="T42" fmla="*/ 88 w 176"/>
                <a:gd name="T43" fmla="*/ 91 h 91"/>
                <a:gd name="T44" fmla="*/ 88 w 176"/>
                <a:gd name="T45" fmla="*/ 86 h 91"/>
                <a:gd name="T46" fmla="*/ 88 w 176"/>
                <a:gd name="T47" fmla="*/ 57 h 91"/>
                <a:gd name="T48" fmla="*/ 106 w 176"/>
                <a:gd name="T49" fmla="*/ 57 h 91"/>
                <a:gd name="T50" fmla="*/ 109 w 176"/>
                <a:gd name="T51" fmla="*/ 55 h 91"/>
                <a:gd name="T52" fmla="*/ 109 w 176"/>
                <a:gd name="T53" fmla="*/ 36 h 91"/>
                <a:gd name="T54" fmla="*/ 106 w 176"/>
                <a:gd name="T55" fmla="*/ 34 h 91"/>
                <a:gd name="T56" fmla="*/ 88 w 176"/>
                <a:gd name="T57" fmla="*/ 34 h 91"/>
                <a:gd name="T58" fmla="*/ 88 w 176"/>
                <a:gd name="T59" fmla="*/ 38 h 91"/>
                <a:gd name="T60" fmla="*/ 104 w 176"/>
                <a:gd name="T61" fmla="*/ 38 h 91"/>
                <a:gd name="T62" fmla="*/ 104 w 176"/>
                <a:gd name="T63" fmla="*/ 53 h 91"/>
                <a:gd name="T64" fmla="*/ 88 w 176"/>
                <a:gd name="T65" fmla="*/ 53 h 91"/>
                <a:gd name="T66" fmla="*/ 88 w 176"/>
                <a:gd name="T67" fmla="*/ 57 h 91"/>
                <a:gd name="T68" fmla="*/ 5 w 176"/>
                <a:gd name="T69" fmla="*/ 86 h 91"/>
                <a:gd name="T70" fmla="*/ 88 w 176"/>
                <a:gd name="T71" fmla="*/ 86 h 91"/>
                <a:gd name="T72" fmla="*/ 88 w 176"/>
                <a:gd name="T73" fmla="*/ 91 h 91"/>
                <a:gd name="T74" fmla="*/ 3 w 176"/>
                <a:gd name="T75" fmla="*/ 91 h 91"/>
                <a:gd name="T76" fmla="*/ 0 w 176"/>
                <a:gd name="T77" fmla="*/ 88 h 91"/>
                <a:gd name="T78" fmla="*/ 0 w 176"/>
                <a:gd name="T79" fmla="*/ 3 h 91"/>
                <a:gd name="T80" fmla="*/ 3 w 176"/>
                <a:gd name="T81" fmla="*/ 0 h 91"/>
                <a:gd name="T82" fmla="*/ 40 w 176"/>
                <a:gd name="T83" fmla="*/ 0 h 91"/>
                <a:gd name="T84" fmla="*/ 83 w 176"/>
                <a:gd name="T85" fmla="*/ 0 h 91"/>
                <a:gd name="T86" fmla="*/ 88 w 176"/>
                <a:gd name="T87" fmla="*/ 0 h 91"/>
                <a:gd name="T88" fmla="*/ 88 w 176"/>
                <a:gd name="T89" fmla="*/ 5 h 91"/>
                <a:gd name="T90" fmla="*/ 83 w 176"/>
                <a:gd name="T91" fmla="*/ 5 h 91"/>
                <a:gd name="T92" fmla="*/ 40 w 176"/>
                <a:gd name="T93" fmla="*/ 5 h 91"/>
                <a:gd name="T94" fmla="*/ 5 w 176"/>
                <a:gd name="T95" fmla="*/ 5 h 91"/>
                <a:gd name="T96" fmla="*/ 5 w 176"/>
                <a:gd name="T97" fmla="*/ 86 h 91"/>
                <a:gd name="T98" fmla="*/ 88 w 176"/>
                <a:gd name="T99" fmla="*/ 34 h 91"/>
                <a:gd name="T100" fmla="*/ 37 w 176"/>
                <a:gd name="T101" fmla="*/ 34 h 91"/>
                <a:gd name="T102" fmla="*/ 34 w 176"/>
                <a:gd name="T103" fmla="*/ 36 h 91"/>
                <a:gd name="T104" fmla="*/ 34 w 176"/>
                <a:gd name="T105" fmla="*/ 55 h 91"/>
                <a:gd name="T106" fmla="*/ 37 w 176"/>
                <a:gd name="T107" fmla="*/ 57 h 91"/>
                <a:gd name="T108" fmla="*/ 88 w 176"/>
                <a:gd name="T109" fmla="*/ 57 h 91"/>
                <a:gd name="T110" fmla="*/ 88 w 176"/>
                <a:gd name="T111" fmla="*/ 53 h 91"/>
                <a:gd name="T112" fmla="*/ 39 w 176"/>
                <a:gd name="T113" fmla="*/ 53 h 91"/>
                <a:gd name="T114" fmla="*/ 39 w 176"/>
                <a:gd name="T115" fmla="*/ 38 h 91"/>
                <a:gd name="T116" fmla="*/ 88 w 176"/>
                <a:gd name="T117" fmla="*/ 38 h 91"/>
                <a:gd name="T118" fmla="*/ 88 w 176"/>
                <a:gd name="T119"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1">
                  <a:moveTo>
                    <a:pt x="88" y="86"/>
                  </a:moveTo>
                  <a:cubicBezTo>
                    <a:pt x="139" y="86"/>
                    <a:pt x="139" y="86"/>
                    <a:pt x="139" y="86"/>
                  </a:cubicBezTo>
                  <a:cubicBezTo>
                    <a:pt x="139" y="71"/>
                    <a:pt x="139" y="71"/>
                    <a:pt x="139" y="71"/>
                  </a:cubicBezTo>
                  <a:cubicBezTo>
                    <a:pt x="139" y="70"/>
                    <a:pt x="140" y="69"/>
                    <a:pt x="141" y="69"/>
                  </a:cubicBezTo>
                  <a:cubicBezTo>
                    <a:pt x="172" y="69"/>
                    <a:pt x="172" y="69"/>
                    <a:pt x="172" y="69"/>
                  </a:cubicBezTo>
                  <a:cubicBezTo>
                    <a:pt x="172" y="22"/>
                    <a:pt x="172" y="22"/>
                    <a:pt x="172" y="22"/>
                  </a:cubicBezTo>
                  <a:cubicBezTo>
                    <a:pt x="141" y="22"/>
                    <a:pt x="141" y="22"/>
                    <a:pt x="141" y="22"/>
                  </a:cubicBezTo>
                  <a:cubicBezTo>
                    <a:pt x="140" y="22"/>
                    <a:pt x="139" y="21"/>
                    <a:pt x="139" y="20"/>
                  </a:cubicBezTo>
                  <a:cubicBezTo>
                    <a:pt x="139" y="5"/>
                    <a:pt x="139" y="5"/>
                    <a:pt x="139" y="5"/>
                  </a:cubicBezTo>
                  <a:cubicBezTo>
                    <a:pt x="88" y="5"/>
                    <a:pt x="88" y="5"/>
                    <a:pt x="88" y="5"/>
                  </a:cubicBezTo>
                  <a:cubicBezTo>
                    <a:pt x="88" y="0"/>
                    <a:pt x="88" y="0"/>
                    <a:pt x="88" y="0"/>
                  </a:cubicBezTo>
                  <a:cubicBezTo>
                    <a:pt x="141" y="0"/>
                    <a:pt x="141" y="0"/>
                    <a:pt x="141" y="0"/>
                  </a:cubicBezTo>
                  <a:cubicBezTo>
                    <a:pt x="142" y="0"/>
                    <a:pt x="143" y="1"/>
                    <a:pt x="143" y="3"/>
                  </a:cubicBezTo>
                  <a:cubicBezTo>
                    <a:pt x="143" y="17"/>
                    <a:pt x="143" y="17"/>
                    <a:pt x="143" y="17"/>
                  </a:cubicBezTo>
                  <a:cubicBezTo>
                    <a:pt x="174" y="17"/>
                    <a:pt x="174" y="17"/>
                    <a:pt x="174" y="17"/>
                  </a:cubicBezTo>
                  <a:cubicBezTo>
                    <a:pt x="175" y="17"/>
                    <a:pt x="176" y="18"/>
                    <a:pt x="176" y="20"/>
                  </a:cubicBezTo>
                  <a:cubicBezTo>
                    <a:pt x="176" y="71"/>
                    <a:pt x="176" y="71"/>
                    <a:pt x="176" y="71"/>
                  </a:cubicBezTo>
                  <a:cubicBezTo>
                    <a:pt x="176" y="73"/>
                    <a:pt x="175" y="74"/>
                    <a:pt x="174" y="74"/>
                  </a:cubicBezTo>
                  <a:cubicBezTo>
                    <a:pt x="143" y="74"/>
                    <a:pt x="143" y="74"/>
                    <a:pt x="143" y="74"/>
                  </a:cubicBezTo>
                  <a:cubicBezTo>
                    <a:pt x="143" y="88"/>
                    <a:pt x="143" y="88"/>
                    <a:pt x="143" y="88"/>
                  </a:cubicBezTo>
                  <a:cubicBezTo>
                    <a:pt x="143" y="90"/>
                    <a:pt x="142" y="91"/>
                    <a:pt x="141" y="91"/>
                  </a:cubicBezTo>
                  <a:cubicBezTo>
                    <a:pt x="88" y="91"/>
                    <a:pt x="88" y="91"/>
                    <a:pt x="88" y="91"/>
                  </a:cubicBezTo>
                  <a:cubicBezTo>
                    <a:pt x="88" y="86"/>
                    <a:pt x="88" y="86"/>
                    <a:pt x="88" y="86"/>
                  </a:cubicBezTo>
                  <a:close/>
                  <a:moveTo>
                    <a:pt x="88" y="57"/>
                  </a:moveTo>
                  <a:cubicBezTo>
                    <a:pt x="106" y="57"/>
                    <a:pt x="106" y="57"/>
                    <a:pt x="106" y="57"/>
                  </a:cubicBezTo>
                  <a:cubicBezTo>
                    <a:pt x="108" y="57"/>
                    <a:pt x="109" y="56"/>
                    <a:pt x="109" y="55"/>
                  </a:cubicBezTo>
                  <a:cubicBezTo>
                    <a:pt x="109" y="36"/>
                    <a:pt x="109" y="36"/>
                    <a:pt x="109" y="36"/>
                  </a:cubicBezTo>
                  <a:cubicBezTo>
                    <a:pt x="109" y="35"/>
                    <a:pt x="108" y="34"/>
                    <a:pt x="106" y="34"/>
                  </a:cubicBezTo>
                  <a:cubicBezTo>
                    <a:pt x="88" y="34"/>
                    <a:pt x="88" y="34"/>
                    <a:pt x="88" y="34"/>
                  </a:cubicBezTo>
                  <a:cubicBezTo>
                    <a:pt x="88" y="38"/>
                    <a:pt x="88" y="38"/>
                    <a:pt x="88" y="38"/>
                  </a:cubicBezTo>
                  <a:cubicBezTo>
                    <a:pt x="104" y="38"/>
                    <a:pt x="104" y="38"/>
                    <a:pt x="104" y="38"/>
                  </a:cubicBezTo>
                  <a:cubicBezTo>
                    <a:pt x="104" y="53"/>
                    <a:pt x="104" y="53"/>
                    <a:pt x="104" y="53"/>
                  </a:cubicBezTo>
                  <a:cubicBezTo>
                    <a:pt x="88" y="53"/>
                    <a:pt x="88" y="53"/>
                    <a:pt x="88" y="53"/>
                  </a:cubicBezTo>
                  <a:lnTo>
                    <a:pt x="88" y="57"/>
                  </a:lnTo>
                  <a:close/>
                  <a:moveTo>
                    <a:pt x="5" y="86"/>
                  </a:moveTo>
                  <a:cubicBezTo>
                    <a:pt x="88" y="86"/>
                    <a:pt x="88" y="86"/>
                    <a:pt x="88" y="86"/>
                  </a:cubicBezTo>
                  <a:cubicBezTo>
                    <a:pt x="88" y="91"/>
                    <a:pt x="88" y="91"/>
                    <a:pt x="88" y="91"/>
                  </a:cubicBezTo>
                  <a:cubicBezTo>
                    <a:pt x="3" y="91"/>
                    <a:pt x="3" y="91"/>
                    <a:pt x="3" y="91"/>
                  </a:cubicBezTo>
                  <a:cubicBezTo>
                    <a:pt x="1" y="91"/>
                    <a:pt x="0" y="90"/>
                    <a:pt x="0" y="88"/>
                  </a:cubicBezTo>
                  <a:cubicBezTo>
                    <a:pt x="0" y="3"/>
                    <a:pt x="0" y="3"/>
                    <a:pt x="0" y="3"/>
                  </a:cubicBezTo>
                  <a:cubicBezTo>
                    <a:pt x="0" y="1"/>
                    <a:pt x="1" y="0"/>
                    <a:pt x="3" y="0"/>
                  </a:cubicBezTo>
                  <a:cubicBezTo>
                    <a:pt x="40" y="0"/>
                    <a:pt x="40" y="0"/>
                    <a:pt x="40" y="0"/>
                  </a:cubicBezTo>
                  <a:cubicBezTo>
                    <a:pt x="83" y="0"/>
                    <a:pt x="83" y="0"/>
                    <a:pt x="83" y="0"/>
                  </a:cubicBezTo>
                  <a:cubicBezTo>
                    <a:pt x="88" y="0"/>
                    <a:pt x="88" y="0"/>
                    <a:pt x="88" y="0"/>
                  </a:cubicBezTo>
                  <a:cubicBezTo>
                    <a:pt x="88" y="5"/>
                    <a:pt x="88" y="5"/>
                    <a:pt x="88" y="5"/>
                  </a:cubicBezTo>
                  <a:cubicBezTo>
                    <a:pt x="83" y="5"/>
                    <a:pt x="83" y="5"/>
                    <a:pt x="83" y="5"/>
                  </a:cubicBezTo>
                  <a:cubicBezTo>
                    <a:pt x="40" y="5"/>
                    <a:pt x="40" y="5"/>
                    <a:pt x="40" y="5"/>
                  </a:cubicBezTo>
                  <a:cubicBezTo>
                    <a:pt x="5" y="5"/>
                    <a:pt x="5" y="5"/>
                    <a:pt x="5" y="5"/>
                  </a:cubicBezTo>
                  <a:cubicBezTo>
                    <a:pt x="5" y="86"/>
                    <a:pt x="5" y="86"/>
                    <a:pt x="5" y="86"/>
                  </a:cubicBezTo>
                  <a:close/>
                  <a:moveTo>
                    <a:pt x="88" y="34"/>
                  </a:moveTo>
                  <a:cubicBezTo>
                    <a:pt x="37" y="34"/>
                    <a:pt x="37" y="34"/>
                    <a:pt x="37" y="34"/>
                  </a:cubicBezTo>
                  <a:cubicBezTo>
                    <a:pt x="36" y="34"/>
                    <a:pt x="34" y="35"/>
                    <a:pt x="34" y="36"/>
                  </a:cubicBezTo>
                  <a:cubicBezTo>
                    <a:pt x="34" y="55"/>
                    <a:pt x="34" y="55"/>
                    <a:pt x="34" y="55"/>
                  </a:cubicBezTo>
                  <a:cubicBezTo>
                    <a:pt x="34" y="56"/>
                    <a:pt x="36" y="57"/>
                    <a:pt x="37" y="57"/>
                  </a:cubicBezTo>
                  <a:cubicBezTo>
                    <a:pt x="88" y="57"/>
                    <a:pt x="88" y="57"/>
                    <a:pt x="88" y="57"/>
                  </a:cubicBezTo>
                  <a:cubicBezTo>
                    <a:pt x="88" y="53"/>
                    <a:pt x="88" y="53"/>
                    <a:pt x="88" y="53"/>
                  </a:cubicBezTo>
                  <a:cubicBezTo>
                    <a:pt x="39" y="53"/>
                    <a:pt x="39" y="53"/>
                    <a:pt x="39" y="53"/>
                  </a:cubicBezTo>
                  <a:cubicBezTo>
                    <a:pt x="39" y="38"/>
                    <a:pt x="39" y="38"/>
                    <a:pt x="39" y="38"/>
                  </a:cubicBezTo>
                  <a:cubicBezTo>
                    <a:pt x="88" y="38"/>
                    <a:pt x="88" y="38"/>
                    <a:pt x="88" y="38"/>
                  </a:cubicBezTo>
                  <a:lnTo>
                    <a:pt x="88" y="3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7" name="Freeform 194"/>
            <p:cNvSpPr>
              <a:spLocks noEditPoints="1"/>
            </p:cNvSpPr>
            <p:nvPr/>
          </p:nvSpPr>
          <p:spPr bwMode="auto">
            <a:xfrm>
              <a:off x="5393019" y="3707948"/>
              <a:ext cx="139144" cy="135529"/>
            </a:xfrm>
            <a:custGeom>
              <a:avLst/>
              <a:gdLst>
                <a:gd name="T0" fmla="*/ 27 w 54"/>
                <a:gd name="T1" fmla="*/ 14 h 53"/>
                <a:gd name="T2" fmla="*/ 40 w 54"/>
                <a:gd name="T3" fmla="*/ 1 h 53"/>
                <a:gd name="T4" fmla="*/ 44 w 54"/>
                <a:gd name="T5" fmla="*/ 1 h 53"/>
                <a:gd name="T6" fmla="*/ 53 w 54"/>
                <a:gd name="T7" fmla="*/ 10 h 53"/>
                <a:gd name="T8" fmla="*/ 53 w 54"/>
                <a:gd name="T9" fmla="*/ 13 h 53"/>
                <a:gd name="T10" fmla="*/ 27 w 54"/>
                <a:gd name="T11" fmla="*/ 39 h 53"/>
                <a:gd name="T12" fmla="*/ 27 w 54"/>
                <a:gd name="T13" fmla="*/ 32 h 53"/>
                <a:gd name="T14" fmla="*/ 48 w 54"/>
                <a:gd name="T15" fmla="*/ 11 h 53"/>
                <a:gd name="T16" fmla="*/ 42 w 54"/>
                <a:gd name="T17" fmla="*/ 6 h 53"/>
                <a:gd name="T18" fmla="*/ 27 w 54"/>
                <a:gd name="T19" fmla="*/ 21 h 53"/>
                <a:gd name="T20" fmla="*/ 27 w 54"/>
                <a:gd name="T21" fmla="*/ 14 h 53"/>
                <a:gd name="T22" fmla="*/ 10 w 54"/>
                <a:gd name="T23" fmla="*/ 52 h 53"/>
                <a:gd name="T24" fmla="*/ 1 w 54"/>
                <a:gd name="T25" fmla="*/ 43 h 53"/>
                <a:gd name="T26" fmla="*/ 1 w 54"/>
                <a:gd name="T27" fmla="*/ 40 h 53"/>
                <a:gd name="T28" fmla="*/ 27 w 54"/>
                <a:gd name="T29" fmla="*/ 14 h 53"/>
                <a:gd name="T30" fmla="*/ 27 w 54"/>
                <a:gd name="T31" fmla="*/ 21 h 53"/>
                <a:gd name="T32" fmla="*/ 6 w 54"/>
                <a:gd name="T33" fmla="*/ 42 h 53"/>
                <a:gd name="T34" fmla="*/ 12 w 54"/>
                <a:gd name="T35" fmla="*/ 47 h 53"/>
                <a:gd name="T36" fmla="*/ 27 w 54"/>
                <a:gd name="T37" fmla="*/ 32 h 53"/>
                <a:gd name="T38" fmla="*/ 27 w 54"/>
                <a:gd name="T39" fmla="*/ 39 h 53"/>
                <a:gd name="T40" fmla="*/ 13 w 54"/>
                <a:gd name="T41" fmla="*/ 52 h 53"/>
                <a:gd name="T42" fmla="*/ 10 w 54"/>
                <a:gd name="T4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3">
                  <a:moveTo>
                    <a:pt x="27" y="14"/>
                  </a:moveTo>
                  <a:cubicBezTo>
                    <a:pt x="40" y="1"/>
                    <a:pt x="40" y="1"/>
                    <a:pt x="40" y="1"/>
                  </a:cubicBezTo>
                  <a:cubicBezTo>
                    <a:pt x="41" y="0"/>
                    <a:pt x="43" y="0"/>
                    <a:pt x="44" y="1"/>
                  </a:cubicBezTo>
                  <a:cubicBezTo>
                    <a:pt x="53" y="10"/>
                    <a:pt x="53" y="10"/>
                    <a:pt x="53" y="10"/>
                  </a:cubicBezTo>
                  <a:cubicBezTo>
                    <a:pt x="54" y="11"/>
                    <a:pt x="54" y="12"/>
                    <a:pt x="53" y="13"/>
                  </a:cubicBezTo>
                  <a:cubicBezTo>
                    <a:pt x="27" y="39"/>
                    <a:pt x="27" y="39"/>
                    <a:pt x="27" y="39"/>
                  </a:cubicBezTo>
                  <a:cubicBezTo>
                    <a:pt x="27" y="32"/>
                    <a:pt x="27" y="32"/>
                    <a:pt x="27" y="32"/>
                  </a:cubicBezTo>
                  <a:cubicBezTo>
                    <a:pt x="48" y="11"/>
                    <a:pt x="48" y="11"/>
                    <a:pt x="48" y="11"/>
                  </a:cubicBezTo>
                  <a:cubicBezTo>
                    <a:pt x="42" y="6"/>
                    <a:pt x="42" y="6"/>
                    <a:pt x="42" y="6"/>
                  </a:cubicBezTo>
                  <a:cubicBezTo>
                    <a:pt x="27" y="21"/>
                    <a:pt x="27" y="21"/>
                    <a:pt x="27" y="21"/>
                  </a:cubicBezTo>
                  <a:lnTo>
                    <a:pt x="27" y="14"/>
                  </a:lnTo>
                  <a:close/>
                  <a:moveTo>
                    <a:pt x="10" y="52"/>
                  </a:moveTo>
                  <a:cubicBezTo>
                    <a:pt x="1" y="43"/>
                    <a:pt x="1" y="43"/>
                    <a:pt x="1" y="43"/>
                  </a:cubicBezTo>
                  <a:cubicBezTo>
                    <a:pt x="0" y="42"/>
                    <a:pt x="0" y="41"/>
                    <a:pt x="1" y="40"/>
                  </a:cubicBezTo>
                  <a:cubicBezTo>
                    <a:pt x="27" y="14"/>
                    <a:pt x="27" y="14"/>
                    <a:pt x="27" y="14"/>
                  </a:cubicBezTo>
                  <a:cubicBezTo>
                    <a:pt x="27" y="21"/>
                    <a:pt x="27" y="21"/>
                    <a:pt x="27" y="21"/>
                  </a:cubicBezTo>
                  <a:cubicBezTo>
                    <a:pt x="6" y="42"/>
                    <a:pt x="6" y="42"/>
                    <a:pt x="6" y="42"/>
                  </a:cubicBezTo>
                  <a:cubicBezTo>
                    <a:pt x="12" y="47"/>
                    <a:pt x="12" y="47"/>
                    <a:pt x="12" y="47"/>
                  </a:cubicBezTo>
                  <a:cubicBezTo>
                    <a:pt x="27" y="32"/>
                    <a:pt x="27" y="32"/>
                    <a:pt x="27" y="32"/>
                  </a:cubicBezTo>
                  <a:cubicBezTo>
                    <a:pt x="27" y="39"/>
                    <a:pt x="27" y="39"/>
                    <a:pt x="27" y="39"/>
                  </a:cubicBezTo>
                  <a:cubicBezTo>
                    <a:pt x="13" y="52"/>
                    <a:pt x="13" y="52"/>
                    <a:pt x="13" y="52"/>
                  </a:cubicBezTo>
                  <a:cubicBezTo>
                    <a:pt x="12" y="53"/>
                    <a:pt x="11" y="53"/>
                    <a:pt x="10" y="5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8" name="Freeform 203"/>
            <p:cNvSpPr>
              <a:spLocks noEditPoints="1"/>
            </p:cNvSpPr>
            <p:nvPr/>
          </p:nvSpPr>
          <p:spPr bwMode="auto">
            <a:xfrm>
              <a:off x="4836447" y="1949691"/>
              <a:ext cx="218653" cy="139144"/>
            </a:xfrm>
            <a:custGeom>
              <a:avLst/>
              <a:gdLst>
                <a:gd name="T0" fmla="*/ 80 w 85"/>
                <a:gd name="T1" fmla="*/ 49 h 54"/>
                <a:gd name="T2" fmla="*/ 80 w 85"/>
                <a:gd name="T3" fmla="*/ 17 h 54"/>
                <a:gd name="T4" fmla="*/ 76 w 85"/>
                <a:gd name="T5" fmla="*/ 8 h 54"/>
                <a:gd name="T6" fmla="*/ 68 w 85"/>
                <a:gd name="T7" fmla="*/ 4 h 54"/>
                <a:gd name="T8" fmla="*/ 42 w 85"/>
                <a:gd name="T9" fmla="*/ 4 h 54"/>
                <a:gd name="T10" fmla="*/ 42 w 85"/>
                <a:gd name="T11" fmla="*/ 0 h 54"/>
                <a:gd name="T12" fmla="*/ 68 w 85"/>
                <a:gd name="T13" fmla="*/ 0 h 54"/>
                <a:gd name="T14" fmla="*/ 80 w 85"/>
                <a:gd name="T15" fmla="*/ 5 h 54"/>
                <a:gd name="T16" fmla="*/ 85 w 85"/>
                <a:gd name="T17" fmla="*/ 17 h 54"/>
                <a:gd name="T18" fmla="*/ 85 w 85"/>
                <a:gd name="T19" fmla="*/ 51 h 54"/>
                <a:gd name="T20" fmla="*/ 82 w 85"/>
                <a:gd name="T21" fmla="*/ 54 h 54"/>
                <a:gd name="T22" fmla="*/ 70 w 85"/>
                <a:gd name="T23" fmla="*/ 54 h 54"/>
                <a:gd name="T24" fmla="*/ 68 w 85"/>
                <a:gd name="T25" fmla="*/ 51 h 54"/>
                <a:gd name="T26" fmla="*/ 68 w 85"/>
                <a:gd name="T27" fmla="*/ 17 h 54"/>
                <a:gd name="T28" fmla="*/ 68 w 85"/>
                <a:gd name="T29" fmla="*/ 16 h 54"/>
                <a:gd name="T30" fmla="*/ 68 w 85"/>
                <a:gd name="T31" fmla="*/ 16 h 54"/>
                <a:gd name="T32" fmla="*/ 42 w 85"/>
                <a:gd name="T33" fmla="*/ 16 h 54"/>
                <a:gd name="T34" fmla="*/ 42 w 85"/>
                <a:gd name="T35" fmla="*/ 11 h 54"/>
                <a:gd name="T36" fmla="*/ 68 w 85"/>
                <a:gd name="T37" fmla="*/ 11 h 54"/>
                <a:gd name="T38" fmla="*/ 71 w 85"/>
                <a:gd name="T39" fmla="*/ 13 h 54"/>
                <a:gd name="T40" fmla="*/ 73 w 85"/>
                <a:gd name="T41" fmla="*/ 17 h 54"/>
                <a:gd name="T42" fmla="*/ 73 w 85"/>
                <a:gd name="T43" fmla="*/ 49 h 54"/>
                <a:gd name="T44" fmla="*/ 80 w 85"/>
                <a:gd name="T45" fmla="*/ 49 h 54"/>
                <a:gd name="T46" fmla="*/ 42 w 85"/>
                <a:gd name="T47" fmla="*/ 4 h 54"/>
                <a:gd name="T48" fmla="*/ 17 w 85"/>
                <a:gd name="T49" fmla="*/ 4 h 54"/>
                <a:gd name="T50" fmla="*/ 9 w 85"/>
                <a:gd name="T51" fmla="*/ 8 h 54"/>
                <a:gd name="T52" fmla="*/ 5 w 85"/>
                <a:gd name="T53" fmla="*/ 17 h 54"/>
                <a:gd name="T54" fmla="*/ 5 w 85"/>
                <a:gd name="T55" fmla="*/ 34 h 54"/>
                <a:gd name="T56" fmla="*/ 12 w 85"/>
                <a:gd name="T57" fmla="*/ 34 h 54"/>
                <a:gd name="T58" fmla="*/ 12 w 85"/>
                <a:gd name="T59" fmla="*/ 17 h 54"/>
                <a:gd name="T60" fmla="*/ 13 w 85"/>
                <a:gd name="T61" fmla="*/ 13 h 54"/>
                <a:gd name="T62" fmla="*/ 17 w 85"/>
                <a:gd name="T63" fmla="*/ 11 h 54"/>
                <a:gd name="T64" fmla="*/ 42 w 85"/>
                <a:gd name="T65" fmla="*/ 11 h 54"/>
                <a:gd name="T66" fmla="*/ 42 w 85"/>
                <a:gd name="T67" fmla="*/ 16 h 54"/>
                <a:gd name="T68" fmla="*/ 17 w 85"/>
                <a:gd name="T69" fmla="*/ 16 h 54"/>
                <a:gd name="T70" fmla="*/ 17 w 85"/>
                <a:gd name="T71" fmla="*/ 16 h 54"/>
                <a:gd name="T72" fmla="*/ 17 w 85"/>
                <a:gd name="T73" fmla="*/ 17 h 54"/>
                <a:gd name="T74" fmla="*/ 17 w 85"/>
                <a:gd name="T75" fmla="*/ 37 h 54"/>
                <a:gd name="T76" fmla="*/ 14 w 85"/>
                <a:gd name="T77" fmla="*/ 39 h 54"/>
                <a:gd name="T78" fmla="*/ 2 w 85"/>
                <a:gd name="T79" fmla="*/ 39 h 54"/>
                <a:gd name="T80" fmla="*/ 0 w 85"/>
                <a:gd name="T81" fmla="*/ 37 h 54"/>
                <a:gd name="T82" fmla="*/ 0 w 85"/>
                <a:gd name="T83" fmla="*/ 17 h 54"/>
                <a:gd name="T84" fmla="*/ 5 w 85"/>
                <a:gd name="T85" fmla="*/ 5 h 54"/>
                <a:gd name="T86" fmla="*/ 17 w 85"/>
                <a:gd name="T87" fmla="*/ 0 h 54"/>
                <a:gd name="T88" fmla="*/ 42 w 85"/>
                <a:gd name="T89" fmla="*/ 0 h 54"/>
                <a:gd name="T90" fmla="*/ 42 w 85"/>
                <a:gd name="T9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54">
                  <a:moveTo>
                    <a:pt x="80" y="49"/>
                  </a:moveTo>
                  <a:cubicBezTo>
                    <a:pt x="80" y="17"/>
                    <a:pt x="80" y="17"/>
                    <a:pt x="80" y="17"/>
                  </a:cubicBezTo>
                  <a:cubicBezTo>
                    <a:pt x="80" y="14"/>
                    <a:pt x="79" y="10"/>
                    <a:pt x="76" y="8"/>
                  </a:cubicBezTo>
                  <a:cubicBezTo>
                    <a:pt x="74" y="6"/>
                    <a:pt x="71" y="4"/>
                    <a:pt x="68" y="4"/>
                  </a:cubicBezTo>
                  <a:cubicBezTo>
                    <a:pt x="42" y="4"/>
                    <a:pt x="42" y="4"/>
                    <a:pt x="42" y="4"/>
                  </a:cubicBezTo>
                  <a:cubicBezTo>
                    <a:pt x="42" y="0"/>
                    <a:pt x="42" y="0"/>
                    <a:pt x="42" y="0"/>
                  </a:cubicBezTo>
                  <a:cubicBezTo>
                    <a:pt x="68" y="0"/>
                    <a:pt x="68" y="0"/>
                    <a:pt x="68" y="0"/>
                  </a:cubicBezTo>
                  <a:cubicBezTo>
                    <a:pt x="72" y="0"/>
                    <a:pt x="77" y="2"/>
                    <a:pt x="80" y="5"/>
                  </a:cubicBezTo>
                  <a:cubicBezTo>
                    <a:pt x="83" y="8"/>
                    <a:pt x="85" y="12"/>
                    <a:pt x="85" y="17"/>
                  </a:cubicBezTo>
                  <a:cubicBezTo>
                    <a:pt x="85" y="51"/>
                    <a:pt x="85" y="51"/>
                    <a:pt x="85" y="51"/>
                  </a:cubicBezTo>
                  <a:cubicBezTo>
                    <a:pt x="85" y="53"/>
                    <a:pt x="84" y="54"/>
                    <a:pt x="82" y="54"/>
                  </a:cubicBezTo>
                  <a:cubicBezTo>
                    <a:pt x="70" y="54"/>
                    <a:pt x="70" y="54"/>
                    <a:pt x="70" y="54"/>
                  </a:cubicBezTo>
                  <a:cubicBezTo>
                    <a:pt x="69" y="54"/>
                    <a:pt x="68" y="53"/>
                    <a:pt x="68" y="51"/>
                  </a:cubicBezTo>
                  <a:cubicBezTo>
                    <a:pt x="68" y="17"/>
                    <a:pt x="68" y="17"/>
                    <a:pt x="68" y="17"/>
                  </a:cubicBezTo>
                  <a:cubicBezTo>
                    <a:pt x="68" y="17"/>
                    <a:pt x="68" y="17"/>
                    <a:pt x="68" y="16"/>
                  </a:cubicBezTo>
                  <a:cubicBezTo>
                    <a:pt x="68" y="16"/>
                    <a:pt x="68" y="16"/>
                    <a:pt x="68" y="16"/>
                  </a:cubicBezTo>
                  <a:cubicBezTo>
                    <a:pt x="42" y="16"/>
                    <a:pt x="42" y="16"/>
                    <a:pt x="42" y="16"/>
                  </a:cubicBezTo>
                  <a:cubicBezTo>
                    <a:pt x="42" y="11"/>
                    <a:pt x="42" y="11"/>
                    <a:pt x="42" y="11"/>
                  </a:cubicBezTo>
                  <a:cubicBezTo>
                    <a:pt x="68" y="11"/>
                    <a:pt x="68" y="11"/>
                    <a:pt x="68" y="11"/>
                  </a:cubicBezTo>
                  <a:cubicBezTo>
                    <a:pt x="69" y="11"/>
                    <a:pt x="70" y="12"/>
                    <a:pt x="71" y="13"/>
                  </a:cubicBezTo>
                  <a:cubicBezTo>
                    <a:pt x="72" y="14"/>
                    <a:pt x="73" y="16"/>
                    <a:pt x="73" y="17"/>
                  </a:cubicBezTo>
                  <a:cubicBezTo>
                    <a:pt x="73" y="49"/>
                    <a:pt x="73" y="49"/>
                    <a:pt x="73" y="49"/>
                  </a:cubicBezTo>
                  <a:lnTo>
                    <a:pt x="80" y="49"/>
                  </a:lnTo>
                  <a:close/>
                  <a:moveTo>
                    <a:pt x="42" y="4"/>
                  </a:moveTo>
                  <a:cubicBezTo>
                    <a:pt x="17" y="4"/>
                    <a:pt x="17" y="4"/>
                    <a:pt x="17" y="4"/>
                  </a:cubicBezTo>
                  <a:cubicBezTo>
                    <a:pt x="14" y="4"/>
                    <a:pt x="11" y="6"/>
                    <a:pt x="9" y="8"/>
                  </a:cubicBezTo>
                  <a:cubicBezTo>
                    <a:pt x="6" y="10"/>
                    <a:pt x="5" y="14"/>
                    <a:pt x="5" y="17"/>
                  </a:cubicBezTo>
                  <a:cubicBezTo>
                    <a:pt x="5" y="34"/>
                    <a:pt x="5" y="34"/>
                    <a:pt x="5" y="34"/>
                  </a:cubicBezTo>
                  <a:cubicBezTo>
                    <a:pt x="12" y="34"/>
                    <a:pt x="12" y="34"/>
                    <a:pt x="12" y="34"/>
                  </a:cubicBezTo>
                  <a:cubicBezTo>
                    <a:pt x="12" y="17"/>
                    <a:pt x="12" y="17"/>
                    <a:pt x="12" y="17"/>
                  </a:cubicBezTo>
                  <a:cubicBezTo>
                    <a:pt x="12" y="16"/>
                    <a:pt x="13" y="14"/>
                    <a:pt x="13" y="13"/>
                  </a:cubicBezTo>
                  <a:cubicBezTo>
                    <a:pt x="14" y="12"/>
                    <a:pt x="16" y="11"/>
                    <a:pt x="17" y="11"/>
                  </a:cubicBezTo>
                  <a:cubicBezTo>
                    <a:pt x="42" y="11"/>
                    <a:pt x="42" y="11"/>
                    <a:pt x="42" y="11"/>
                  </a:cubicBezTo>
                  <a:cubicBezTo>
                    <a:pt x="42" y="16"/>
                    <a:pt x="42" y="16"/>
                    <a:pt x="42" y="16"/>
                  </a:cubicBezTo>
                  <a:cubicBezTo>
                    <a:pt x="17" y="16"/>
                    <a:pt x="17" y="16"/>
                    <a:pt x="17" y="16"/>
                  </a:cubicBezTo>
                  <a:cubicBezTo>
                    <a:pt x="17" y="16"/>
                    <a:pt x="17" y="16"/>
                    <a:pt x="17" y="16"/>
                  </a:cubicBezTo>
                  <a:cubicBezTo>
                    <a:pt x="17" y="17"/>
                    <a:pt x="17" y="17"/>
                    <a:pt x="17" y="17"/>
                  </a:cubicBezTo>
                  <a:cubicBezTo>
                    <a:pt x="17" y="37"/>
                    <a:pt x="17" y="37"/>
                    <a:pt x="17" y="37"/>
                  </a:cubicBezTo>
                  <a:cubicBezTo>
                    <a:pt x="17" y="38"/>
                    <a:pt x="16" y="39"/>
                    <a:pt x="14" y="39"/>
                  </a:cubicBezTo>
                  <a:cubicBezTo>
                    <a:pt x="2" y="39"/>
                    <a:pt x="2" y="39"/>
                    <a:pt x="2" y="39"/>
                  </a:cubicBezTo>
                  <a:cubicBezTo>
                    <a:pt x="1" y="39"/>
                    <a:pt x="0" y="38"/>
                    <a:pt x="0" y="37"/>
                  </a:cubicBezTo>
                  <a:cubicBezTo>
                    <a:pt x="0" y="17"/>
                    <a:pt x="0" y="17"/>
                    <a:pt x="0" y="17"/>
                  </a:cubicBezTo>
                  <a:cubicBezTo>
                    <a:pt x="0" y="12"/>
                    <a:pt x="2" y="8"/>
                    <a:pt x="5" y="5"/>
                  </a:cubicBezTo>
                  <a:cubicBezTo>
                    <a:pt x="8" y="2"/>
                    <a:pt x="13" y="0"/>
                    <a:pt x="17" y="0"/>
                  </a:cubicBezTo>
                  <a:cubicBezTo>
                    <a:pt x="42" y="0"/>
                    <a:pt x="42" y="0"/>
                    <a:pt x="42" y="0"/>
                  </a:cubicBezTo>
                  <a:lnTo>
                    <a:pt x="42"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69" name="Freeform 211"/>
            <p:cNvSpPr>
              <a:spLocks noEditPoints="1"/>
            </p:cNvSpPr>
            <p:nvPr/>
          </p:nvSpPr>
          <p:spPr bwMode="auto">
            <a:xfrm>
              <a:off x="6050784" y="3744089"/>
              <a:ext cx="97581" cy="148178"/>
            </a:xfrm>
            <a:custGeom>
              <a:avLst/>
              <a:gdLst>
                <a:gd name="T0" fmla="*/ 29 w 38"/>
                <a:gd name="T1" fmla="*/ 52 h 58"/>
                <a:gd name="T2" fmla="*/ 32 w 38"/>
                <a:gd name="T3" fmla="*/ 52 h 58"/>
                <a:gd name="T4" fmla="*/ 33 w 38"/>
                <a:gd name="T5" fmla="*/ 51 h 58"/>
                <a:gd name="T6" fmla="*/ 33 w 38"/>
                <a:gd name="T7" fmla="*/ 51 h 58"/>
                <a:gd name="T8" fmla="*/ 33 w 38"/>
                <a:gd name="T9" fmla="*/ 50 h 58"/>
                <a:gd name="T10" fmla="*/ 32 w 38"/>
                <a:gd name="T11" fmla="*/ 47 h 58"/>
                <a:gd name="T12" fmla="*/ 19 w 38"/>
                <a:gd name="T13" fmla="*/ 36 h 58"/>
                <a:gd name="T14" fmla="*/ 19 w 38"/>
                <a:gd name="T15" fmla="*/ 27 h 58"/>
                <a:gd name="T16" fmla="*/ 20 w 38"/>
                <a:gd name="T17" fmla="*/ 30 h 58"/>
                <a:gd name="T18" fmla="*/ 34 w 38"/>
                <a:gd name="T19" fmla="*/ 43 h 58"/>
                <a:gd name="T20" fmla="*/ 38 w 38"/>
                <a:gd name="T21" fmla="*/ 50 h 58"/>
                <a:gd name="T22" fmla="*/ 37 w 38"/>
                <a:gd name="T23" fmla="*/ 53 h 58"/>
                <a:gd name="T24" fmla="*/ 37 w 38"/>
                <a:gd name="T25" fmla="*/ 53 h 58"/>
                <a:gd name="T26" fmla="*/ 35 w 38"/>
                <a:gd name="T27" fmla="*/ 55 h 58"/>
                <a:gd name="T28" fmla="*/ 27 w 38"/>
                <a:gd name="T29" fmla="*/ 56 h 58"/>
                <a:gd name="T30" fmla="*/ 19 w 38"/>
                <a:gd name="T31" fmla="*/ 50 h 58"/>
                <a:gd name="T32" fmla="*/ 19 w 38"/>
                <a:gd name="T33" fmla="*/ 43 h 58"/>
                <a:gd name="T34" fmla="*/ 29 w 38"/>
                <a:gd name="T35" fmla="*/ 52 h 58"/>
                <a:gd name="T36" fmla="*/ 19 w 38"/>
                <a:gd name="T37" fmla="*/ 36 h 58"/>
                <a:gd name="T38" fmla="*/ 16 w 38"/>
                <a:gd name="T39" fmla="*/ 32 h 58"/>
                <a:gd name="T40" fmla="*/ 9 w 38"/>
                <a:gd name="T41" fmla="*/ 12 h 58"/>
                <a:gd name="T42" fmla="*/ 7 w 38"/>
                <a:gd name="T43" fmla="*/ 8 h 58"/>
                <a:gd name="T44" fmla="*/ 7 w 38"/>
                <a:gd name="T45" fmla="*/ 8 h 58"/>
                <a:gd name="T46" fmla="*/ 7 w 38"/>
                <a:gd name="T47" fmla="*/ 9 h 58"/>
                <a:gd name="T48" fmla="*/ 4 w 38"/>
                <a:gd name="T49" fmla="*/ 13 h 58"/>
                <a:gd name="T50" fmla="*/ 12 w 38"/>
                <a:gd name="T51" fmla="*/ 35 h 58"/>
                <a:gd name="T52" fmla="*/ 19 w 38"/>
                <a:gd name="T53" fmla="*/ 43 h 58"/>
                <a:gd name="T54" fmla="*/ 19 w 38"/>
                <a:gd name="T55" fmla="*/ 50 h 58"/>
                <a:gd name="T56" fmla="*/ 8 w 38"/>
                <a:gd name="T57" fmla="*/ 37 h 58"/>
                <a:gd name="T58" fmla="*/ 0 w 38"/>
                <a:gd name="T59" fmla="*/ 12 h 58"/>
                <a:gd name="T60" fmla="*/ 0 w 38"/>
                <a:gd name="T61" fmla="*/ 12 h 58"/>
                <a:gd name="T62" fmla="*/ 0 w 38"/>
                <a:gd name="T63" fmla="*/ 10 h 58"/>
                <a:gd name="T64" fmla="*/ 2 w 38"/>
                <a:gd name="T65" fmla="*/ 6 h 58"/>
                <a:gd name="T66" fmla="*/ 4 w 38"/>
                <a:gd name="T67" fmla="*/ 2 h 58"/>
                <a:gd name="T68" fmla="*/ 6 w 38"/>
                <a:gd name="T69" fmla="*/ 1 h 58"/>
                <a:gd name="T70" fmla="*/ 9 w 38"/>
                <a:gd name="T71" fmla="*/ 2 h 58"/>
                <a:gd name="T72" fmla="*/ 11 w 38"/>
                <a:gd name="T73" fmla="*/ 6 h 58"/>
                <a:gd name="T74" fmla="*/ 14 w 38"/>
                <a:gd name="T75" fmla="*/ 9 h 58"/>
                <a:gd name="T76" fmla="*/ 14 w 38"/>
                <a:gd name="T77" fmla="*/ 11 h 58"/>
                <a:gd name="T78" fmla="*/ 19 w 38"/>
                <a:gd name="T79" fmla="*/ 27 h 58"/>
                <a:gd name="T80" fmla="*/ 19 w 38"/>
                <a:gd name="T8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58">
                  <a:moveTo>
                    <a:pt x="29" y="52"/>
                  </a:moveTo>
                  <a:cubicBezTo>
                    <a:pt x="30" y="52"/>
                    <a:pt x="31" y="52"/>
                    <a:pt x="32" y="52"/>
                  </a:cubicBezTo>
                  <a:cubicBezTo>
                    <a:pt x="32" y="51"/>
                    <a:pt x="32" y="51"/>
                    <a:pt x="33" y="51"/>
                  </a:cubicBezTo>
                  <a:cubicBezTo>
                    <a:pt x="33" y="51"/>
                    <a:pt x="33" y="51"/>
                    <a:pt x="33" y="51"/>
                  </a:cubicBezTo>
                  <a:cubicBezTo>
                    <a:pt x="33" y="50"/>
                    <a:pt x="33" y="50"/>
                    <a:pt x="33" y="50"/>
                  </a:cubicBezTo>
                  <a:cubicBezTo>
                    <a:pt x="33" y="49"/>
                    <a:pt x="33" y="48"/>
                    <a:pt x="32" y="47"/>
                  </a:cubicBezTo>
                  <a:cubicBezTo>
                    <a:pt x="27" y="44"/>
                    <a:pt x="22" y="40"/>
                    <a:pt x="19" y="36"/>
                  </a:cubicBezTo>
                  <a:cubicBezTo>
                    <a:pt x="19" y="27"/>
                    <a:pt x="19" y="27"/>
                    <a:pt x="19" y="27"/>
                  </a:cubicBezTo>
                  <a:cubicBezTo>
                    <a:pt x="19" y="28"/>
                    <a:pt x="20" y="29"/>
                    <a:pt x="20" y="30"/>
                  </a:cubicBezTo>
                  <a:cubicBezTo>
                    <a:pt x="24" y="35"/>
                    <a:pt x="28" y="40"/>
                    <a:pt x="34" y="43"/>
                  </a:cubicBezTo>
                  <a:cubicBezTo>
                    <a:pt x="37" y="45"/>
                    <a:pt x="38" y="48"/>
                    <a:pt x="38" y="50"/>
                  </a:cubicBezTo>
                  <a:cubicBezTo>
                    <a:pt x="38" y="51"/>
                    <a:pt x="37" y="52"/>
                    <a:pt x="37" y="53"/>
                  </a:cubicBezTo>
                  <a:cubicBezTo>
                    <a:pt x="37" y="53"/>
                    <a:pt x="37" y="53"/>
                    <a:pt x="37" y="53"/>
                  </a:cubicBezTo>
                  <a:cubicBezTo>
                    <a:pt x="36" y="54"/>
                    <a:pt x="36" y="55"/>
                    <a:pt x="35" y="55"/>
                  </a:cubicBezTo>
                  <a:cubicBezTo>
                    <a:pt x="33" y="57"/>
                    <a:pt x="30" y="58"/>
                    <a:pt x="27" y="56"/>
                  </a:cubicBezTo>
                  <a:cubicBezTo>
                    <a:pt x="24" y="54"/>
                    <a:pt x="21" y="52"/>
                    <a:pt x="19" y="50"/>
                  </a:cubicBezTo>
                  <a:cubicBezTo>
                    <a:pt x="19" y="43"/>
                    <a:pt x="19" y="43"/>
                    <a:pt x="19" y="43"/>
                  </a:cubicBezTo>
                  <a:cubicBezTo>
                    <a:pt x="22" y="47"/>
                    <a:pt x="25" y="49"/>
                    <a:pt x="29" y="52"/>
                  </a:cubicBezTo>
                  <a:close/>
                  <a:moveTo>
                    <a:pt x="19" y="36"/>
                  </a:moveTo>
                  <a:cubicBezTo>
                    <a:pt x="18" y="35"/>
                    <a:pt x="17" y="33"/>
                    <a:pt x="16" y="32"/>
                  </a:cubicBezTo>
                  <a:cubicBezTo>
                    <a:pt x="12" y="26"/>
                    <a:pt x="10" y="19"/>
                    <a:pt x="9" y="12"/>
                  </a:cubicBezTo>
                  <a:cubicBezTo>
                    <a:pt x="9" y="11"/>
                    <a:pt x="8" y="9"/>
                    <a:pt x="7" y="8"/>
                  </a:cubicBezTo>
                  <a:cubicBezTo>
                    <a:pt x="7" y="8"/>
                    <a:pt x="7" y="8"/>
                    <a:pt x="7" y="8"/>
                  </a:cubicBezTo>
                  <a:cubicBezTo>
                    <a:pt x="7" y="9"/>
                    <a:pt x="7" y="9"/>
                    <a:pt x="7" y="9"/>
                  </a:cubicBezTo>
                  <a:cubicBezTo>
                    <a:pt x="6" y="10"/>
                    <a:pt x="5" y="11"/>
                    <a:pt x="4" y="13"/>
                  </a:cubicBezTo>
                  <a:cubicBezTo>
                    <a:pt x="5" y="20"/>
                    <a:pt x="8" y="28"/>
                    <a:pt x="12" y="35"/>
                  </a:cubicBezTo>
                  <a:cubicBezTo>
                    <a:pt x="14" y="38"/>
                    <a:pt x="16" y="41"/>
                    <a:pt x="19" y="43"/>
                  </a:cubicBezTo>
                  <a:cubicBezTo>
                    <a:pt x="19" y="50"/>
                    <a:pt x="19" y="50"/>
                    <a:pt x="19" y="50"/>
                  </a:cubicBezTo>
                  <a:cubicBezTo>
                    <a:pt x="14" y="46"/>
                    <a:pt x="11" y="42"/>
                    <a:pt x="8" y="37"/>
                  </a:cubicBezTo>
                  <a:cubicBezTo>
                    <a:pt x="3" y="30"/>
                    <a:pt x="0" y="21"/>
                    <a:pt x="0" y="12"/>
                  </a:cubicBezTo>
                  <a:cubicBezTo>
                    <a:pt x="0" y="12"/>
                    <a:pt x="0" y="12"/>
                    <a:pt x="0" y="12"/>
                  </a:cubicBezTo>
                  <a:cubicBezTo>
                    <a:pt x="0" y="12"/>
                    <a:pt x="0" y="11"/>
                    <a:pt x="0" y="10"/>
                  </a:cubicBezTo>
                  <a:cubicBezTo>
                    <a:pt x="1" y="9"/>
                    <a:pt x="2" y="8"/>
                    <a:pt x="2" y="6"/>
                  </a:cubicBezTo>
                  <a:cubicBezTo>
                    <a:pt x="3" y="5"/>
                    <a:pt x="4" y="4"/>
                    <a:pt x="4" y="2"/>
                  </a:cubicBezTo>
                  <a:cubicBezTo>
                    <a:pt x="5" y="1"/>
                    <a:pt x="5" y="1"/>
                    <a:pt x="6" y="1"/>
                  </a:cubicBezTo>
                  <a:cubicBezTo>
                    <a:pt x="7" y="0"/>
                    <a:pt x="8" y="1"/>
                    <a:pt x="9" y="2"/>
                  </a:cubicBezTo>
                  <a:cubicBezTo>
                    <a:pt x="10" y="3"/>
                    <a:pt x="10" y="4"/>
                    <a:pt x="11" y="6"/>
                  </a:cubicBezTo>
                  <a:cubicBezTo>
                    <a:pt x="12" y="7"/>
                    <a:pt x="13" y="8"/>
                    <a:pt x="14" y="9"/>
                  </a:cubicBezTo>
                  <a:cubicBezTo>
                    <a:pt x="14" y="10"/>
                    <a:pt x="14" y="10"/>
                    <a:pt x="14" y="11"/>
                  </a:cubicBezTo>
                  <a:cubicBezTo>
                    <a:pt x="14" y="16"/>
                    <a:pt x="16" y="22"/>
                    <a:pt x="19" y="27"/>
                  </a:cubicBezTo>
                  <a:lnTo>
                    <a:pt x="19" y="3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0" name="Freeform 212"/>
            <p:cNvSpPr>
              <a:spLocks noEditPoints="1"/>
            </p:cNvSpPr>
            <p:nvPr/>
          </p:nvSpPr>
          <p:spPr bwMode="auto">
            <a:xfrm>
              <a:off x="6112223" y="3491103"/>
              <a:ext cx="155407" cy="153600"/>
            </a:xfrm>
            <a:custGeom>
              <a:avLst/>
              <a:gdLst>
                <a:gd name="T0" fmla="*/ 44 w 60"/>
                <a:gd name="T1" fmla="*/ 10 h 60"/>
                <a:gd name="T2" fmla="*/ 31 w 60"/>
                <a:gd name="T3" fmla="*/ 1 h 60"/>
                <a:gd name="T4" fmla="*/ 57 w 60"/>
                <a:gd name="T5" fmla="*/ 20 h 60"/>
                <a:gd name="T6" fmla="*/ 57 w 60"/>
                <a:gd name="T7" fmla="*/ 40 h 60"/>
                <a:gd name="T8" fmla="*/ 44 w 60"/>
                <a:gd name="T9" fmla="*/ 56 h 60"/>
                <a:gd name="T10" fmla="*/ 35 w 60"/>
                <a:gd name="T11" fmla="*/ 59 h 60"/>
                <a:gd name="T12" fmla="*/ 31 w 60"/>
                <a:gd name="T13" fmla="*/ 55 h 60"/>
                <a:gd name="T14" fmla="*/ 34 w 60"/>
                <a:gd name="T15" fmla="*/ 55 h 60"/>
                <a:gd name="T16" fmla="*/ 41 w 60"/>
                <a:gd name="T17" fmla="*/ 52 h 60"/>
                <a:gd name="T18" fmla="*/ 53 w 60"/>
                <a:gd name="T19" fmla="*/ 39 h 60"/>
                <a:gd name="T20" fmla="*/ 52 w 60"/>
                <a:gd name="T21" fmla="*/ 21 h 60"/>
                <a:gd name="T22" fmla="*/ 31 w 60"/>
                <a:gd name="T23" fmla="*/ 17 h 60"/>
                <a:gd name="T24" fmla="*/ 36 w 60"/>
                <a:gd name="T25" fmla="*/ 28 h 60"/>
                <a:gd name="T26" fmla="*/ 35 w 60"/>
                <a:gd name="T27" fmla="*/ 36 h 60"/>
                <a:gd name="T28" fmla="*/ 31 w 60"/>
                <a:gd name="T29" fmla="*/ 42 h 60"/>
                <a:gd name="T30" fmla="*/ 40 w 60"/>
                <a:gd name="T31" fmla="*/ 38 h 60"/>
                <a:gd name="T32" fmla="*/ 40 w 60"/>
                <a:gd name="T33" fmla="*/ 26 h 60"/>
                <a:gd name="T34" fmla="*/ 34 w 60"/>
                <a:gd name="T35" fmla="*/ 18 h 60"/>
                <a:gd name="T36" fmla="*/ 31 w 60"/>
                <a:gd name="T37" fmla="*/ 48 h 60"/>
                <a:gd name="T38" fmla="*/ 31 w 60"/>
                <a:gd name="T39" fmla="*/ 5 h 60"/>
                <a:gd name="T40" fmla="*/ 30 w 60"/>
                <a:gd name="T41" fmla="*/ 0 h 60"/>
                <a:gd name="T42" fmla="*/ 31 w 60"/>
                <a:gd name="T43" fmla="*/ 5 h 60"/>
                <a:gd name="T44" fmla="*/ 31 w 60"/>
                <a:gd name="T45" fmla="*/ 17 h 60"/>
                <a:gd name="T46" fmla="*/ 31 w 60"/>
                <a:gd name="T47" fmla="*/ 22 h 60"/>
                <a:gd name="T48" fmla="*/ 30 w 60"/>
                <a:gd name="T49" fmla="*/ 16 h 60"/>
                <a:gd name="T50" fmla="*/ 31 w 60"/>
                <a:gd name="T51" fmla="*/ 48 h 60"/>
                <a:gd name="T52" fmla="*/ 30 w 60"/>
                <a:gd name="T53" fmla="*/ 43 h 60"/>
                <a:gd name="T54" fmla="*/ 31 w 60"/>
                <a:gd name="T55" fmla="*/ 48 h 60"/>
                <a:gd name="T56" fmla="*/ 31 w 60"/>
                <a:gd name="T57" fmla="*/ 55 h 60"/>
                <a:gd name="T58" fmla="*/ 30 w 60"/>
                <a:gd name="T59" fmla="*/ 60 h 60"/>
                <a:gd name="T60" fmla="*/ 31 w 60"/>
                <a:gd name="T61" fmla="*/ 48 h 60"/>
                <a:gd name="T62" fmla="*/ 30 w 60"/>
                <a:gd name="T63" fmla="*/ 5 h 60"/>
                <a:gd name="T64" fmla="*/ 27 w 60"/>
                <a:gd name="T65" fmla="*/ 5 h 60"/>
                <a:gd name="T66" fmla="*/ 24 w 60"/>
                <a:gd name="T67" fmla="*/ 6 h 60"/>
                <a:gd name="T68" fmla="*/ 6 w 60"/>
                <a:gd name="T69" fmla="*/ 17 h 60"/>
                <a:gd name="T70" fmla="*/ 9 w 60"/>
                <a:gd name="T71" fmla="*/ 19 h 60"/>
                <a:gd name="T72" fmla="*/ 19 w 60"/>
                <a:gd name="T73" fmla="*/ 15 h 60"/>
                <a:gd name="T74" fmla="*/ 21 w 60"/>
                <a:gd name="T75" fmla="*/ 15 h 60"/>
                <a:gd name="T76" fmla="*/ 30 w 60"/>
                <a:gd name="T77" fmla="*/ 16 h 60"/>
                <a:gd name="T78" fmla="*/ 23 w 60"/>
                <a:gd name="T79" fmla="*/ 20 h 60"/>
                <a:gd name="T80" fmla="*/ 20 w 60"/>
                <a:gd name="T81" fmla="*/ 20 h 60"/>
                <a:gd name="T82" fmla="*/ 20 w 60"/>
                <a:gd name="T83" fmla="*/ 20 h 60"/>
                <a:gd name="T84" fmla="*/ 10 w 60"/>
                <a:gd name="T85" fmla="*/ 24 h 60"/>
                <a:gd name="T86" fmla="*/ 7 w 60"/>
                <a:gd name="T87" fmla="*/ 24 h 60"/>
                <a:gd name="T88" fmla="*/ 1 w 60"/>
                <a:gd name="T89" fmla="*/ 19 h 60"/>
                <a:gd name="T90" fmla="*/ 1 w 60"/>
                <a:gd name="T91" fmla="*/ 15 h 60"/>
                <a:gd name="T92" fmla="*/ 23 w 60"/>
                <a:gd name="T93" fmla="*/ 1 h 60"/>
                <a:gd name="T94" fmla="*/ 26 w 60"/>
                <a:gd name="T95" fmla="*/ 1 h 60"/>
                <a:gd name="T96" fmla="*/ 30 w 60"/>
                <a:gd name="T97" fmla="*/ 0 h 60"/>
                <a:gd name="T98" fmla="*/ 30 w 60"/>
                <a:gd name="T99" fmla="*/ 48 h 60"/>
                <a:gd name="T100" fmla="*/ 21 w 60"/>
                <a:gd name="T101" fmla="*/ 52 h 60"/>
                <a:gd name="T102" fmla="*/ 20 w 60"/>
                <a:gd name="T103" fmla="*/ 55 h 60"/>
                <a:gd name="T104" fmla="*/ 25 w 60"/>
                <a:gd name="T105" fmla="*/ 55 h 60"/>
                <a:gd name="T106" fmla="*/ 30 w 60"/>
                <a:gd name="T107" fmla="*/ 60 h 60"/>
                <a:gd name="T108" fmla="*/ 21 w 60"/>
                <a:gd name="T109" fmla="*/ 60 h 60"/>
                <a:gd name="T110" fmla="*/ 17 w 60"/>
                <a:gd name="T111" fmla="*/ 60 h 60"/>
                <a:gd name="T112" fmla="*/ 15 w 60"/>
                <a:gd name="T113" fmla="*/ 57 h 60"/>
                <a:gd name="T114" fmla="*/ 16 w 60"/>
                <a:gd name="T115" fmla="*/ 50 h 60"/>
                <a:gd name="T116" fmla="*/ 18 w 60"/>
                <a:gd name="T117" fmla="*/ 47 h 60"/>
                <a:gd name="T118" fmla="*/ 29 w 60"/>
                <a:gd name="T119" fmla="*/ 44 h 60"/>
                <a:gd name="T120" fmla="*/ 29 w 60"/>
                <a:gd name="T121" fmla="*/ 44 h 60"/>
                <a:gd name="T122" fmla="*/ 30 w 60"/>
                <a:gd name="T123"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2" y="21"/>
                  </a:moveTo>
                  <a:cubicBezTo>
                    <a:pt x="51" y="16"/>
                    <a:pt x="47" y="12"/>
                    <a:pt x="44" y="10"/>
                  </a:cubicBezTo>
                  <a:cubicBezTo>
                    <a:pt x="40" y="7"/>
                    <a:pt x="36" y="6"/>
                    <a:pt x="31" y="5"/>
                  </a:cubicBezTo>
                  <a:cubicBezTo>
                    <a:pt x="31" y="1"/>
                    <a:pt x="31" y="1"/>
                    <a:pt x="31" y="1"/>
                  </a:cubicBezTo>
                  <a:cubicBezTo>
                    <a:pt x="37" y="1"/>
                    <a:pt x="42" y="3"/>
                    <a:pt x="46" y="6"/>
                  </a:cubicBezTo>
                  <a:cubicBezTo>
                    <a:pt x="51" y="9"/>
                    <a:pt x="55" y="14"/>
                    <a:pt x="57" y="20"/>
                  </a:cubicBezTo>
                  <a:cubicBezTo>
                    <a:pt x="57" y="20"/>
                    <a:pt x="57" y="20"/>
                    <a:pt x="57" y="20"/>
                  </a:cubicBezTo>
                  <a:cubicBezTo>
                    <a:pt x="60" y="27"/>
                    <a:pt x="59" y="34"/>
                    <a:pt x="57" y="40"/>
                  </a:cubicBezTo>
                  <a:cubicBezTo>
                    <a:pt x="55" y="47"/>
                    <a:pt x="50" y="53"/>
                    <a:pt x="44" y="56"/>
                  </a:cubicBezTo>
                  <a:cubicBezTo>
                    <a:pt x="44" y="56"/>
                    <a:pt x="44" y="56"/>
                    <a:pt x="44" y="56"/>
                  </a:cubicBezTo>
                  <a:cubicBezTo>
                    <a:pt x="41" y="57"/>
                    <a:pt x="38" y="58"/>
                    <a:pt x="35" y="59"/>
                  </a:cubicBezTo>
                  <a:cubicBezTo>
                    <a:pt x="35" y="59"/>
                    <a:pt x="35" y="59"/>
                    <a:pt x="35" y="59"/>
                  </a:cubicBezTo>
                  <a:cubicBezTo>
                    <a:pt x="33" y="59"/>
                    <a:pt x="32" y="60"/>
                    <a:pt x="31" y="60"/>
                  </a:cubicBezTo>
                  <a:cubicBezTo>
                    <a:pt x="31" y="55"/>
                    <a:pt x="31" y="55"/>
                    <a:pt x="31" y="55"/>
                  </a:cubicBezTo>
                  <a:cubicBezTo>
                    <a:pt x="32" y="55"/>
                    <a:pt x="33" y="55"/>
                    <a:pt x="33" y="55"/>
                  </a:cubicBezTo>
                  <a:cubicBezTo>
                    <a:pt x="34" y="55"/>
                    <a:pt x="34" y="55"/>
                    <a:pt x="34" y="55"/>
                  </a:cubicBezTo>
                  <a:cubicBezTo>
                    <a:pt x="36" y="54"/>
                    <a:pt x="39" y="53"/>
                    <a:pt x="41" y="52"/>
                  </a:cubicBezTo>
                  <a:cubicBezTo>
                    <a:pt x="41" y="52"/>
                    <a:pt x="41" y="52"/>
                    <a:pt x="41" y="52"/>
                  </a:cubicBezTo>
                  <a:cubicBezTo>
                    <a:pt x="41" y="52"/>
                    <a:pt x="41" y="52"/>
                    <a:pt x="41" y="52"/>
                  </a:cubicBezTo>
                  <a:cubicBezTo>
                    <a:pt x="47" y="49"/>
                    <a:pt x="51" y="44"/>
                    <a:pt x="53" y="39"/>
                  </a:cubicBezTo>
                  <a:cubicBezTo>
                    <a:pt x="55" y="33"/>
                    <a:pt x="55" y="27"/>
                    <a:pt x="52" y="21"/>
                  </a:cubicBezTo>
                  <a:cubicBezTo>
                    <a:pt x="52" y="21"/>
                    <a:pt x="52" y="21"/>
                    <a:pt x="52" y="21"/>
                  </a:cubicBezTo>
                  <a:cubicBezTo>
                    <a:pt x="52" y="21"/>
                    <a:pt x="52" y="21"/>
                    <a:pt x="52" y="21"/>
                  </a:cubicBezTo>
                  <a:close/>
                  <a:moveTo>
                    <a:pt x="31" y="17"/>
                  </a:moveTo>
                  <a:cubicBezTo>
                    <a:pt x="31" y="22"/>
                    <a:pt x="31" y="22"/>
                    <a:pt x="31" y="22"/>
                  </a:cubicBezTo>
                  <a:cubicBezTo>
                    <a:pt x="33" y="23"/>
                    <a:pt x="35" y="25"/>
                    <a:pt x="36" y="28"/>
                  </a:cubicBezTo>
                  <a:cubicBezTo>
                    <a:pt x="36" y="28"/>
                    <a:pt x="36" y="28"/>
                    <a:pt x="36" y="28"/>
                  </a:cubicBezTo>
                  <a:cubicBezTo>
                    <a:pt x="37" y="31"/>
                    <a:pt x="37" y="34"/>
                    <a:pt x="35" y="36"/>
                  </a:cubicBezTo>
                  <a:cubicBezTo>
                    <a:pt x="35" y="36"/>
                    <a:pt x="35" y="36"/>
                    <a:pt x="35" y="36"/>
                  </a:cubicBezTo>
                  <a:cubicBezTo>
                    <a:pt x="34" y="38"/>
                    <a:pt x="33" y="40"/>
                    <a:pt x="31" y="42"/>
                  </a:cubicBezTo>
                  <a:cubicBezTo>
                    <a:pt x="31" y="48"/>
                    <a:pt x="31" y="48"/>
                    <a:pt x="31" y="48"/>
                  </a:cubicBezTo>
                  <a:cubicBezTo>
                    <a:pt x="35" y="45"/>
                    <a:pt x="38" y="42"/>
                    <a:pt x="40" y="38"/>
                  </a:cubicBezTo>
                  <a:cubicBezTo>
                    <a:pt x="40" y="38"/>
                    <a:pt x="40" y="38"/>
                    <a:pt x="40" y="38"/>
                  </a:cubicBezTo>
                  <a:cubicBezTo>
                    <a:pt x="41" y="34"/>
                    <a:pt x="42" y="30"/>
                    <a:pt x="40" y="26"/>
                  </a:cubicBezTo>
                  <a:cubicBezTo>
                    <a:pt x="40" y="26"/>
                    <a:pt x="40" y="26"/>
                    <a:pt x="40" y="26"/>
                  </a:cubicBezTo>
                  <a:cubicBezTo>
                    <a:pt x="39" y="23"/>
                    <a:pt x="37" y="20"/>
                    <a:pt x="34" y="18"/>
                  </a:cubicBezTo>
                  <a:cubicBezTo>
                    <a:pt x="33" y="17"/>
                    <a:pt x="32" y="17"/>
                    <a:pt x="31" y="17"/>
                  </a:cubicBezTo>
                  <a:close/>
                  <a:moveTo>
                    <a:pt x="31" y="48"/>
                  </a:moveTo>
                  <a:cubicBezTo>
                    <a:pt x="31" y="48"/>
                    <a:pt x="31" y="48"/>
                    <a:pt x="31" y="48"/>
                  </a:cubicBezTo>
                  <a:close/>
                  <a:moveTo>
                    <a:pt x="31" y="5"/>
                  </a:moveTo>
                  <a:cubicBezTo>
                    <a:pt x="31" y="5"/>
                    <a:pt x="31" y="5"/>
                    <a:pt x="30" y="5"/>
                  </a:cubicBezTo>
                  <a:cubicBezTo>
                    <a:pt x="30" y="0"/>
                    <a:pt x="30" y="0"/>
                    <a:pt x="30" y="0"/>
                  </a:cubicBezTo>
                  <a:cubicBezTo>
                    <a:pt x="31" y="0"/>
                    <a:pt x="31" y="1"/>
                    <a:pt x="31" y="1"/>
                  </a:cubicBezTo>
                  <a:cubicBezTo>
                    <a:pt x="31" y="5"/>
                    <a:pt x="31" y="5"/>
                    <a:pt x="31" y="5"/>
                  </a:cubicBezTo>
                  <a:close/>
                  <a:moveTo>
                    <a:pt x="30" y="16"/>
                  </a:moveTo>
                  <a:cubicBezTo>
                    <a:pt x="31" y="16"/>
                    <a:pt x="31" y="16"/>
                    <a:pt x="31" y="17"/>
                  </a:cubicBezTo>
                  <a:cubicBezTo>
                    <a:pt x="31" y="22"/>
                    <a:pt x="31" y="22"/>
                    <a:pt x="31" y="22"/>
                  </a:cubicBezTo>
                  <a:cubicBezTo>
                    <a:pt x="31" y="22"/>
                    <a:pt x="31" y="22"/>
                    <a:pt x="31" y="22"/>
                  </a:cubicBezTo>
                  <a:cubicBezTo>
                    <a:pt x="31" y="22"/>
                    <a:pt x="30" y="22"/>
                    <a:pt x="30" y="21"/>
                  </a:cubicBezTo>
                  <a:cubicBezTo>
                    <a:pt x="30" y="16"/>
                    <a:pt x="30" y="16"/>
                    <a:pt x="30" y="16"/>
                  </a:cubicBezTo>
                  <a:close/>
                  <a:moveTo>
                    <a:pt x="31" y="48"/>
                  </a:moveTo>
                  <a:cubicBezTo>
                    <a:pt x="31" y="48"/>
                    <a:pt x="31" y="48"/>
                    <a:pt x="31" y="48"/>
                  </a:cubicBezTo>
                  <a:cubicBezTo>
                    <a:pt x="31" y="48"/>
                    <a:pt x="31" y="48"/>
                    <a:pt x="30" y="48"/>
                  </a:cubicBezTo>
                  <a:cubicBezTo>
                    <a:pt x="30" y="43"/>
                    <a:pt x="30" y="43"/>
                    <a:pt x="30" y="43"/>
                  </a:cubicBezTo>
                  <a:cubicBezTo>
                    <a:pt x="31" y="43"/>
                    <a:pt x="31" y="42"/>
                    <a:pt x="31" y="42"/>
                  </a:cubicBezTo>
                  <a:cubicBezTo>
                    <a:pt x="31" y="48"/>
                    <a:pt x="31" y="48"/>
                    <a:pt x="31" y="48"/>
                  </a:cubicBezTo>
                  <a:close/>
                  <a:moveTo>
                    <a:pt x="30" y="55"/>
                  </a:moveTo>
                  <a:cubicBezTo>
                    <a:pt x="31" y="55"/>
                    <a:pt x="31" y="55"/>
                    <a:pt x="31" y="55"/>
                  </a:cubicBezTo>
                  <a:cubicBezTo>
                    <a:pt x="31" y="60"/>
                    <a:pt x="31" y="60"/>
                    <a:pt x="31" y="60"/>
                  </a:cubicBezTo>
                  <a:cubicBezTo>
                    <a:pt x="31" y="60"/>
                    <a:pt x="31" y="60"/>
                    <a:pt x="30" y="60"/>
                  </a:cubicBezTo>
                  <a:cubicBezTo>
                    <a:pt x="30" y="55"/>
                    <a:pt x="30" y="55"/>
                    <a:pt x="30" y="55"/>
                  </a:cubicBezTo>
                  <a:close/>
                  <a:moveTo>
                    <a:pt x="31" y="48"/>
                  </a:moveTo>
                  <a:cubicBezTo>
                    <a:pt x="31" y="48"/>
                    <a:pt x="31" y="48"/>
                    <a:pt x="31" y="48"/>
                  </a:cubicBezTo>
                  <a:close/>
                  <a:moveTo>
                    <a:pt x="30" y="5"/>
                  </a:moveTo>
                  <a:cubicBezTo>
                    <a:pt x="30" y="5"/>
                    <a:pt x="30" y="5"/>
                    <a:pt x="30" y="5"/>
                  </a:cubicBezTo>
                  <a:cubicBezTo>
                    <a:pt x="29" y="5"/>
                    <a:pt x="28" y="5"/>
                    <a:pt x="27" y="5"/>
                  </a:cubicBezTo>
                  <a:cubicBezTo>
                    <a:pt x="26" y="6"/>
                    <a:pt x="25" y="6"/>
                    <a:pt x="24" y="6"/>
                  </a:cubicBezTo>
                  <a:cubicBezTo>
                    <a:pt x="24" y="6"/>
                    <a:pt x="24" y="6"/>
                    <a:pt x="24" y="6"/>
                  </a:cubicBezTo>
                  <a:cubicBezTo>
                    <a:pt x="20" y="7"/>
                    <a:pt x="17" y="8"/>
                    <a:pt x="14" y="10"/>
                  </a:cubicBezTo>
                  <a:cubicBezTo>
                    <a:pt x="11" y="12"/>
                    <a:pt x="9" y="14"/>
                    <a:pt x="6" y="17"/>
                  </a:cubicBezTo>
                  <a:cubicBezTo>
                    <a:pt x="7" y="17"/>
                    <a:pt x="7" y="17"/>
                    <a:pt x="7" y="17"/>
                  </a:cubicBezTo>
                  <a:cubicBezTo>
                    <a:pt x="8" y="18"/>
                    <a:pt x="8" y="19"/>
                    <a:pt x="9" y="19"/>
                  </a:cubicBezTo>
                  <a:cubicBezTo>
                    <a:pt x="10" y="18"/>
                    <a:pt x="12" y="18"/>
                    <a:pt x="13" y="17"/>
                  </a:cubicBezTo>
                  <a:cubicBezTo>
                    <a:pt x="15" y="16"/>
                    <a:pt x="17" y="16"/>
                    <a:pt x="19" y="15"/>
                  </a:cubicBezTo>
                  <a:cubicBezTo>
                    <a:pt x="19" y="15"/>
                    <a:pt x="19" y="15"/>
                    <a:pt x="19" y="15"/>
                  </a:cubicBezTo>
                  <a:cubicBezTo>
                    <a:pt x="20" y="15"/>
                    <a:pt x="20" y="15"/>
                    <a:pt x="21" y="15"/>
                  </a:cubicBezTo>
                  <a:cubicBezTo>
                    <a:pt x="22" y="15"/>
                    <a:pt x="23" y="15"/>
                    <a:pt x="23" y="15"/>
                  </a:cubicBezTo>
                  <a:cubicBezTo>
                    <a:pt x="26" y="15"/>
                    <a:pt x="28" y="15"/>
                    <a:pt x="30" y="16"/>
                  </a:cubicBezTo>
                  <a:cubicBezTo>
                    <a:pt x="30" y="21"/>
                    <a:pt x="30" y="21"/>
                    <a:pt x="30" y="21"/>
                  </a:cubicBezTo>
                  <a:cubicBezTo>
                    <a:pt x="28" y="20"/>
                    <a:pt x="26" y="20"/>
                    <a:pt x="23" y="20"/>
                  </a:cubicBezTo>
                  <a:cubicBezTo>
                    <a:pt x="23" y="20"/>
                    <a:pt x="22" y="20"/>
                    <a:pt x="22" y="20"/>
                  </a:cubicBezTo>
                  <a:cubicBezTo>
                    <a:pt x="21" y="20"/>
                    <a:pt x="20" y="20"/>
                    <a:pt x="20" y="20"/>
                  </a:cubicBezTo>
                  <a:cubicBezTo>
                    <a:pt x="20" y="20"/>
                    <a:pt x="20" y="20"/>
                    <a:pt x="20" y="20"/>
                  </a:cubicBezTo>
                  <a:cubicBezTo>
                    <a:pt x="20" y="20"/>
                    <a:pt x="20" y="20"/>
                    <a:pt x="20" y="20"/>
                  </a:cubicBezTo>
                  <a:cubicBezTo>
                    <a:pt x="18" y="20"/>
                    <a:pt x="17" y="21"/>
                    <a:pt x="15" y="21"/>
                  </a:cubicBezTo>
                  <a:cubicBezTo>
                    <a:pt x="13" y="22"/>
                    <a:pt x="12" y="23"/>
                    <a:pt x="10" y="24"/>
                  </a:cubicBezTo>
                  <a:cubicBezTo>
                    <a:pt x="10" y="24"/>
                    <a:pt x="10" y="24"/>
                    <a:pt x="10" y="24"/>
                  </a:cubicBezTo>
                  <a:cubicBezTo>
                    <a:pt x="9" y="25"/>
                    <a:pt x="8" y="25"/>
                    <a:pt x="7" y="24"/>
                  </a:cubicBezTo>
                  <a:cubicBezTo>
                    <a:pt x="6" y="23"/>
                    <a:pt x="5" y="22"/>
                    <a:pt x="4" y="21"/>
                  </a:cubicBezTo>
                  <a:cubicBezTo>
                    <a:pt x="3" y="20"/>
                    <a:pt x="2" y="20"/>
                    <a:pt x="1" y="19"/>
                  </a:cubicBezTo>
                  <a:cubicBezTo>
                    <a:pt x="1" y="19"/>
                    <a:pt x="1" y="19"/>
                    <a:pt x="1" y="19"/>
                  </a:cubicBezTo>
                  <a:cubicBezTo>
                    <a:pt x="0" y="18"/>
                    <a:pt x="0" y="16"/>
                    <a:pt x="1" y="15"/>
                  </a:cubicBezTo>
                  <a:cubicBezTo>
                    <a:pt x="4" y="12"/>
                    <a:pt x="8" y="9"/>
                    <a:pt x="11" y="6"/>
                  </a:cubicBezTo>
                  <a:cubicBezTo>
                    <a:pt x="15" y="4"/>
                    <a:pt x="19" y="2"/>
                    <a:pt x="23" y="1"/>
                  </a:cubicBezTo>
                  <a:cubicBezTo>
                    <a:pt x="23" y="1"/>
                    <a:pt x="23" y="1"/>
                    <a:pt x="23" y="1"/>
                  </a:cubicBezTo>
                  <a:cubicBezTo>
                    <a:pt x="24" y="1"/>
                    <a:pt x="25" y="1"/>
                    <a:pt x="26" y="1"/>
                  </a:cubicBezTo>
                  <a:cubicBezTo>
                    <a:pt x="27" y="1"/>
                    <a:pt x="29" y="0"/>
                    <a:pt x="30" y="0"/>
                  </a:cubicBezTo>
                  <a:cubicBezTo>
                    <a:pt x="30" y="0"/>
                    <a:pt x="30" y="0"/>
                    <a:pt x="30" y="0"/>
                  </a:cubicBezTo>
                  <a:cubicBezTo>
                    <a:pt x="30" y="5"/>
                    <a:pt x="30" y="5"/>
                    <a:pt x="30" y="5"/>
                  </a:cubicBezTo>
                  <a:close/>
                  <a:moveTo>
                    <a:pt x="30" y="48"/>
                  </a:moveTo>
                  <a:cubicBezTo>
                    <a:pt x="29" y="49"/>
                    <a:pt x="27" y="50"/>
                    <a:pt x="25" y="50"/>
                  </a:cubicBezTo>
                  <a:cubicBezTo>
                    <a:pt x="24" y="51"/>
                    <a:pt x="23" y="51"/>
                    <a:pt x="21" y="52"/>
                  </a:cubicBezTo>
                  <a:cubicBezTo>
                    <a:pt x="21" y="52"/>
                    <a:pt x="21" y="53"/>
                    <a:pt x="21" y="54"/>
                  </a:cubicBezTo>
                  <a:cubicBezTo>
                    <a:pt x="21" y="54"/>
                    <a:pt x="21" y="55"/>
                    <a:pt x="20" y="55"/>
                  </a:cubicBezTo>
                  <a:cubicBezTo>
                    <a:pt x="21" y="55"/>
                    <a:pt x="21" y="55"/>
                    <a:pt x="21" y="55"/>
                  </a:cubicBezTo>
                  <a:cubicBezTo>
                    <a:pt x="22" y="55"/>
                    <a:pt x="23" y="55"/>
                    <a:pt x="25" y="55"/>
                  </a:cubicBezTo>
                  <a:cubicBezTo>
                    <a:pt x="27" y="55"/>
                    <a:pt x="28" y="55"/>
                    <a:pt x="30" y="55"/>
                  </a:cubicBezTo>
                  <a:cubicBezTo>
                    <a:pt x="30" y="60"/>
                    <a:pt x="30" y="60"/>
                    <a:pt x="30" y="60"/>
                  </a:cubicBezTo>
                  <a:cubicBezTo>
                    <a:pt x="28" y="60"/>
                    <a:pt x="26" y="60"/>
                    <a:pt x="25" y="60"/>
                  </a:cubicBezTo>
                  <a:cubicBezTo>
                    <a:pt x="23" y="60"/>
                    <a:pt x="22" y="60"/>
                    <a:pt x="21" y="60"/>
                  </a:cubicBezTo>
                  <a:cubicBezTo>
                    <a:pt x="20" y="60"/>
                    <a:pt x="18" y="60"/>
                    <a:pt x="17" y="60"/>
                  </a:cubicBezTo>
                  <a:cubicBezTo>
                    <a:pt x="17" y="60"/>
                    <a:pt x="17" y="60"/>
                    <a:pt x="17" y="60"/>
                  </a:cubicBezTo>
                  <a:cubicBezTo>
                    <a:pt x="17" y="60"/>
                    <a:pt x="17" y="60"/>
                    <a:pt x="17" y="60"/>
                  </a:cubicBezTo>
                  <a:cubicBezTo>
                    <a:pt x="16" y="59"/>
                    <a:pt x="15" y="58"/>
                    <a:pt x="15" y="57"/>
                  </a:cubicBezTo>
                  <a:cubicBezTo>
                    <a:pt x="16" y="56"/>
                    <a:pt x="16" y="54"/>
                    <a:pt x="16" y="53"/>
                  </a:cubicBezTo>
                  <a:cubicBezTo>
                    <a:pt x="16" y="52"/>
                    <a:pt x="16" y="51"/>
                    <a:pt x="16" y="50"/>
                  </a:cubicBezTo>
                  <a:cubicBezTo>
                    <a:pt x="16" y="50"/>
                    <a:pt x="16" y="50"/>
                    <a:pt x="16" y="50"/>
                  </a:cubicBezTo>
                  <a:cubicBezTo>
                    <a:pt x="16" y="48"/>
                    <a:pt x="17" y="47"/>
                    <a:pt x="18" y="47"/>
                  </a:cubicBezTo>
                  <a:cubicBezTo>
                    <a:pt x="20" y="47"/>
                    <a:pt x="22" y="46"/>
                    <a:pt x="24" y="46"/>
                  </a:cubicBezTo>
                  <a:cubicBezTo>
                    <a:pt x="26" y="45"/>
                    <a:pt x="27" y="45"/>
                    <a:pt x="29" y="44"/>
                  </a:cubicBezTo>
                  <a:cubicBezTo>
                    <a:pt x="29" y="44"/>
                    <a:pt x="29" y="44"/>
                    <a:pt x="29" y="44"/>
                  </a:cubicBezTo>
                  <a:cubicBezTo>
                    <a:pt x="29" y="44"/>
                    <a:pt x="29" y="44"/>
                    <a:pt x="29" y="44"/>
                  </a:cubicBezTo>
                  <a:cubicBezTo>
                    <a:pt x="29" y="44"/>
                    <a:pt x="29" y="44"/>
                    <a:pt x="29" y="44"/>
                  </a:cubicBezTo>
                  <a:cubicBezTo>
                    <a:pt x="29" y="43"/>
                    <a:pt x="30" y="43"/>
                    <a:pt x="30" y="43"/>
                  </a:cubicBezTo>
                  <a:lnTo>
                    <a:pt x="30" y="4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1" name="Freeform 214"/>
            <p:cNvSpPr>
              <a:spLocks noEditPoints="1"/>
            </p:cNvSpPr>
            <p:nvPr/>
          </p:nvSpPr>
          <p:spPr bwMode="auto">
            <a:xfrm>
              <a:off x="5982116" y="3406172"/>
              <a:ext cx="151793" cy="139144"/>
            </a:xfrm>
            <a:custGeom>
              <a:avLst/>
              <a:gdLst>
                <a:gd name="T0" fmla="*/ 39 w 59"/>
                <a:gd name="T1" fmla="*/ 6 h 54"/>
                <a:gd name="T2" fmla="*/ 58 w 59"/>
                <a:gd name="T3" fmla="*/ 24 h 54"/>
                <a:gd name="T4" fmla="*/ 54 w 59"/>
                <a:gd name="T5" fmla="*/ 49 h 54"/>
                <a:gd name="T6" fmla="*/ 47 w 59"/>
                <a:gd name="T7" fmla="*/ 49 h 54"/>
                <a:gd name="T8" fmla="*/ 44 w 59"/>
                <a:gd name="T9" fmla="*/ 47 h 54"/>
                <a:gd name="T10" fmla="*/ 42 w 59"/>
                <a:gd name="T11" fmla="*/ 34 h 54"/>
                <a:gd name="T12" fmla="*/ 39 w 59"/>
                <a:gd name="T13" fmla="*/ 27 h 54"/>
                <a:gd name="T14" fmla="*/ 47 w 59"/>
                <a:gd name="T15" fmla="*/ 33 h 54"/>
                <a:gd name="T16" fmla="*/ 47 w 59"/>
                <a:gd name="T17" fmla="*/ 44 h 54"/>
                <a:gd name="T18" fmla="*/ 51 w 59"/>
                <a:gd name="T19" fmla="*/ 45 h 54"/>
                <a:gd name="T20" fmla="*/ 53 w 59"/>
                <a:gd name="T21" fmla="*/ 24 h 54"/>
                <a:gd name="T22" fmla="*/ 48 w 59"/>
                <a:gd name="T23" fmla="*/ 6 h 54"/>
                <a:gd name="T24" fmla="*/ 39 w 59"/>
                <a:gd name="T25" fmla="*/ 6 h 54"/>
                <a:gd name="T26" fmla="*/ 29 w 59"/>
                <a:gd name="T27" fmla="*/ 0 h 54"/>
                <a:gd name="T28" fmla="*/ 29 w 59"/>
                <a:gd name="T29" fmla="*/ 18 h 54"/>
                <a:gd name="T30" fmla="*/ 29 w 59"/>
                <a:gd name="T31" fmla="*/ 18 h 54"/>
                <a:gd name="T32" fmla="*/ 37 w 59"/>
                <a:gd name="T33" fmla="*/ 25 h 54"/>
                <a:gd name="T34" fmla="*/ 29 w 59"/>
                <a:gd name="T35" fmla="*/ 22 h 54"/>
                <a:gd name="T36" fmla="*/ 29 w 59"/>
                <a:gd name="T37" fmla="*/ 18 h 54"/>
                <a:gd name="T38" fmla="*/ 39 w 59"/>
                <a:gd name="T39" fmla="*/ 3 h 54"/>
                <a:gd name="T40" fmla="*/ 29 w 59"/>
                <a:gd name="T41" fmla="*/ 4 h 54"/>
                <a:gd name="T42" fmla="*/ 28 w 59"/>
                <a:gd name="T43" fmla="*/ 4 h 54"/>
                <a:gd name="T44" fmla="*/ 5 w 59"/>
                <a:gd name="T45" fmla="*/ 27 h 54"/>
                <a:gd name="T46" fmla="*/ 28 w 59"/>
                <a:gd name="T47" fmla="*/ 0 h 54"/>
                <a:gd name="T48" fmla="*/ 29 w 59"/>
                <a:gd name="T49" fmla="*/ 0 h 54"/>
                <a:gd name="T50" fmla="*/ 29 w 59"/>
                <a:gd name="T51" fmla="*/ 0 h 54"/>
                <a:gd name="T52" fmla="*/ 5 w 59"/>
                <a:gd name="T53" fmla="*/ 33 h 54"/>
                <a:gd name="T54" fmla="*/ 10 w 59"/>
                <a:gd name="T55" fmla="*/ 53 h 54"/>
                <a:gd name="T56" fmla="*/ 16 w 59"/>
                <a:gd name="T57" fmla="*/ 49 h 54"/>
                <a:gd name="T58" fmla="*/ 17 w 59"/>
                <a:gd name="T59" fmla="*/ 40 h 54"/>
                <a:gd name="T60" fmla="*/ 17 w 59"/>
                <a:gd name="T61" fmla="*/ 35 h 54"/>
                <a:gd name="T62" fmla="*/ 29 w 59"/>
                <a:gd name="T63" fmla="*/ 22 h 54"/>
                <a:gd name="T64" fmla="*/ 29 w 59"/>
                <a:gd name="T65" fmla="*/ 18 h 54"/>
                <a:gd name="T66" fmla="*/ 18 w 59"/>
                <a:gd name="T67" fmla="*/ 23 h 54"/>
                <a:gd name="T68" fmla="*/ 12 w 59"/>
                <a:gd name="T69" fmla="*/ 41 h 54"/>
                <a:gd name="T70" fmla="*/ 9 w 59"/>
                <a:gd name="T71" fmla="*/ 47 h 54"/>
                <a:gd name="T72" fmla="*/ 5 w 59"/>
                <a:gd name="T73" fmla="*/ 27 h 54"/>
                <a:gd name="T74" fmla="*/ 29 w 59"/>
                <a:gd name="T75" fmla="*/ 18 h 54"/>
                <a:gd name="T76" fmla="*/ 5 w 59"/>
                <a:gd name="T77" fmla="*/ 27 h 54"/>
                <a:gd name="T78" fmla="*/ 1 w 59"/>
                <a:gd name="T79" fmla="*/ 39 h 54"/>
                <a:gd name="T80" fmla="*/ 5 w 59"/>
                <a:gd name="T81" fmla="*/ 13 h 54"/>
                <a:gd name="T82" fmla="*/ 5 w 59"/>
                <a:gd name="T83" fmla="*/ 27 h 54"/>
                <a:gd name="T84" fmla="*/ 0 w 59"/>
                <a:gd name="T8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54">
                  <a:moveTo>
                    <a:pt x="53" y="24"/>
                  </a:moveTo>
                  <a:cubicBezTo>
                    <a:pt x="52" y="19"/>
                    <a:pt x="49" y="14"/>
                    <a:pt x="45" y="10"/>
                  </a:cubicBezTo>
                  <a:cubicBezTo>
                    <a:pt x="43" y="8"/>
                    <a:pt x="41" y="7"/>
                    <a:pt x="39" y="6"/>
                  </a:cubicBezTo>
                  <a:cubicBezTo>
                    <a:pt x="39" y="3"/>
                    <a:pt x="39" y="3"/>
                    <a:pt x="39" y="3"/>
                  </a:cubicBezTo>
                  <a:cubicBezTo>
                    <a:pt x="48" y="6"/>
                    <a:pt x="48" y="6"/>
                    <a:pt x="48" y="6"/>
                  </a:cubicBezTo>
                  <a:cubicBezTo>
                    <a:pt x="53" y="11"/>
                    <a:pt x="57" y="17"/>
                    <a:pt x="58" y="24"/>
                  </a:cubicBezTo>
                  <a:cubicBezTo>
                    <a:pt x="58" y="24"/>
                    <a:pt x="58" y="24"/>
                    <a:pt x="58" y="24"/>
                  </a:cubicBezTo>
                  <a:cubicBezTo>
                    <a:pt x="59" y="28"/>
                    <a:pt x="59" y="32"/>
                    <a:pt x="58" y="37"/>
                  </a:cubicBezTo>
                  <a:cubicBezTo>
                    <a:pt x="57" y="41"/>
                    <a:pt x="56" y="45"/>
                    <a:pt x="54" y="49"/>
                  </a:cubicBezTo>
                  <a:cubicBezTo>
                    <a:pt x="54" y="50"/>
                    <a:pt x="54" y="50"/>
                    <a:pt x="54" y="50"/>
                  </a:cubicBezTo>
                  <a:cubicBezTo>
                    <a:pt x="53" y="51"/>
                    <a:pt x="52" y="51"/>
                    <a:pt x="50" y="51"/>
                  </a:cubicBezTo>
                  <a:cubicBezTo>
                    <a:pt x="49" y="50"/>
                    <a:pt x="48" y="49"/>
                    <a:pt x="47" y="49"/>
                  </a:cubicBezTo>
                  <a:cubicBezTo>
                    <a:pt x="47" y="49"/>
                    <a:pt x="47" y="49"/>
                    <a:pt x="47" y="49"/>
                  </a:cubicBezTo>
                  <a:cubicBezTo>
                    <a:pt x="46" y="48"/>
                    <a:pt x="45" y="48"/>
                    <a:pt x="44" y="47"/>
                  </a:cubicBezTo>
                  <a:cubicBezTo>
                    <a:pt x="44" y="47"/>
                    <a:pt x="44" y="47"/>
                    <a:pt x="44" y="47"/>
                  </a:cubicBezTo>
                  <a:cubicBezTo>
                    <a:pt x="43" y="47"/>
                    <a:pt x="42" y="46"/>
                    <a:pt x="42" y="45"/>
                  </a:cubicBezTo>
                  <a:cubicBezTo>
                    <a:pt x="42" y="43"/>
                    <a:pt x="43" y="41"/>
                    <a:pt x="43" y="39"/>
                  </a:cubicBezTo>
                  <a:cubicBezTo>
                    <a:pt x="43" y="37"/>
                    <a:pt x="42" y="36"/>
                    <a:pt x="42" y="34"/>
                  </a:cubicBezTo>
                  <a:cubicBezTo>
                    <a:pt x="42" y="34"/>
                    <a:pt x="42" y="34"/>
                    <a:pt x="42" y="34"/>
                  </a:cubicBezTo>
                  <a:cubicBezTo>
                    <a:pt x="42" y="34"/>
                    <a:pt x="42" y="34"/>
                    <a:pt x="42" y="34"/>
                  </a:cubicBezTo>
                  <a:cubicBezTo>
                    <a:pt x="41" y="31"/>
                    <a:pt x="40" y="29"/>
                    <a:pt x="39" y="27"/>
                  </a:cubicBezTo>
                  <a:cubicBezTo>
                    <a:pt x="39" y="20"/>
                    <a:pt x="39" y="20"/>
                    <a:pt x="39" y="20"/>
                  </a:cubicBezTo>
                  <a:cubicBezTo>
                    <a:pt x="39" y="21"/>
                    <a:pt x="40" y="21"/>
                    <a:pt x="41" y="22"/>
                  </a:cubicBezTo>
                  <a:cubicBezTo>
                    <a:pt x="44" y="25"/>
                    <a:pt x="46" y="28"/>
                    <a:pt x="47" y="33"/>
                  </a:cubicBezTo>
                  <a:cubicBezTo>
                    <a:pt x="47" y="33"/>
                    <a:pt x="47" y="33"/>
                    <a:pt x="47" y="33"/>
                  </a:cubicBezTo>
                  <a:cubicBezTo>
                    <a:pt x="47" y="35"/>
                    <a:pt x="47" y="37"/>
                    <a:pt x="47" y="39"/>
                  </a:cubicBezTo>
                  <a:cubicBezTo>
                    <a:pt x="47" y="41"/>
                    <a:pt x="47" y="42"/>
                    <a:pt x="47" y="44"/>
                  </a:cubicBezTo>
                  <a:cubicBezTo>
                    <a:pt x="48" y="44"/>
                    <a:pt x="49" y="44"/>
                    <a:pt x="49" y="45"/>
                  </a:cubicBezTo>
                  <a:cubicBezTo>
                    <a:pt x="49" y="45"/>
                    <a:pt x="49" y="45"/>
                    <a:pt x="49" y="45"/>
                  </a:cubicBezTo>
                  <a:cubicBezTo>
                    <a:pt x="50" y="45"/>
                    <a:pt x="50" y="45"/>
                    <a:pt x="51" y="45"/>
                  </a:cubicBezTo>
                  <a:cubicBezTo>
                    <a:pt x="52" y="42"/>
                    <a:pt x="53" y="39"/>
                    <a:pt x="53" y="36"/>
                  </a:cubicBezTo>
                  <a:cubicBezTo>
                    <a:pt x="54" y="32"/>
                    <a:pt x="54" y="28"/>
                    <a:pt x="53" y="24"/>
                  </a:cubicBezTo>
                  <a:cubicBezTo>
                    <a:pt x="53" y="24"/>
                    <a:pt x="53" y="24"/>
                    <a:pt x="53" y="24"/>
                  </a:cubicBezTo>
                  <a:cubicBezTo>
                    <a:pt x="53" y="24"/>
                    <a:pt x="53" y="24"/>
                    <a:pt x="53" y="24"/>
                  </a:cubicBezTo>
                  <a:close/>
                  <a:moveTo>
                    <a:pt x="39" y="3"/>
                  </a:moveTo>
                  <a:cubicBezTo>
                    <a:pt x="48" y="6"/>
                    <a:pt x="48" y="6"/>
                    <a:pt x="48" y="6"/>
                  </a:cubicBezTo>
                  <a:cubicBezTo>
                    <a:pt x="45" y="4"/>
                    <a:pt x="42" y="2"/>
                    <a:pt x="39" y="1"/>
                  </a:cubicBezTo>
                  <a:lnTo>
                    <a:pt x="39" y="3"/>
                  </a:lnTo>
                  <a:close/>
                  <a:moveTo>
                    <a:pt x="39" y="6"/>
                  </a:moveTo>
                  <a:cubicBezTo>
                    <a:pt x="36" y="5"/>
                    <a:pt x="33" y="4"/>
                    <a:pt x="29" y="4"/>
                  </a:cubicBezTo>
                  <a:cubicBezTo>
                    <a:pt x="29" y="4"/>
                    <a:pt x="29" y="4"/>
                    <a:pt x="29" y="4"/>
                  </a:cubicBezTo>
                  <a:cubicBezTo>
                    <a:pt x="29" y="0"/>
                    <a:pt x="29" y="0"/>
                    <a:pt x="29" y="0"/>
                  </a:cubicBezTo>
                  <a:cubicBezTo>
                    <a:pt x="39" y="3"/>
                    <a:pt x="39" y="3"/>
                    <a:pt x="39" y="3"/>
                  </a:cubicBezTo>
                  <a:cubicBezTo>
                    <a:pt x="39" y="6"/>
                    <a:pt x="39" y="6"/>
                    <a:pt x="39" y="6"/>
                  </a:cubicBezTo>
                  <a:close/>
                  <a:moveTo>
                    <a:pt x="29" y="18"/>
                  </a:moveTo>
                  <a:cubicBezTo>
                    <a:pt x="29" y="18"/>
                    <a:pt x="29" y="18"/>
                    <a:pt x="29" y="18"/>
                  </a:cubicBezTo>
                  <a:cubicBezTo>
                    <a:pt x="29" y="18"/>
                    <a:pt x="29" y="18"/>
                    <a:pt x="29" y="18"/>
                  </a:cubicBezTo>
                  <a:cubicBezTo>
                    <a:pt x="29" y="18"/>
                    <a:pt x="29" y="18"/>
                    <a:pt x="29" y="18"/>
                  </a:cubicBezTo>
                  <a:cubicBezTo>
                    <a:pt x="33" y="18"/>
                    <a:pt x="36" y="19"/>
                    <a:pt x="39" y="20"/>
                  </a:cubicBezTo>
                  <a:cubicBezTo>
                    <a:pt x="39" y="27"/>
                    <a:pt x="39" y="27"/>
                    <a:pt x="39" y="27"/>
                  </a:cubicBezTo>
                  <a:cubicBezTo>
                    <a:pt x="38" y="26"/>
                    <a:pt x="38" y="26"/>
                    <a:pt x="37" y="25"/>
                  </a:cubicBezTo>
                  <a:cubicBezTo>
                    <a:pt x="35" y="24"/>
                    <a:pt x="32" y="22"/>
                    <a:pt x="29" y="22"/>
                  </a:cubicBezTo>
                  <a:cubicBezTo>
                    <a:pt x="29" y="22"/>
                    <a:pt x="29" y="22"/>
                    <a:pt x="29" y="22"/>
                  </a:cubicBezTo>
                  <a:cubicBezTo>
                    <a:pt x="29" y="22"/>
                    <a:pt x="29" y="22"/>
                    <a:pt x="29" y="22"/>
                  </a:cubicBezTo>
                  <a:cubicBezTo>
                    <a:pt x="29" y="22"/>
                    <a:pt x="29" y="22"/>
                    <a:pt x="29" y="22"/>
                  </a:cubicBezTo>
                  <a:cubicBezTo>
                    <a:pt x="29" y="22"/>
                    <a:pt x="29" y="22"/>
                    <a:pt x="29" y="22"/>
                  </a:cubicBezTo>
                  <a:cubicBezTo>
                    <a:pt x="29" y="18"/>
                    <a:pt x="29" y="18"/>
                    <a:pt x="29" y="18"/>
                  </a:cubicBezTo>
                  <a:close/>
                  <a:moveTo>
                    <a:pt x="39" y="1"/>
                  </a:moveTo>
                  <a:cubicBezTo>
                    <a:pt x="36" y="0"/>
                    <a:pt x="33" y="0"/>
                    <a:pt x="29" y="0"/>
                  </a:cubicBezTo>
                  <a:cubicBezTo>
                    <a:pt x="39" y="3"/>
                    <a:pt x="39" y="3"/>
                    <a:pt x="39" y="3"/>
                  </a:cubicBezTo>
                  <a:lnTo>
                    <a:pt x="39" y="1"/>
                  </a:lnTo>
                  <a:close/>
                  <a:moveTo>
                    <a:pt x="29" y="4"/>
                  </a:moveTo>
                  <a:cubicBezTo>
                    <a:pt x="29" y="4"/>
                    <a:pt x="29" y="4"/>
                    <a:pt x="29" y="4"/>
                  </a:cubicBezTo>
                  <a:cubicBezTo>
                    <a:pt x="29" y="4"/>
                    <a:pt x="29" y="4"/>
                    <a:pt x="29" y="4"/>
                  </a:cubicBezTo>
                  <a:cubicBezTo>
                    <a:pt x="28" y="4"/>
                    <a:pt x="28" y="4"/>
                    <a:pt x="28" y="4"/>
                  </a:cubicBezTo>
                  <a:cubicBezTo>
                    <a:pt x="28" y="4"/>
                    <a:pt x="28" y="4"/>
                    <a:pt x="28" y="4"/>
                  </a:cubicBezTo>
                  <a:cubicBezTo>
                    <a:pt x="22" y="5"/>
                    <a:pt x="16" y="7"/>
                    <a:pt x="12" y="11"/>
                  </a:cubicBezTo>
                  <a:cubicBezTo>
                    <a:pt x="8" y="15"/>
                    <a:pt x="5" y="21"/>
                    <a:pt x="5" y="26"/>
                  </a:cubicBezTo>
                  <a:cubicBezTo>
                    <a:pt x="5" y="27"/>
                    <a:pt x="5" y="27"/>
                    <a:pt x="5" y="27"/>
                  </a:cubicBezTo>
                  <a:cubicBezTo>
                    <a:pt x="5" y="13"/>
                    <a:pt x="5" y="13"/>
                    <a:pt x="5" y="13"/>
                  </a:cubicBezTo>
                  <a:cubicBezTo>
                    <a:pt x="6" y="11"/>
                    <a:pt x="7" y="9"/>
                    <a:pt x="9" y="8"/>
                  </a:cubicBezTo>
                  <a:cubicBezTo>
                    <a:pt x="14" y="3"/>
                    <a:pt x="20" y="0"/>
                    <a:pt x="28" y="0"/>
                  </a:cubicBezTo>
                  <a:cubicBezTo>
                    <a:pt x="28" y="0"/>
                    <a:pt x="28" y="0"/>
                    <a:pt x="28"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4"/>
                    <a:pt x="29" y="4"/>
                    <a:pt x="29" y="4"/>
                  </a:cubicBezTo>
                  <a:close/>
                  <a:moveTo>
                    <a:pt x="5" y="33"/>
                  </a:moveTo>
                  <a:cubicBezTo>
                    <a:pt x="5" y="48"/>
                    <a:pt x="5" y="48"/>
                    <a:pt x="5" y="48"/>
                  </a:cubicBezTo>
                  <a:cubicBezTo>
                    <a:pt x="5" y="50"/>
                    <a:pt x="6" y="51"/>
                    <a:pt x="7" y="52"/>
                  </a:cubicBezTo>
                  <a:cubicBezTo>
                    <a:pt x="7" y="53"/>
                    <a:pt x="9" y="54"/>
                    <a:pt x="10" y="53"/>
                  </a:cubicBezTo>
                  <a:cubicBezTo>
                    <a:pt x="10" y="53"/>
                    <a:pt x="10" y="53"/>
                    <a:pt x="10" y="53"/>
                  </a:cubicBezTo>
                  <a:cubicBezTo>
                    <a:pt x="11" y="52"/>
                    <a:pt x="12" y="51"/>
                    <a:pt x="13" y="51"/>
                  </a:cubicBezTo>
                  <a:cubicBezTo>
                    <a:pt x="14" y="50"/>
                    <a:pt x="15" y="49"/>
                    <a:pt x="16" y="49"/>
                  </a:cubicBezTo>
                  <a:cubicBezTo>
                    <a:pt x="17" y="48"/>
                    <a:pt x="18" y="47"/>
                    <a:pt x="18" y="46"/>
                  </a:cubicBezTo>
                  <a:cubicBezTo>
                    <a:pt x="18" y="46"/>
                    <a:pt x="18" y="46"/>
                    <a:pt x="18" y="46"/>
                  </a:cubicBezTo>
                  <a:cubicBezTo>
                    <a:pt x="17" y="44"/>
                    <a:pt x="17" y="42"/>
                    <a:pt x="17" y="40"/>
                  </a:cubicBezTo>
                  <a:cubicBezTo>
                    <a:pt x="17" y="39"/>
                    <a:pt x="17" y="37"/>
                    <a:pt x="17" y="35"/>
                  </a:cubicBezTo>
                  <a:cubicBezTo>
                    <a:pt x="17" y="35"/>
                    <a:pt x="17" y="35"/>
                    <a:pt x="17" y="35"/>
                  </a:cubicBezTo>
                  <a:cubicBezTo>
                    <a:pt x="17" y="35"/>
                    <a:pt x="17" y="35"/>
                    <a:pt x="17" y="35"/>
                  </a:cubicBezTo>
                  <a:cubicBezTo>
                    <a:pt x="17" y="31"/>
                    <a:pt x="19" y="28"/>
                    <a:pt x="21" y="26"/>
                  </a:cubicBezTo>
                  <a:cubicBezTo>
                    <a:pt x="23" y="24"/>
                    <a:pt x="26" y="22"/>
                    <a:pt x="29" y="22"/>
                  </a:cubicBezTo>
                  <a:cubicBezTo>
                    <a:pt x="29" y="22"/>
                    <a:pt x="29" y="22"/>
                    <a:pt x="29" y="22"/>
                  </a:cubicBezTo>
                  <a:cubicBezTo>
                    <a:pt x="29" y="22"/>
                    <a:pt x="29" y="22"/>
                    <a:pt x="29" y="22"/>
                  </a:cubicBezTo>
                  <a:cubicBezTo>
                    <a:pt x="29" y="18"/>
                    <a:pt x="29" y="18"/>
                    <a:pt x="29" y="18"/>
                  </a:cubicBezTo>
                  <a:cubicBezTo>
                    <a:pt x="29" y="18"/>
                    <a:pt x="29" y="18"/>
                    <a:pt x="29" y="18"/>
                  </a:cubicBezTo>
                  <a:cubicBezTo>
                    <a:pt x="29" y="18"/>
                    <a:pt x="29" y="18"/>
                    <a:pt x="29" y="18"/>
                  </a:cubicBezTo>
                  <a:cubicBezTo>
                    <a:pt x="29" y="18"/>
                    <a:pt x="29" y="18"/>
                    <a:pt x="29" y="18"/>
                  </a:cubicBezTo>
                  <a:cubicBezTo>
                    <a:pt x="24" y="18"/>
                    <a:pt x="20" y="20"/>
                    <a:pt x="18" y="23"/>
                  </a:cubicBezTo>
                  <a:cubicBezTo>
                    <a:pt x="15" y="26"/>
                    <a:pt x="13" y="30"/>
                    <a:pt x="12" y="34"/>
                  </a:cubicBezTo>
                  <a:cubicBezTo>
                    <a:pt x="12" y="34"/>
                    <a:pt x="12" y="34"/>
                    <a:pt x="12" y="34"/>
                  </a:cubicBezTo>
                  <a:cubicBezTo>
                    <a:pt x="12" y="36"/>
                    <a:pt x="12" y="39"/>
                    <a:pt x="12" y="41"/>
                  </a:cubicBezTo>
                  <a:cubicBezTo>
                    <a:pt x="12" y="42"/>
                    <a:pt x="12" y="44"/>
                    <a:pt x="13" y="45"/>
                  </a:cubicBezTo>
                  <a:cubicBezTo>
                    <a:pt x="12" y="46"/>
                    <a:pt x="11" y="46"/>
                    <a:pt x="11" y="47"/>
                  </a:cubicBezTo>
                  <a:cubicBezTo>
                    <a:pt x="10" y="47"/>
                    <a:pt x="10" y="47"/>
                    <a:pt x="9" y="47"/>
                  </a:cubicBezTo>
                  <a:cubicBezTo>
                    <a:pt x="8" y="44"/>
                    <a:pt x="7" y="41"/>
                    <a:pt x="6" y="38"/>
                  </a:cubicBezTo>
                  <a:cubicBezTo>
                    <a:pt x="5" y="36"/>
                    <a:pt x="5" y="34"/>
                    <a:pt x="5" y="33"/>
                  </a:cubicBezTo>
                  <a:close/>
                  <a:moveTo>
                    <a:pt x="5" y="27"/>
                  </a:moveTo>
                  <a:cubicBezTo>
                    <a:pt x="5" y="27"/>
                    <a:pt x="5" y="27"/>
                    <a:pt x="5" y="27"/>
                  </a:cubicBezTo>
                  <a:cubicBezTo>
                    <a:pt x="5" y="27"/>
                    <a:pt x="5" y="27"/>
                    <a:pt x="5" y="27"/>
                  </a:cubicBezTo>
                  <a:close/>
                  <a:moveTo>
                    <a:pt x="29" y="18"/>
                  </a:moveTo>
                  <a:cubicBezTo>
                    <a:pt x="29" y="18"/>
                    <a:pt x="29" y="18"/>
                    <a:pt x="29" y="18"/>
                  </a:cubicBezTo>
                  <a:close/>
                  <a:moveTo>
                    <a:pt x="5" y="27"/>
                  </a:moveTo>
                  <a:cubicBezTo>
                    <a:pt x="5" y="27"/>
                    <a:pt x="5" y="27"/>
                    <a:pt x="5" y="27"/>
                  </a:cubicBezTo>
                  <a:cubicBezTo>
                    <a:pt x="4" y="29"/>
                    <a:pt x="4" y="31"/>
                    <a:pt x="5" y="33"/>
                  </a:cubicBezTo>
                  <a:cubicBezTo>
                    <a:pt x="5" y="48"/>
                    <a:pt x="5" y="48"/>
                    <a:pt x="5" y="48"/>
                  </a:cubicBezTo>
                  <a:cubicBezTo>
                    <a:pt x="3" y="45"/>
                    <a:pt x="2" y="42"/>
                    <a:pt x="1" y="39"/>
                  </a:cubicBezTo>
                  <a:cubicBezTo>
                    <a:pt x="1" y="37"/>
                    <a:pt x="0" y="35"/>
                    <a:pt x="0" y="33"/>
                  </a:cubicBezTo>
                  <a:cubicBezTo>
                    <a:pt x="0" y="26"/>
                    <a:pt x="0" y="26"/>
                    <a:pt x="0" y="26"/>
                  </a:cubicBezTo>
                  <a:cubicBezTo>
                    <a:pt x="0" y="21"/>
                    <a:pt x="2" y="17"/>
                    <a:pt x="5" y="13"/>
                  </a:cubicBezTo>
                  <a:cubicBezTo>
                    <a:pt x="5" y="27"/>
                    <a:pt x="5" y="27"/>
                    <a:pt x="5" y="27"/>
                  </a:cubicBezTo>
                  <a:close/>
                  <a:moveTo>
                    <a:pt x="5" y="27"/>
                  </a:moveTo>
                  <a:cubicBezTo>
                    <a:pt x="5" y="27"/>
                    <a:pt x="5" y="27"/>
                    <a:pt x="5" y="27"/>
                  </a:cubicBezTo>
                  <a:close/>
                  <a:moveTo>
                    <a:pt x="0" y="26"/>
                  </a:moveTo>
                  <a:cubicBezTo>
                    <a:pt x="0" y="33"/>
                    <a:pt x="0" y="33"/>
                    <a:pt x="0" y="33"/>
                  </a:cubicBezTo>
                  <a:cubicBezTo>
                    <a:pt x="0" y="31"/>
                    <a:pt x="0" y="28"/>
                    <a:pt x="0" y="26"/>
                  </a:cubicBezTo>
                  <a:close/>
                  <a:moveTo>
                    <a:pt x="0" y="26"/>
                  </a:moveTo>
                  <a:cubicBezTo>
                    <a:pt x="0" y="26"/>
                    <a:pt x="0" y="26"/>
                    <a:pt x="0" y="26"/>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2" name="Freeform 215"/>
            <p:cNvSpPr>
              <a:spLocks noEditPoints="1"/>
            </p:cNvSpPr>
            <p:nvPr/>
          </p:nvSpPr>
          <p:spPr bwMode="auto">
            <a:xfrm>
              <a:off x="5994764" y="3545314"/>
              <a:ext cx="139144" cy="139144"/>
            </a:xfrm>
            <a:custGeom>
              <a:avLst/>
              <a:gdLst>
                <a:gd name="T0" fmla="*/ 27 w 54"/>
                <a:gd name="T1" fmla="*/ 5 h 54"/>
                <a:gd name="T2" fmla="*/ 27 w 54"/>
                <a:gd name="T3" fmla="*/ 5 h 54"/>
                <a:gd name="T4" fmla="*/ 27 w 54"/>
                <a:gd name="T5" fmla="*/ 0 h 54"/>
                <a:gd name="T6" fmla="*/ 27 w 54"/>
                <a:gd name="T7" fmla="*/ 0 h 54"/>
                <a:gd name="T8" fmla="*/ 28 w 54"/>
                <a:gd name="T9" fmla="*/ 0 h 54"/>
                <a:gd name="T10" fmla="*/ 46 w 54"/>
                <a:gd name="T11" fmla="*/ 8 h 54"/>
                <a:gd name="T12" fmla="*/ 54 w 54"/>
                <a:gd name="T13" fmla="*/ 28 h 54"/>
                <a:gd name="T14" fmla="*/ 54 w 54"/>
                <a:gd name="T15" fmla="*/ 28 h 54"/>
                <a:gd name="T16" fmla="*/ 27 w 54"/>
                <a:gd name="T17" fmla="*/ 54 h 54"/>
                <a:gd name="T18" fmla="*/ 42 w 54"/>
                <a:gd name="T19" fmla="*/ 43 h 54"/>
                <a:gd name="T20" fmla="*/ 49 w 54"/>
                <a:gd name="T21" fmla="*/ 27 h 54"/>
                <a:gd name="T22" fmla="*/ 49 w 54"/>
                <a:gd name="T23" fmla="*/ 27 h 54"/>
                <a:gd name="T24" fmla="*/ 43 w 54"/>
                <a:gd name="T25" fmla="*/ 12 h 54"/>
                <a:gd name="T26" fmla="*/ 27 w 54"/>
                <a:gd name="T27" fmla="*/ 5 h 54"/>
                <a:gd name="T28" fmla="*/ 27 w 54"/>
                <a:gd name="T29" fmla="*/ 5 h 54"/>
                <a:gd name="T30" fmla="*/ 27 w 54"/>
                <a:gd name="T31" fmla="*/ 5 h 54"/>
                <a:gd name="T32" fmla="*/ 11 w 54"/>
                <a:gd name="T33" fmla="*/ 11 h 54"/>
                <a:gd name="T34" fmla="*/ 5 w 54"/>
                <a:gd name="T35" fmla="*/ 26 h 54"/>
                <a:gd name="T36" fmla="*/ 5 w 54"/>
                <a:gd name="T37" fmla="*/ 27 h 54"/>
                <a:gd name="T38" fmla="*/ 26 w 54"/>
                <a:gd name="T39" fmla="*/ 49 h 54"/>
                <a:gd name="T40" fmla="*/ 26 w 54"/>
                <a:gd name="T41" fmla="*/ 49 h 54"/>
                <a:gd name="T42" fmla="*/ 27 w 54"/>
                <a:gd name="T43" fmla="*/ 49 h 54"/>
                <a:gd name="T44" fmla="*/ 27 w 54"/>
                <a:gd name="T45" fmla="*/ 49 h 54"/>
                <a:gd name="T46" fmla="*/ 27 w 54"/>
                <a:gd name="T47" fmla="*/ 54 h 54"/>
                <a:gd name="T48" fmla="*/ 27 w 54"/>
                <a:gd name="T49" fmla="*/ 54 h 54"/>
                <a:gd name="T50" fmla="*/ 26 w 54"/>
                <a:gd name="T51" fmla="*/ 54 h 54"/>
                <a:gd name="T52" fmla="*/ 26 w 54"/>
                <a:gd name="T53" fmla="*/ 54 h 54"/>
                <a:gd name="T54" fmla="*/ 7 w 54"/>
                <a:gd name="T55" fmla="*/ 46 h 54"/>
                <a:gd name="T56" fmla="*/ 0 w 54"/>
                <a:gd name="T57" fmla="*/ 26 h 54"/>
                <a:gd name="T58" fmla="*/ 0 w 54"/>
                <a:gd name="T59" fmla="*/ 26 h 54"/>
                <a:gd name="T60" fmla="*/ 8 w 54"/>
                <a:gd name="T61" fmla="*/ 8 h 54"/>
                <a:gd name="T62" fmla="*/ 27 w 54"/>
                <a:gd name="T63" fmla="*/ 0 h 54"/>
                <a:gd name="T64" fmla="*/ 27 w 54"/>
                <a:gd name="T6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54">
                  <a:moveTo>
                    <a:pt x="27" y="5"/>
                  </a:moveTo>
                  <a:cubicBezTo>
                    <a:pt x="27" y="5"/>
                    <a:pt x="27" y="5"/>
                    <a:pt x="27" y="5"/>
                  </a:cubicBezTo>
                  <a:cubicBezTo>
                    <a:pt x="27" y="5"/>
                    <a:pt x="27" y="5"/>
                    <a:pt x="27" y="5"/>
                  </a:cubicBezTo>
                  <a:cubicBezTo>
                    <a:pt x="27" y="5"/>
                    <a:pt x="27" y="5"/>
                    <a:pt x="27" y="5"/>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8" y="0"/>
                    <a:pt x="28" y="0"/>
                    <a:pt x="28" y="0"/>
                  </a:cubicBezTo>
                  <a:cubicBezTo>
                    <a:pt x="28" y="0"/>
                    <a:pt x="28" y="0"/>
                    <a:pt x="28" y="0"/>
                  </a:cubicBezTo>
                  <a:cubicBezTo>
                    <a:pt x="35" y="0"/>
                    <a:pt x="42" y="3"/>
                    <a:pt x="46" y="8"/>
                  </a:cubicBezTo>
                  <a:cubicBezTo>
                    <a:pt x="51" y="13"/>
                    <a:pt x="54" y="20"/>
                    <a:pt x="54" y="27"/>
                  </a:cubicBezTo>
                  <a:cubicBezTo>
                    <a:pt x="54" y="28"/>
                    <a:pt x="54" y="28"/>
                    <a:pt x="54" y="28"/>
                  </a:cubicBezTo>
                  <a:cubicBezTo>
                    <a:pt x="54" y="28"/>
                    <a:pt x="54" y="28"/>
                    <a:pt x="54" y="28"/>
                  </a:cubicBezTo>
                  <a:cubicBezTo>
                    <a:pt x="54" y="28"/>
                    <a:pt x="54" y="28"/>
                    <a:pt x="54" y="28"/>
                  </a:cubicBezTo>
                  <a:cubicBezTo>
                    <a:pt x="54" y="35"/>
                    <a:pt x="51" y="42"/>
                    <a:pt x="46" y="46"/>
                  </a:cubicBezTo>
                  <a:cubicBezTo>
                    <a:pt x="41" y="51"/>
                    <a:pt x="34" y="54"/>
                    <a:pt x="27" y="54"/>
                  </a:cubicBezTo>
                  <a:cubicBezTo>
                    <a:pt x="27" y="49"/>
                    <a:pt x="27" y="49"/>
                    <a:pt x="27" y="49"/>
                  </a:cubicBezTo>
                  <a:cubicBezTo>
                    <a:pt x="33" y="49"/>
                    <a:pt x="38" y="47"/>
                    <a:pt x="42" y="43"/>
                  </a:cubicBezTo>
                  <a:cubicBezTo>
                    <a:pt x="46" y="39"/>
                    <a:pt x="49" y="34"/>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1"/>
                    <a:pt x="47" y="16"/>
                    <a:pt x="43" y="12"/>
                  </a:cubicBezTo>
                  <a:cubicBezTo>
                    <a:pt x="39" y="7"/>
                    <a:pt x="34" y="5"/>
                    <a:pt x="27" y="5"/>
                  </a:cubicBezTo>
                  <a:cubicBezTo>
                    <a:pt x="27" y="5"/>
                    <a:pt x="27" y="5"/>
                    <a:pt x="27" y="5"/>
                  </a:cubicBezTo>
                  <a:cubicBezTo>
                    <a:pt x="27" y="5"/>
                    <a:pt x="27" y="5"/>
                    <a:pt x="27" y="5"/>
                  </a:cubicBezTo>
                  <a:cubicBezTo>
                    <a:pt x="27" y="5"/>
                    <a:pt x="27" y="5"/>
                    <a:pt x="27" y="5"/>
                  </a:cubicBezTo>
                  <a:close/>
                  <a:moveTo>
                    <a:pt x="27" y="5"/>
                  </a:moveTo>
                  <a:cubicBezTo>
                    <a:pt x="27" y="5"/>
                    <a:pt x="27" y="5"/>
                    <a:pt x="27" y="5"/>
                  </a:cubicBezTo>
                  <a:cubicBezTo>
                    <a:pt x="27" y="5"/>
                    <a:pt x="27" y="5"/>
                    <a:pt x="27" y="5"/>
                  </a:cubicBezTo>
                  <a:cubicBezTo>
                    <a:pt x="21" y="5"/>
                    <a:pt x="15" y="7"/>
                    <a:pt x="11" y="11"/>
                  </a:cubicBezTo>
                  <a:cubicBezTo>
                    <a:pt x="7" y="15"/>
                    <a:pt x="5" y="20"/>
                    <a:pt x="5" y="26"/>
                  </a:cubicBezTo>
                  <a:cubicBezTo>
                    <a:pt x="5" y="26"/>
                    <a:pt x="5" y="26"/>
                    <a:pt x="5" y="26"/>
                  </a:cubicBezTo>
                  <a:cubicBezTo>
                    <a:pt x="5" y="26"/>
                    <a:pt x="5" y="26"/>
                    <a:pt x="5" y="26"/>
                  </a:cubicBezTo>
                  <a:cubicBezTo>
                    <a:pt x="5" y="26"/>
                    <a:pt x="5" y="26"/>
                    <a:pt x="5" y="27"/>
                  </a:cubicBezTo>
                  <a:cubicBezTo>
                    <a:pt x="4" y="33"/>
                    <a:pt x="7" y="38"/>
                    <a:pt x="11" y="42"/>
                  </a:cubicBezTo>
                  <a:cubicBezTo>
                    <a:pt x="15" y="46"/>
                    <a:pt x="20" y="49"/>
                    <a:pt x="26" y="49"/>
                  </a:cubicBezTo>
                  <a:cubicBezTo>
                    <a:pt x="26" y="49"/>
                    <a:pt x="26" y="49"/>
                    <a:pt x="26" y="49"/>
                  </a:cubicBezTo>
                  <a:cubicBezTo>
                    <a:pt x="26" y="49"/>
                    <a:pt x="26" y="49"/>
                    <a:pt x="26" y="49"/>
                  </a:cubicBezTo>
                  <a:cubicBezTo>
                    <a:pt x="26" y="49"/>
                    <a:pt x="26" y="49"/>
                    <a:pt x="26" y="49"/>
                  </a:cubicBezTo>
                  <a:cubicBezTo>
                    <a:pt x="27" y="49"/>
                    <a:pt x="27" y="49"/>
                    <a:pt x="27" y="49"/>
                  </a:cubicBezTo>
                  <a:cubicBezTo>
                    <a:pt x="27" y="49"/>
                    <a:pt x="27" y="49"/>
                    <a:pt x="27" y="49"/>
                  </a:cubicBezTo>
                  <a:cubicBezTo>
                    <a:pt x="27" y="49"/>
                    <a:pt x="27" y="49"/>
                    <a:pt x="27" y="49"/>
                  </a:cubicBezTo>
                  <a:cubicBezTo>
                    <a:pt x="27" y="54"/>
                    <a:pt x="27" y="54"/>
                    <a:pt x="27" y="54"/>
                  </a:cubicBezTo>
                  <a:cubicBezTo>
                    <a:pt x="27" y="54"/>
                    <a:pt x="27" y="54"/>
                    <a:pt x="27" y="54"/>
                  </a:cubicBezTo>
                  <a:cubicBezTo>
                    <a:pt x="27" y="54"/>
                    <a:pt x="27" y="54"/>
                    <a:pt x="27" y="54"/>
                  </a:cubicBezTo>
                  <a:cubicBezTo>
                    <a:pt x="27" y="54"/>
                    <a:pt x="27" y="54"/>
                    <a:pt x="27" y="54"/>
                  </a:cubicBezTo>
                  <a:cubicBezTo>
                    <a:pt x="26" y="54"/>
                    <a:pt x="26" y="54"/>
                    <a:pt x="26" y="54"/>
                  </a:cubicBezTo>
                  <a:cubicBezTo>
                    <a:pt x="26" y="54"/>
                    <a:pt x="26" y="54"/>
                    <a:pt x="26" y="54"/>
                  </a:cubicBezTo>
                  <a:cubicBezTo>
                    <a:pt x="26" y="54"/>
                    <a:pt x="26" y="54"/>
                    <a:pt x="26" y="54"/>
                  </a:cubicBezTo>
                  <a:cubicBezTo>
                    <a:pt x="26" y="54"/>
                    <a:pt x="26" y="54"/>
                    <a:pt x="26" y="54"/>
                  </a:cubicBezTo>
                  <a:cubicBezTo>
                    <a:pt x="26" y="54"/>
                    <a:pt x="26" y="54"/>
                    <a:pt x="26" y="54"/>
                  </a:cubicBezTo>
                  <a:cubicBezTo>
                    <a:pt x="19" y="54"/>
                    <a:pt x="12" y="51"/>
                    <a:pt x="7" y="46"/>
                  </a:cubicBezTo>
                  <a:cubicBezTo>
                    <a:pt x="2" y="41"/>
                    <a:pt x="0" y="34"/>
                    <a:pt x="0" y="26"/>
                  </a:cubicBezTo>
                  <a:cubicBezTo>
                    <a:pt x="0" y="26"/>
                    <a:pt x="0" y="26"/>
                    <a:pt x="0" y="26"/>
                  </a:cubicBezTo>
                  <a:cubicBezTo>
                    <a:pt x="0" y="26"/>
                    <a:pt x="0" y="26"/>
                    <a:pt x="0" y="26"/>
                  </a:cubicBezTo>
                  <a:cubicBezTo>
                    <a:pt x="0" y="26"/>
                    <a:pt x="0" y="26"/>
                    <a:pt x="0" y="26"/>
                  </a:cubicBezTo>
                  <a:cubicBezTo>
                    <a:pt x="0" y="26"/>
                    <a:pt x="0" y="26"/>
                    <a:pt x="0" y="26"/>
                  </a:cubicBezTo>
                  <a:cubicBezTo>
                    <a:pt x="0" y="19"/>
                    <a:pt x="3" y="12"/>
                    <a:pt x="8" y="8"/>
                  </a:cubicBezTo>
                  <a:cubicBezTo>
                    <a:pt x="13" y="3"/>
                    <a:pt x="19" y="0"/>
                    <a:pt x="27" y="0"/>
                  </a:cubicBezTo>
                  <a:cubicBezTo>
                    <a:pt x="27" y="0"/>
                    <a:pt x="27" y="0"/>
                    <a:pt x="27" y="0"/>
                  </a:cubicBezTo>
                  <a:cubicBezTo>
                    <a:pt x="27" y="0"/>
                    <a:pt x="27" y="0"/>
                    <a:pt x="27" y="0"/>
                  </a:cubicBezTo>
                  <a:lnTo>
                    <a:pt x="27"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3" name="Freeform 216"/>
            <p:cNvSpPr>
              <a:spLocks noEditPoints="1"/>
            </p:cNvSpPr>
            <p:nvPr/>
          </p:nvSpPr>
          <p:spPr bwMode="auto">
            <a:xfrm>
              <a:off x="5909834" y="3644703"/>
              <a:ext cx="160828" cy="157214"/>
            </a:xfrm>
            <a:custGeom>
              <a:avLst/>
              <a:gdLst>
                <a:gd name="T0" fmla="*/ 41 w 63"/>
                <a:gd name="T1" fmla="*/ 54 h 61"/>
                <a:gd name="T2" fmla="*/ 49 w 63"/>
                <a:gd name="T3" fmla="*/ 48 h 61"/>
                <a:gd name="T4" fmla="*/ 55 w 63"/>
                <a:gd name="T5" fmla="*/ 38 h 61"/>
                <a:gd name="T6" fmla="*/ 55 w 63"/>
                <a:gd name="T7" fmla="*/ 28 h 61"/>
                <a:gd name="T8" fmla="*/ 52 w 63"/>
                <a:gd name="T9" fmla="*/ 32 h 61"/>
                <a:gd name="T10" fmla="*/ 48 w 63"/>
                <a:gd name="T11" fmla="*/ 38 h 61"/>
                <a:gd name="T12" fmla="*/ 33 w 63"/>
                <a:gd name="T13" fmla="*/ 44 h 61"/>
                <a:gd name="T14" fmla="*/ 32 w 63"/>
                <a:gd name="T15" fmla="*/ 39 h 61"/>
                <a:gd name="T16" fmla="*/ 39 w 63"/>
                <a:gd name="T17" fmla="*/ 38 h 61"/>
                <a:gd name="T18" fmla="*/ 44 w 63"/>
                <a:gd name="T19" fmla="*/ 34 h 61"/>
                <a:gd name="T20" fmla="*/ 47 w 63"/>
                <a:gd name="T21" fmla="*/ 30 h 61"/>
                <a:gd name="T22" fmla="*/ 53 w 63"/>
                <a:gd name="T23" fmla="*/ 23 h 61"/>
                <a:gd name="T24" fmla="*/ 59 w 63"/>
                <a:gd name="T25" fmla="*/ 23 h 61"/>
                <a:gd name="T26" fmla="*/ 59 w 63"/>
                <a:gd name="T27" fmla="*/ 23 h 61"/>
                <a:gd name="T28" fmla="*/ 59 w 63"/>
                <a:gd name="T29" fmla="*/ 23 h 61"/>
                <a:gd name="T30" fmla="*/ 60 w 63"/>
                <a:gd name="T31" fmla="*/ 23 h 61"/>
                <a:gd name="T32" fmla="*/ 59 w 63"/>
                <a:gd name="T33" fmla="*/ 40 h 61"/>
                <a:gd name="T34" fmla="*/ 43 w 63"/>
                <a:gd name="T35" fmla="*/ 59 h 61"/>
                <a:gd name="T36" fmla="*/ 32 w 63"/>
                <a:gd name="T37" fmla="*/ 57 h 61"/>
                <a:gd name="T38" fmla="*/ 24 w 63"/>
                <a:gd name="T39" fmla="*/ 7 h 61"/>
                <a:gd name="T40" fmla="*/ 15 w 63"/>
                <a:gd name="T41" fmla="*/ 12 h 61"/>
                <a:gd name="T42" fmla="*/ 8 w 63"/>
                <a:gd name="T43" fmla="*/ 22 h 61"/>
                <a:gd name="T44" fmla="*/ 17 w 63"/>
                <a:gd name="T45" fmla="*/ 52 h 61"/>
                <a:gd name="T46" fmla="*/ 17 w 63"/>
                <a:gd name="T47" fmla="*/ 52 h 61"/>
                <a:gd name="T48" fmla="*/ 31 w 63"/>
                <a:gd name="T49" fmla="*/ 57 h 61"/>
                <a:gd name="T50" fmla="*/ 32 w 63"/>
                <a:gd name="T51" fmla="*/ 61 h 61"/>
                <a:gd name="T52" fmla="*/ 22 w 63"/>
                <a:gd name="T53" fmla="*/ 60 h 61"/>
                <a:gd name="T54" fmla="*/ 14 w 63"/>
                <a:gd name="T55" fmla="*/ 56 h 61"/>
                <a:gd name="T56" fmla="*/ 4 w 63"/>
                <a:gd name="T57" fmla="*/ 19 h 61"/>
                <a:gd name="T58" fmla="*/ 12 w 63"/>
                <a:gd name="T59" fmla="*/ 8 h 61"/>
                <a:gd name="T60" fmla="*/ 24 w 63"/>
                <a:gd name="T61" fmla="*/ 0 h 61"/>
                <a:gd name="T62" fmla="*/ 28 w 63"/>
                <a:gd name="T63" fmla="*/ 5 h 61"/>
                <a:gd name="T64" fmla="*/ 30 w 63"/>
                <a:gd name="T65" fmla="*/ 8 h 61"/>
                <a:gd name="T66" fmla="*/ 26 w 63"/>
                <a:gd name="T67" fmla="*/ 15 h 61"/>
                <a:gd name="T68" fmla="*/ 23 w 63"/>
                <a:gd name="T69" fmla="*/ 20 h 61"/>
                <a:gd name="T70" fmla="*/ 27 w 63"/>
                <a:gd name="T71" fmla="*/ 37 h 61"/>
                <a:gd name="T72" fmla="*/ 30 w 63"/>
                <a:gd name="T73" fmla="*/ 39 h 61"/>
                <a:gd name="T74" fmla="*/ 32 w 63"/>
                <a:gd name="T75" fmla="*/ 44 h 61"/>
                <a:gd name="T76" fmla="*/ 24 w 63"/>
                <a:gd name="T77" fmla="*/ 41 h 61"/>
                <a:gd name="T78" fmla="*/ 17 w 63"/>
                <a:gd name="T79" fmla="*/ 31 h 61"/>
                <a:gd name="T80" fmla="*/ 22 w 63"/>
                <a:gd name="T81"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1">
                  <a:moveTo>
                    <a:pt x="32" y="57"/>
                  </a:moveTo>
                  <a:cubicBezTo>
                    <a:pt x="35" y="56"/>
                    <a:pt x="38" y="56"/>
                    <a:pt x="41" y="54"/>
                  </a:cubicBezTo>
                  <a:cubicBezTo>
                    <a:pt x="44" y="53"/>
                    <a:pt x="47" y="51"/>
                    <a:pt x="49" y="48"/>
                  </a:cubicBezTo>
                  <a:cubicBezTo>
                    <a:pt x="49" y="48"/>
                    <a:pt x="49" y="48"/>
                    <a:pt x="49" y="48"/>
                  </a:cubicBezTo>
                  <a:cubicBezTo>
                    <a:pt x="49" y="48"/>
                    <a:pt x="49" y="48"/>
                    <a:pt x="49" y="48"/>
                  </a:cubicBezTo>
                  <a:cubicBezTo>
                    <a:pt x="52" y="45"/>
                    <a:pt x="53" y="42"/>
                    <a:pt x="55" y="38"/>
                  </a:cubicBezTo>
                  <a:cubicBezTo>
                    <a:pt x="56" y="35"/>
                    <a:pt x="57" y="32"/>
                    <a:pt x="57" y="28"/>
                  </a:cubicBezTo>
                  <a:cubicBezTo>
                    <a:pt x="57" y="28"/>
                    <a:pt x="56" y="28"/>
                    <a:pt x="55" y="28"/>
                  </a:cubicBezTo>
                  <a:cubicBezTo>
                    <a:pt x="55" y="28"/>
                    <a:pt x="54" y="28"/>
                    <a:pt x="54" y="28"/>
                  </a:cubicBezTo>
                  <a:cubicBezTo>
                    <a:pt x="53" y="29"/>
                    <a:pt x="52" y="31"/>
                    <a:pt x="52" y="32"/>
                  </a:cubicBezTo>
                  <a:cubicBezTo>
                    <a:pt x="50" y="34"/>
                    <a:pt x="49" y="36"/>
                    <a:pt x="48" y="38"/>
                  </a:cubicBezTo>
                  <a:cubicBezTo>
                    <a:pt x="48" y="38"/>
                    <a:pt x="48" y="38"/>
                    <a:pt x="48" y="38"/>
                  </a:cubicBezTo>
                  <a:cubicBezTo>
                    <a:pt x="46" y="40"/>
                    <a:pt x="43" y="41"/>
                    <a:pt x="41" y="42"/>
                  </a:cubicBezTo>
                  <a:cubicBezTo>
                    <a:pt x="39" y="44"/>
                    <a:pt x="36" y="44"/>
                    <a:pt x="33" y="44"/>
                  </a:cubicBezTo>
                  <a:cubicBezTo>
                    <a:pt x="33" y="44"/>
                    <a:pt x="32" y="44"/>
                    <a:pt x="32" y="44"/>
                  </a:cubicBezTo>
                  <a:cubicBezTo>
                    <a:pt x="32" y="39"/>
                    <a:pt x="32" y="39"/>
                    <a:pt x="32" y="39"/>
                  </a:cubicBezTo>
                  <a:cubicBezTo>
                    <a:pt x="32" y="39"/>
                    <a:pt x="33" y="39"/>
                    <a:pt x="33" y="39"/>
                  </a:cubicBezTo>
                  <a:cubicBezTo>
                    <a:pt x="35" y="39"/>
                    <a:pt x="37" y="39"/>
                    <a:pt x="39" y="38"/>
                  </a:cubicBezTo>
                  <a:cubicBezTo>
                    <a:pt x="41" y="37"/>
                    <a:pt x="43" y="36"/>
                    <a:pt x="44" y="34"/>
                  </a:cubicBezTo>
                  <a:cubicBezTo>
                    <a:pt x="44" y="34"/>
                    <a:pt x="44" y="34"/>
                    <a:pt x="44" y="34"/>
                  </a:cubicBezTo>
                  <a:cubicBezTo>
                    <a:pt x="44" y="34"/>
                    <a:pt x="44" y="34"/>
                    <a:pt x="44" y="34"/>
                  </a:cubicBezTo>
                  <a:cubicBezTo>
                    <a:pt x="45" y="33"/>
                    <a:pt x="47" y="31"/>
                    <a:pt x="47" y="30"/>
                  </a:cubicBezTo>
                  <a:cubicBezTo>
                    <a:pt x="48" y="28"/>
                    <a:pt x="49" y="26"/>
                    <a:pt x="50" y="24"/>
                  </a:cubicBezTo>
                  <a:cubicBezTo>
                    <a:pt x="50" y="23"/>
                    <a:pt x="52" y="23"/>
                    <a:pt x="53" y="23"/>
                  </a:cubicBezTo>
                  <a:cubicBezTo>
                    <a:pt x="54" y="23"/>
                    <a:pt x="55" y="23"/>
                    <a:pt x="56" y="23"/>
                  </a:cubicBezTo>
                  <a:cubicBezTo>
                    <a:pt x="57" y="23"/>
                    <a:pt x="58" y="23"/>
                    <a:pt x="59" y="23"/>
                  </a:cubicBezTo>
                  <a:cubicBezTo>
                    <a:pt x="59" y="23"/>
                    <a:pt x="59" y="23"/>
                    <a:pt x="59" y="23"/>
                  </a:cubicBezTo>
                  <a:cubicBezTo>
                    <a:pt x="59" y="23"/>
                    <a:pt x="59" y="23"/>
                    <a:pt x="59" y="23"/>
                  </a:cubicBezTo>
                  <a:cubicBezTo>
                    <a:pt x="59" y="23"/>
                    <a:pt x="59" y="23"/>
                    <a:pt x="59" y="23"/>
                  </a:cubicBezTo>
                  <a:cubicBezTo>
                    <a:pt x="59" y="23"/>
                    <a:pt x="59" y="23"/>
                    <a:pt x="59" y="23"/>
                  </a:cubicBezTo>
                  <a:cubicBezTo>
                    <a:pt x="60" y="23"/>
                    <a:pt x="60" y="23"/>
                    <a:pt x="60" y="23"/>
                  </a:cubicBezTo>
                  <a:cubicBezTo>
                    <a:pt x="60" y="23"/>
                    <a:pt x="60" y="23"/>
                    <a:pt x="60" y="23"/>
                  </a:cubicBezTo>
                  <a:cubicBezTo>
                    <a:pt x="62" y="24"/>
                    <a:pt x="63" y="25"/>
                    <a:pt x="62" y="26"/>
                  </a:cubicBezTo>
                  <a:cubicBezTo>
                    <a:pt x="62" y="31"/>
                    <a:pt x="61" y="36"/>
                    <a:pt x="59" y="40"/>
                  </a:cubicBezTo>
                  <a:cubicBezTo>
                    <a:pt x="58" y="44"/>
                    <a:pt x="55" y="48"/>
                    <a:pt x="52" y="51"/>
                  </a:cubicBezTo>
                  <a:cubicBezTo>
                    <a:pt x="50" y="55"/>
                    <a:pt x="46" y="57"/>
                    <a:pt x="43" y="59"/>
                  </a:cubicBezTo>
                  <a:cubicBezTo>
                    <a:pt x="39" y="60"/>
                    <a:pt x="35" y="61"/>
                    <a:pt x="32" y="61"/>
                  </a:cubicBezTo>
                  <a:lnTo>
                    <a:pt x="32" y="57"/>
                  </a:lnTo>
                  <a:close/>
                  <a:moveTo>
                    <a:pt x="25" y="9"/>
                  </a:moveTo>
                  <a:cubicBezTo>
                    <a:pt x="25" y="8"/>
                    <a:pt x="25" y="8"/>
                    <a:pt x="24" y="7"/>
                  </a:cubicBezTo>
                  <a:cubicBezTo>
                    <a:pt x="24" y="7"/>
                    <a:pt x="24" y="6"/>
                    <a:pt x="24" y="6"/>
                  </a:cubicBezTo>
                  <a:cubicBezTo>
                    <a:pt x="20" y="8"/>
                    <a:pt x="18" y="10"/>
                    <a:pt x="15" y="12"/>
                  </a:cubicBezTo>
                  <a:cubicBezTo>
                    <a:pt x="12" y="15"/>
                    <a:pt x="10" y="18"/>
                    <a:pt x="8" y="21"/>
                  </a:cubicBezTo>
                  <a:cubicBezTo>
                    <a:pt x="8" y="21"/>
                    <a:pt x="8" y="21"/>
                    <a:pt x="8" y="22"/>
                  </a:cubicBezTo>
                  <a:cubicBezTo>
                    <a:pt x="6" y="27"/>
                    <a:pt x="5" y="33"/>
                    <a:pt x="7" y="38"/>
                  </a:cubicBezTo>
                  <a:cubicBezTo>
                    <a:pt x="8" y="44"/>
                    <a:pt x="12" y="49"/>
                    <a:pt x="17" y="52"/>
                  </a:cubicBezTo>
                  <a:cubicBezTo>
                    <a:pt x="17" y="52"/>
                    <a:pt x="17" y="52"/>
                    <a:pt x="17" y="52"/>
                  </a:cubicBezTo>
                  <a:cubicBezTo>
                    <a:pt x="17" y="52"/>
                    <a:pt x="17" y="52"/>
                    <a:pt x="17" y="52"/>
                  </a:cubicBezTo>
                  <a:cubicBezTo>
                    <a:pt x="19" y="54"/>
                    <a:pt x="21" y="55"/>
                    <a:pt x="24" y="55"/>
                  </a:cubicBezTo>
                  <a:cubicBezTo>
                    <a:pt x="26" y="56"/>
                    <a:pt x="28" y="57"/>
                    <a:pt x="31" y="57"/>
                  </a:cubicBezTo>
                  <a:cubicBezTo>
                    <a:pt x="31" y="57"/>
                    <a:pt x="31" y="57"/>
                    <a:pt x="32" y="57"/>
                  </a:cubicBezTo>
                  <a:cubicBezTo>
                    <a:pt x="32" y="61"/>
                    <a:pt x="32" y="61"/>
                    <a:pt x="32" y="61"/>
                  </a:cubicBezTo>
                  <a:cubicBezTo>
                    <a:pt x="31" y="61"/>
                    <a:pt x="31" y="61"/>
                    <a:pt x="31" y="61"/>
                  </a:cubicBezTo>
                  <a:cubicBezTo>
                    <a:pt x="28" y="61"/>
                    <a:pt x="25" y="61"/>
                    <a:pt x="22" y="60"/>
                  </a:cubicBezTo>
                  <a:cubicBezTo>
                    <a:pt x="19" y="59"/>
                    <a:pt x="17" y="58"/>
                    <a:pt x="14" y="56"/>
                  </a:cubicBezTo>
                  <a:cubicBezTo>
                    <a:pt x="14" y="56"/>
                    <a:pt x="14" y="56"/>
                    <a:pt x="14" y="56"/>
                  </a:cubicBezTo>
                  <a:cubicBezTo>
                    <a:pt x="8" y="52"/>
                    <a:pt x="4" y="46"/>
                    <a:pt x="2" y="40"/>
                  </a:cubicBezTo>
                  <a:cubicBezTo>
                    <a:pt x="0" y="33"/>
                    <a:pt x="1" y="26"/>
                    <a:pt x="4" y="19"/>
                  </a:cubicBezTo>
                  <a:cubicBezTo>
                    <a:pt x="4" y="19"/>
                    <a:pt x="4" y="19"/>
                    <a:pt x="4" y="19"/>
                  </a:cubicBezTo>
                  <a:cubicBezTo>
                    <a:pt x="6" y="15"/>
                    <a:pt x="9" y="12"/>
                    <a:pt x="12" y="8"/>
                  </a:cubicBezTo>
                  <a:cubicBezTo>
                    <a:pt x="15" y="5"/>
                    <a:pt x="19" y="3"/>
                    <a:pt x="24" y="0"/>
                  </a:cubicBezTo>
                  <a:cubicBezTo>
                    <a:pt x="24" y="0"/>
                    <a:pt x="24" y="0"/>
                    <a:pt x="24" y="0"/>
                  </a:cubicBezTo>
                  <a:cubicBezTo>
                    <a:pt x="25" y="0"/>
                    <a:pt x="26" y="0"/>
                    <a:pt x="27" y="1"/>
                  </a:cubicBezTo>
                  <a:cubicBezTo>
                    <a:pt x="27" y="2"/>
                    <a:pt x="28" y="4"/>
                    <a:pt x="28" y="5"/>
                  </a:cubicBezTo>
                  <a:cubicBezTo>
                    <a:pt x="29" y="6"/>
                    <a:pt x="30" y="7"/>
                    <a:pt x="30" y="8"/>
                  </a:cubicBezTo>
                  <a:cubicBezTo>
                    <a:pt x="30" y="8"/>
                    <a:pt x="30" y="8"/>
                    <a:pt x="30" y="8"/>
                  </a:cubicBezTo>
                  <a:cubicBezTo>
                    <a:pt x="31" y="9"/>
                    <a:pt x="31" y="10"/>
                    <a:pt x="30" y="11"/>
                  </a:cubicBezTo>
                  <a:cubicBezTo>
                    <a:pt x="28" y="12"/>
                    <a:pt x="27" y="14"/>
                    <a:pt x="26" y="15"/>
                  </a:cubicBezTo>
                  <a:cubicBezTo>
                    <a:pt x="25" y="17"/>
                    <a:pt x="24" y="19"/>
                    <a:pt x="23" y="20"/>
                  </a:cubicBezTo>
                  <a:cubicBezTo>
                    <a:pt x="23" y="20"/>
                    <a:pt x="23" y="20"/>
                    <a:pt x="23" y="20"/>
                  </a:cubicBezTo>
                  <a:cubicBezTo>
                    <a:pt x="22" y="24"/>
                    <a:pt x="21" y="27"/>
                    <a:pt x="22" y="30"/>
                  </a:cubicBezTo>
                  <a:cubicBezTo>
                    <a:pt x="23" y="33"/>
                    <a:pt x="24" y="36"/>
                    <a:pt x="27" y="37"/>
                  </a:cubicBezTo>
                  <a:cubicBezTo>
                    <a:pt x="27" y="37"/>
                    <a:pt x="27" y="37"/>
                    <a:pt x="27" y="37"/>
                  </a:cubicBezTo>
                  <a:cubicBezTo>
                    <a:pt x="28" y="38"/>
                    <a:pt x="29" y="39"/>
                    <a:pt x="30" y="39"/>
                  </a:cubicBezTo>
                  <a:cubicBezTo>
                    <a:pt x="30" y="39"/>
                    <a:pt x="31" y="39"/>
                    <a:pt x="32" y="39"/>
                  </a:cubicBezTo>
                  <a:cubicBezTo>
                    <a:pt x="32" y="44"/>
                    <a:pt x="32" y="44"/>
                    <a:pt x="32" y="44"/>
                  </a:cubicBezTo>
                  <a:cubicBezTo>
                    <a:pt x="31" y="44"/>
                    <a:pt x="30" y="44"/>
                    <a:pt x="29" y="43"/>
                  </a:cubicBezTo>
                  <a:cubicBezTo>
                    <a:pt x="27" y="43"/>
                    <a:pt x="26" y="42"/>
                    <a:pt x="24" y="41"/>
                  </a:cubicBezTo>
                  <a:cubicBezTo>
                    <a:pt x="24" y="41"/>
                    <a:pt x="24" y="41"/>
                    <a:pt x="24" y="41"/>
                  </a:cubicBezTo>
                  <a:cubicBezTo>
                    <a:pt x="21" y="39"/>
                    <a:pt x="18" y="35"/>
                    <a:pt x="17" y="31"/>
                  </a:cubicBezTo>
                  <a:cubicBezTo>
                    <a:pt x="16" y="27"/>
                    <a:pt x="17" y="23"/>
                    <a:pt x="19" y="18"/>
                  </a:cubicBezTo>
                  <a:cubicBezTo>
                    <a:pt x="20" y="16"/>
                    <a:pt x="21" y="14"/>
                    <a:pt x="22" y="13"/>
                  </a:cubicBezTo>
                  <a:cubicBezTo>
                    <a:pt x="23" y="11"/>
                    <a:pt x="24" y="10"/>
                    <a:pt x="25" y="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4" name="Freeform 217"/>
            <p:cNvSpPr>
              <a:spLocks noEditPoints="1"/>
            </p:cNvSpPr>
            <p:nvPr/>
          </p:nvSpPr>
          <p:spPr bwMode="auto">
            <a:xfrm>
              <a:off x="6063433" y="3637474"/>
              <a:ext cx="159020" cy="159020"/>
            </a:xfrm>
            <a:custGeom>
              <a:avLst/>
              <a:gdLst>
                <a:gd name="T0" fmla="*/ 56 w 62"/>
                <a:gd name="T1" fmla="*/ 37 h 62"/>
                <a:gd name="T2" fmla="*/ 53 w 62"/>
                <a:gd name="T3" fmla="*/ 20 h 62"/>
                <a:gd name="T4" fmla="*/ 37 w 62"/>
                <a:gd name="T5" fmla="*/ 6 h 62"/>
                <a:gd name="T6" fmla="*/ 36 w 62"/>
                <a:gd name="T7" fmla="*/ 9 h 62"/>
                <a:gd name="T8" fmla="*/ 43 w 62"/>
                <a:gd name="T9" fmla="*/ 18 h 62"/>
                <a:gd name="T10" fmla="*/ 45 w 62"/>
                <a:gd name="T11" fmla="*/ 30 h 62"/>
                <a:gd name="T12" fmla="*/ 39 w 62"/>
                <a:gd name="T13" fmla="*/ 41 h 62"/>
                <a:gd name="T14" fmla="*/ 34 w 62"/>
                <a:gd name="T15" fmla="*/ 44 h 62"/>
                <a:gd name="T16" fmla="*/ 31 w 62"/>
                <a:gd name="T17" fmla="*/ 45 h 62"/>
                <a:gd name="T18" fmla="*/ 33 w 62"/>
                <a:gd name="T19" fmla="*/ 39 h 62"/>
                <a:gd name="T20" fmla="*/ 36 w 62"/>
                <a:gd name="T21" fmla="*/ 37 h 62"/>
                <a:gd name="T22" fmla="*/ 40 w 62"/>
                <a:gd name="T23" fmla="*/ 30 h 62"/>
                <a:gd name="T24" fmla="*/ 38 w 62"/>
                <a:gd name="T25" fmla="*/ 20 h 62"/>
                <a:gd name="T26" fmla="*/ 35 w 62"/>
                <a:gd name="T27" fmla="*/ 16 h 62"/>
                <a:gd name="T28" fmla="*/ 31 w 62"/>
                <a:gd name="T29" fmla="*/ 11 h 62"/>
                <a:gd name="T30" fmla="*/ 32 w 62"/>
                <a:gd name="T31" fmla="*/ 5 h 62"/>
                <a:gd name="T32" fmla="*/ 34 w 62"/>
                <a:gd name="T33" fmla="*/ 2 h 62"/>
                <a:gd name="T34" fmla="*/ 49 w 62"/>
                <a:gd name="T35" fmla="*/ 7 h 62"/>
                <a:gd name="T36" fmla="*/ 57 w 62"/>
                <a:gd name="T37" fmla="*/ 17 h 62"/>
                <a:gd name="T38" fmla="*/ 50 w 62"/>
                <a:gd name="T39" fmla="*/ 55 h 62"/>
                <a:gd name="T40" fmla="*/ 42 w 62"/>
                <a:gd name="T41" fmla="*/ 60 h 62"/>
                <a:gd name="T42" fmla="*/ 32 w 62"/>
                <a:gd name="T43" fmla="*/ 62 h 62"/>
                <a:gd name="T44" fmla="*/ 31 w 62"/>
                <a:gd name="T45" fmla="*/ 57 h 62"/>
                <a:gd name="T46" fmla="*/ 32 w 62"/>
                <a:gd name="T47" fmla="*/ 57 h 62"/>
                <a:gd name="T48" fmla="*/ 47 w 62"/>
                <a:gd name="T49" fmla="*/ 51 h 62"/>
                <a:gd name="T50" fmla="*/ 31 w 62"/>
                <a:gd name="T51" fmla="*/ 45 h 62"/>
                <a:gd name="T52" fmla="*/ 22 w 62"/>
                <a:gd name="T53" fmla="*/ 43 h 62"/>
                <a:gd name="T54" fmla="*/ 15 w 62"/>
                <a:gd name="T55" fmla="*/ 39 h 62"/>
                <a:gd name="T56" fmla="*/ 9 w 62"/>
                <a:gd name="T57" fmla="*/ 30 h 62"/>
                <a:gd name="T58" fmla="*/ 5 w 62"/>
                <a:gd name="T59" fmla="*/ 31 h 62"/>
                <a:gd name="T60" fmla="*/ 8 w 62"/>
                <a:gd name="T61" fmla="*/ 39 h 62"/>
                <a:gd name="T62" fmla="*/ 8 w 62"/>
                <a:gd name="T63" fmla="*/ 39 h 62"/>
                <a:gd name="T64" fmla="*/ 8 w 62"/>
                <a:gd name="T65" fmla="*/ 41 h 62"/>
                <a:gd name="T66" fmla="*/ 12 w 62"/>
                <a:gd name="T67" fmla="*/ 46 h 62"/>
                <a:gd name="T68" fmla="*/ 15 w 62"/>
                <a:gd name="T69" fmla="*/ 50 h 62"/>
                <a:gd name="T70" fmla="*/ 31 w 62"/>
                <a:gd name="T71" fmla="*/ 57 h 62"/>
                <a:gd name="T72" fmla="*/ 21 w 62"/>
                <a:gd name="T73" fmla="*/ 60 h 62"/>
                <a:gd name="T74" fmla="*/ 12 w 62"/>
                <a:gd name="T75" fmla="*/ 54 h 62"/>
                <a:gd name="T76" fmla="*/ 5 w 62"/>
                <a:gd name="T77" fmla="*/ 44 h 62"/>
                <a:gd name="T78" fmla="*/ 4 w 62"/>
                <a:gd name="T79" fmla="*/ 43 h 62"/>
                <a:gd name="T80" fmla="*/ 3 w 62"/>
                <a:gd name="T81" fmla="*/ 41 h 62"/>
                <a:gd name="T82" fmla="*/ 1 w 62"/>
                <a:gd name="T83" fmla="*/ 35 h 62"/>
                <a:gd name="T84" fmla="*/ 0 w 62"/>
                <a:gd name="T85" fmla="*/ 29 h 62"/>
                <a:gd name="T86" fmla="*/ 2 w 62"/>
                <a:gd name="T87" fmla="*/ 26 h 62"/>
                <a:gd name="T88" fmla="*/ 9 w 62"/>
                <a:gd name="T89" fmla="*/ 25 h 62"/>
                <a:gd name="T90" fmla="*/ 15 w 62"/>
                <a:gd name="T91" fmla="*/ 32 h 62"/>
                <a:gd name="T92" fmla="*/ 19 w 62"/>
                <a:gd name="T93" fmla="*/ 36 h 62"/>
                <a:gd name="T94" fmla="*/ 29 w 62"/>
                <a:gd name="T95" fmla="*/ 40 h 62"/>
                <a:gd name="T96" fmla="*/ 31 w 62"/>
                <a:gd name="T97" fmla="*/ 45 h 62"/>
                <a:gd name="T98" fmla="*/ 31 w 62"/>
                <a:gd name="T9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62">
                  <a:moveTo>
                    <a:pt x="47" y="51"/>
                  </a:moveTo>
                  <a:cubicBezTo>
                    <a:pt x="52" y="48"/>
                    <a:pt x="55" y="42"/>
                    <a:pt x="56" y="37"/>
                  </a:cubicBezTo>
                  <a:cubicBezTo>
                    <a:pt x="57" y="31"/>
                    <a:pt x="56" y="25"/>
                    <a:pt x="53" y="20"/>
                  </a:cubicBezTo>
                  <a:cubicBezTo>
                    <a:pt x="53" y="20"/>
                    <a:pt x="53" y="20"/>
                    <a:pt x="53" y="20"/>
                  </a:cubicBezTo>
                  <a:cubicBezTo>
                    <a:pt x="51" y="16"/>
                    <a:pt x="49" y="14"/>
                    <a:pt x="46" y="11"/>
                  </a:cubicBezTo>
                  <a:cubicBezTo>
                    <a:pt x="43" y="9"/>
                    <a:pt x="40" y="7"/>
                    <a:pt x="37" y="6"/>
                  </a:cubicBezTo>
                  <a:cubicBezTo>
                    <a:pt x="37" y="6"/>
                    <a:pt x="37" y="7"/>
                    <a:pt x="37" y="7"/>
                  </a:cubicBezTo>
                  <a:cubicBezTo>
                    <a:pt x="36" y="8"/>
                    <a:pt x="36" y="8"/>
                    <a:pt x="36" y="9"/>
                  </a:cubicBezTo>
                  <a:cubicBezTo>
                    <a:pt x="37" y="10"/>
                    <a:pt x="38" y="11"/>
                    <a:pt x="39" y="12"/>
                  </a:cubicBezTo>
                  <a:cubicBezTo>
                    <a:pt x="41" y="14"/>
                    <a:pt x="42" y="16"/>
                    <a:pt x="43" y="18"/>
                  </a:cubicBezTo>
                  <a:cubicBezTo>
                    <a:pt x="43" y="18"/>
                    <a:pt x="43" y="18"/>
                    <a:pt x="43" y="18"/>
                  </a:cubicBezTo>
                  <a:cubicBezTo>
                    <a:pt x="45" y="22"/>
                    <a:pt x="46" y="26"/>
                    <a:pt x="45" y="30"/>
                  </a:cubicBezTo>
                  <a:cubicBezTo>
                    <a:pt x="45" y="35"/>
                    <a:pt x="43" y="38"/>
                    <a:pt x="39" y="41"/>
                  </a:cubicBezTo>
                  <a:cubicBezTo>
                    <a:pt x="39" y="41"/>
                    <a:pt x="39" y="41"/>
                    <a:pt x="39" y="41"/>
                  </a:cubicBezTo>
                  <a:cubicBezTo>
                    <a:pt x="38" y="42"/>
                    <a:pt x="36" y="43"/>
                    <a:pt x="34" y="44"/>
                  </a:cubicBezTo>
                  <a:cubicBezTo>
                    <a:pt x="34" y="44"/>
                    <a:pt x="34" y="44"/>
                    <a:pt x="34" y="44"/>
                  </a:cubicBezTo>
                  <a:cubicBezTo>
                    <a:pt x="34" y="44"/>
                    <a:pt x="34" y="44"/>
                    <a:pt x="34" y="44"/>
                  </a:cubicBezTo>
                  <a:cubicBezTo>
                    <a:pt x="33" y="44"/>
                    <a:pt x="32" y="44"/>
                    <a:pt x="31" y="45"/>
                  </a:cubicBezTo>
                  <a:cubicBezTo>
                    <a:pt x="31" y="40"/>
                    <a:pt x="31" y="40"/>
                    <a:pt x="31" y="40"/>
                  </a:cubicBezTo>
                  <a:cubicBezTo>
                    <a:pt x="32" y="40"/>
                    <a:pt x="32" y="39"/>
                    <a:pt x="33" y="39"/>
                  </a:cubicBezTo>
                  <a:cubicBezTo>
                    <a:pt x="33" y="39"/>
                    <a:pt x="33" y="39"/>
                    <a:pt x="33" y="39"/>
                  </a:cubicBezTo>
                  <a:cubicBezTo>
                    <a:pt x="34" y="39"/>
                    <a:pt x="35" y="38"/>
                    <a:pt x="36" y="37"/>
                  </a:cubicBezTo>
                  <a:cubicBezTo>
                    <a:pt x="36" y="37"/>
                    <a:pt x="36" y="37"/>
                    <a:pt x="36" y="37"/>
                  </a:cubicBezTo>
                  <a:cubicBezTo>
                    <a:pt x="39" y="36"/>
                    <a:pt x="40" y="33"/>
                    <a:pt x="40" y="30"/>
                  </a:cubicBezTo>
                  <a:cubicBezTo>
                    <a:pt x="41" y="27"/>
                    <a:pt x="40" y="23"/>
                    <a:pt x="38" y="20"/>
                  </a:cubicBezTo>
                  <a:cubicBezTo>
                    <a:pt x="38" y="20"/>
                    <a:pt x="38" y="20"/>
                    <a:pt x="38" y="20"/>
                  </a:cubicBezTo>
                  <a:cubicBezTo>
                    <a:pt x="38" y="20"/>
                    <a:pt x="38" y="20"/>
                    <a:pt x="38" y="20"/>
                  </a:cubicBezTo>
                  <a:cubicBezTo>
                    <a:pt x="38" y="18"/>
                    <a:pt x="37" y="17"/>
                    <a:pt x="35" y="16"/>
                  </a:cubicBezTo>
                  <a:cubicBezTo>
                    <a:pt x="34" y="14"/>
                    <a:pt x="33" y="13"/>
                    <a:pt x="31" y="12"/>
                  </a:cubicBezTo>
                  <a:cubicBezTo>
                    <a:pt x="31" y="11"/>
                    <a:pt x="31" y="11"/>
                    <a:pt x="31" y="11"/>
                  </a:cubicBezTo>
                  <a:cubicBezTo>
                    <a:pt x="31" y="8"/>
                    <a:pt x="31" y="8"/>
                    <a:pt x="31" y="8"/>
                  </a:cubicBezTo>
                  <a:cubicBezTo>
                    <a:pt x="31" y="7"/>
                    <a:pt x="32" y="6"/>
                    <a:pt x="32" y="5"/>
                  </a:cubicBezTo>
                  <a:cubicBezTo>
                    <a:pt x="33" y="4"/>
                    <a:pt x="33" y="3"/>
                    <a:pt x="34" y="2"/>
                  </a:cubicBezTo>
                  <a:cubicBezTo>
                    <a:pt x="34" y="2"/>
                    <a:pt x="34" y="2"/>
                    <a:pt x="34" y="2"/>
                  </a:cubicBezTo>
                  <a:cubicBezTo>
                    <a:pt x="34" y="0"/>
                    <a:pt x="36" y="0"/>
                    <a:pt x="37" y="0"/>
                  </a:cubicBezTo>
                  <a:cubicBezTo>
                    <a:pt x="41" y="2"/>
                    <a:pt x="45" y="5"/>
                    <a:pt x="49" y="7"/>
                  </a:cubicBezTo>
                  <a:cubicBezTo>
                    <a:pt x="52" y="10"/>
                    <a:pt x="55" y="14"/>
                    <a:pt x="57" y="17"/>
                  </a:cubicBezTo>
                  <a:cubicBezTo>
                    <a:pt x="57" y="17"/>
                    <a:pt x="57" y="17"/>
                    <a:pt x="57" y="17"/>
                  </a:cubicBezTo>
                  <a:cubicBezTo>
                    <a:pt x="61" y="23"/>
                    <a:pt x="62" y="31"/>
                    <a:pt x="61" y="38"/>
                  </a:cubicBezTo>
                  <a:cubicBezTo>
                    <a:pt x="60" y="44"/>
                    <a:pt x="56" y="51"/>
                    <a:pt x="50" y="55"/>
                  </a:cubicBezTo>
                  <a:cubicBezTo>
                    <a:pt x="50" y="55"/>
                    <a:pt x="50" y="55"/>
                    <a:pt x="50" y="55"/>
                  </a:cubicBezTo>
                  <a:cubicBezTo>
                    <a:pt x="48" y="57"/>
                    <a:pt x="45" y="59"/>
                    <a:pt x="42" y="60"/>
                  </a:cubicBezTo>
                  <a:cubicBezTo>
                    <a:pt x="39" y="61"/>
                    <a:pt x="35" y="62"/>
                    <a:pt x="32" y="62"/>
                  </a:cubicBezTo>
                  <a:cubicBezTo>
                    <a:pt x="32" y="62"/>
                    <a:pt x="32" y="62"/>
                    <a:pt x="32" y="62"/>
                  </a:cubicBezTo>
                  <a:cubicBezTo>
                    <a:pt x="32" y="62"/>
                    <a:pt x="31" y="62"/>
                    <a:pt x="31" y="62"/>
                  </a:cubicBezTo>
                  <a:cubicBezTo>
                    <a:pt x="31" y="57"/>
                    <a:pt x="31" y="57"/>
                    <a:pt x="31" y="57"/>
                  </a:cubicBezTo>
                  <a:cubicBezTo>
                    <a:pt x="31" y="57"/>
                    <a:pt x="32" y="57"/>
                    <a:pt x="32" y="57"/>
                  </a:cubicBezTo>
                  <a:cubicBezTo>
                    <a:pt x="32" y="57"/>
                    <a:pt x="32" y="57"/>
                    <a:pt x="32" y="57"/>
                  </a:cubicBezTo>
                  <a:cubicBezTo>
                    <a:pt x="35" y="57"/>
                    <a:pt x="37" y="56"/>
                    <a:pt x="40" y="55"/>
                  </a:cubicBezTo>
                  <a:cubicBezTo>
                    <a:pt x="43" y="55"/>
                    <a:pt x="45" y="53"/>
                    <a:pt x="47" y="51"/>
                  </a:cubicBezTo>
                  <a:cubicBezTo>
                    <a:pt x="47" y="51"/>
                    <a:pt x="47" y="51"/>
                    <a:pt x="47" y="51"/>
                  </a:cubicBezTo>
                  <a:close/>
                  <a:moveTo>
                    <a:pt x="31" y="45"/>
                  </a:moveTo>
                  <a:cubicBezTo>
                    <a:pt x="30" y="45"/>
                    <a:pt x="30" y="45"/>
                    <a:pt x="29" y="45"/>
                  </a:cubicBezTo>
                  <a:cubicBezTo>
                    <a:pt x="27" y="45"/>
                    <a:pt x="24" y="44"/>
                    <a:pt x="22" y="43"/>
                  </a:cubicBezTo>
                  <a:cubicBezTo>
                    <a:pt x="20" y="42"/>
                    <a:pt x="17" y="41"/>
                    <a:pt x="16" y="39"/>
                  </a:cubicBezTo>
                  <a:cubicBezTo>
                    <a:pt x="15" y="39"/>
                    <a:pt x="15" y="39"/>
                    <a:pt x="15" y="39"/>
                  </a:cubicBezTo>
                  <a:cubicBezTo>
                    <a:pt x="14" y="38"/>
                    <a:pt x="12" y="36"/>
                    <a:pt x="11" y="34"/>
                  </a:cubicBezTo>
                  <a:cubicBezTo>
                    <a:pt x="10" y="33"/>
                    <a:pt x="9" y="32"/>
                    <a:pt x="9" y="30"/>
                  </a:cubicBezTo>
                  <a:cubicBezTo>
                    <a:pt x="8" y="30"/>
                    <a:pt x="7" y="31"/>
                    <a:pt x="6" y="31"/>
                  </a:cubicBezTo>
                  <a:cubicBezTo>
                    <a:pt x="6" y="31"/>
                    <a:pt x="5" y="31"/>
                    <a:pt x="5" y="31"/>
                  </a:cubicBezTo>
                  <a:cubicBezTo>
                    <a:pt x="5" y="32"/>
                    <a:pt x="6" y="33"/>
                    <a:pt x="6" y="34"/>
                  </a:cubicBezTo>
                  <a:cubicBezTo>
                    <a:pt x="6" y="36"/>
                    <a:pt x="7" y="38"/>
                    <a:pt x="8" y="39"/>
                  </a:cubicBezTo>
                  <a:cubicBezTo>
                    <a:pt x="8" y="39"/>
                    <a:pt x="8" y="39"/>
                    <a:pt x="8" y="39"/>
                  </a:cubicBezTo>
                  <a:cubicBezTo>
                    <a:pt x="8" y="39"/>
                    <a:pt x="8" y="39"/>
                    <a:pt x="8" y="39"/>
                  </a:cubicBezTo>
                  <a:cubicBezTo>
                    <a:pt x="8" y="40"/>
                    <a:pt x="8" y="40"/>
                    <a:pt x="8" y="41"/>
                  </a:cubicBezTo>
                  <a:cubicBezTo>
                    <a:pt x="8" y="41"/>
                    <a:pt x="8" y="41"/>
                    <a:pt x="8" y="41"/>
                  </a:cubicBezTo>
                  <a:cubicBezTo>
                    <a:pt x="9" y="41"/>
                    <a:pt x="9" y="42"/>
                    <a:pt x="9" y="42"/>
                  </a:cubicBezTo>
                  <a:cubicBezTo>
                    <a:pt x="10" y="44"/>
                    <a:pt x="11" y="45"/>
                    <a:pt x="12" y="46"/>
                  </a:cubicBezTo>
                  <a:cubicBezTo>
                    <a:pt x="13" y="48"/>
                    <a:pt x="14" y="49"/>
                    <a:pt x="15" y="50"/>
                  </a:cubicBezTo>
                  <a:cubicBezTo>
                    <a:pt x="15" y="50"/>
                    <a:pt x="15" y="50"/>
                    <a:pt x="15" y="50"/>
                  </a:cubicBezTo>
                  <a:cubicBezTo>
                    <a:pt x="17" y="52"/>
                    <a:pt x="20" y="54"/>
                    <a:pt x="23" y="55"/>
                  </a:cubicBezTo>
                  <a:cubicBezTo>
                    <a:pt x="25" y="56"/>
                    <a:pt x="28" y="57"/>
                    <a:pt x="31" y="57"/>
                  </a:cubicBezTo>
                  <a:cubicBezTo>
                    <a:pt x="31" y="62"/>
                    <a:pt x="31" y="62"/>
                    <a:pt x="31" y="62"/>
                  </a:cubicBezTo>
                  <a:cubicBezTo>
                    <a:pt x="27" y="62"/>
                    <a:pt x="24" y="61"/>
                    <a:pt x="21" y="60"/>
                  </a:cubicBezTo>
                  <a:cubicBezTo>
                    <a:pt x="18" y="58"/>
                    <a:pt x="15" y="56"/>
                    <a:pt x="12" y="54"/>
                  </a:cubicBezTo>
                  <a:cubicBezTo>
                    <a:pt x="12" y="54"/>
                    <a:pt x="12" y="54"/>
                    <a:pt x="12" y="54"/>
                  </a:cubicBezTo>
                  <a:cubicBezTo>
                    <a:pt x="10" y="52"/>
                    <a:pt x="9" y="51"/>
                    <a:pt x="8" y="49"/>
                  </a:cubicBezTo>
                  <a:cubicBezTo>
                    <a:pt x="7" y="48"/>
                    <a:pt x="6" y="46"/>
                    <a:pt x="5" y="44"/>
                  </a:cubicBezTo>
                  <a:cubicBezTo>
                    <a:pt x="5" y="44"/>
                    <a:pt x="4" y="43"/>
                    <a:pt x="4" y="43"/>
                  </a:cubicBezTo>
                  <a:cubicBezTo>
                    <a:pt x="4" y="43"/>
                    <a:pt x="4" y="43"/>
                    <a:pt x="4" y="43"/>
                  </a:cubicBezTo>
                  <a:cubicBezTo>
                    <a:pt x="4" y="43"/>
                    <a:pt x="4" y="43"/>
                    <a:pt x="4" y="43"/>
                  </a:cubicBezTo>
                  <a:cubicBezTo>
                    <a:pt x="4" y="42"/>
                    <a:pt x="4" y="42"/>
                    <a:pt x="3" y="41"/>
                  </a:cubicBezTo>
                  <a:cubicBezTo>
                    <a:pt x="3" y="41"/>
                    <a:pt x="3" y="41"/>
                    <a:pt x="3" y="41"/>
                  </a:cubicBezTo>
                  <a:cubicBezTo>
                    <a:pt x="3" y="39"/>
                    <a:pt x="2" y="37"/>
                    <a:pt x="1" y="35"/>
                  </a:cubicBezTo>
                  <a:cubicBezTo>
                    <a:pt x="1" y="33"/>
                    <a:pt x="0" y="31"/>
                    <a:pt x="0" y="29"/>
                  </a:cubicBezTo>
                  <a:cubicBezTo>
                    <a:pt x="0" y="29"/>
                    <a:pt x="0" y="29"/>
                    <a:pt x="0" y="29"/>
                  </a:cubicBezTo>
                  <a:cubicBezTo>
                    <a:pt x="0" y="29"/>
                    <a:pt x="0" y="29"/>
                    <a:pt x="0" y="29"/>
                  </a:cubicBezTo>
                  <a:cubicBezTo>
                    <a:pt x="0" y="28"/>
                    <a:pt x="1" y="26"/>
                    <a:pt x="2" y="26"/>
                  </a:cubicBezTo>
                  <a:cubicBezTo>
                    <a:pt x="3" y="26"/>
                    <a:pt x="4" y="26"/>
                    <a:pt x="6" y="26"/>
                  </a:cubicBezTo>
                  <a:cubicBezTo>
                    <a:pt x="7" y="26"/>
                    <a:pt x="8" y="26"/>
                    <a:pt x="9" y="25"/>
                  </a:cubicBezTo>
                  <a:cubicBezTo>
                    <a:pt x="10" y="25"/>
                    <a:pt x="11" y="25"/>
                    <a:pt x="12" y="26"/>
                  </a:cubicBezTo>
                  <a:cubicBezTo>
                    <a:pt x="13" y="28"/>
                    <a:pt x="14" y="30"/>
                    <a:pt x="15" y="32"/>
                  </a:cubicBezTo>
                  <a:cubicBezTo>
                    <a:pt x="16" y="33"/>
                    <a:pt x="17" y="35"/>
                    <a:pt x="19" y="36"/>
                  </a:cubicBezTo>
                  <a:cubicBezTo>
                    <a:pt x="19" y="36"/>
                    <a:pt x="19" y="36"/>
                    <a:pt x="19" y="36"/>
                  </a:cubicBezTo>
                  <a:cubicBezTo>
                    <a:pt x="20" y="37"/>
                    <a:pt x="22" y="38"/>
                    <a:pt x="24" y="39"/>
                  </a:cubicBezTo>
                  <a:cubicBezTo>
                    <a:pt x="25" y="40"/>
                    <a:pt x="27" y="40"/>
                    <a:pt x="29" y="40"/>
                  </a:cubicBezTo>
                  <a:cubicBezTo>
                    <a:pt x="30" y="40"/>
                    <a:pt x="30" y="40"/>
                    <a:pt x="31" y="40"/>
                  </a:cubicBezTo>
                  <a:cubicBezTo>
                    <a:pt x="31" y="45"/>
                    <a:pt x="31" y="45"/>
                    <a:pt x="31" y="45"/>
                  </a:cubicBezTo>
                  <a:close/>
                  <a:moveTo>
                    <a:pt x="31" y="8"/>
                  </a:moveTo>
                  <a:cubicBezTo>
                    <a:pt x="31" y="11"/>
                    <a:pt x="31" y="11"/>
                    <a:pt x="31" y="11"/>
                  </a:cubicBezTo>
                  <a:cubicBezTo>
                    <a:pt x="30" y="10"/>
                    <a:pt x="30" y="9"/>
                    <a:pt x="31" y="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5" name="Freeform 218"/>
            <p:cNvSpPr>
              <a:spLocks noEditPoints="1"/>
            </p:cNvSpPr>
            <p:nvPr/>
          </p:nvSpPr>
          <p:spPr bwMode="auto">
            <a:xfrm>
              <a:off x="5855622" y="3503753"/>
              <a:ext cx="151793" cy="151793"/>
            </a:xfrm>
            <a:custGeom>
              <a:avLst/>
              <a:gdLst>
                <a:gd name="T0" fmla="*/ 39 w 59"/>
                <a:gd name="T1" fmla="*/ 54 h 59"/>
                <a:gd name="T2" fmla="*/ 41 w 59"/>
                <a:gd name="T3" fmla="*/ 50 h 59"/>
                <a:gd name="T4" fmla="*/ 30 w 59"/>
                <a:gd name="T5" fmla="*/ 42 h 59"/>
                <a:gd name="T6" fmla="*/ 37 w 59"/>
                <a:gd name="T7" fmla="*/ 45 h 59"/>
                <a:gd name="T8" fmla="*/ 46 w 59"/>
                <a:gd name="T9" fmla="*/ 48 h 59"/>
                <a:gd name="T10" fmla="*/ 47 w 59"/>
                <a:gd name="T11" fmla="*/ 55 h 59"/>
                <a:gd name="T12" fmla="*/ 33 w 59"/>
                <a:gd name="T13" fmla="*/ 59 h 59"/>
                <a:gd name="T14" fmla="*/ 30 w 59"/>
                <a:gd name="T15" fmla="*/ 15 h 59"/>
                <a:gd name="T16" fmla="*/ 38 w 59"/>
                <a:gd name="T17" fmla="*/ 14 h 59"/>
                <a:gd name="T18" fmla="*/ 39 w 59"/>
                <a:gd name="T19" fmla="*/ 14 h 59"/>
                <a:gd name="T20" fmla="*/ 51 w 59"/>
                <a:gd name="T21" fmla="*/ 15 h 59"/>
                <a:gd name="T22" fmla="*/ 33 w 59"/>
                <a:gd name="T23" fmla="*/ 5 h 59"/>
                <a:gd name="T24" fmla="*/ 31 w 59"/>
                <a:gd name="T25" fmla="*/ 5 h 59"/>
                <a:gd name="T26" fmla="*/ 32 w 59"/>
                <a:gd name="T27" fmla="*/ 0 h 59"/>
                <a:gd name="T28" fmla="*/ 46 w 59"/>
                <a:gd name="T29" fmla="*/ 4 h 59"/>
                <a:gd name="T30" fmla="*/ 58 w 59"/>
                <a:gd name="T31" fmla="*/ 13 h 59"/>
                <a:gd name="T32" fmla="*/ 53 w 59"/>
                <a:gd name="T33" fmla="*/ 21 h 59"/>
                <a:gd name="T34" fmla="*/ 44 w 59"/>
                <a:gd name="T35" fmla="*/ 20 h 59"/>
                <a:gd name="T36" fmla="*/ 39 w 59"/>
                <a:gd name="T37" fmla="*/ 19 h 59"/>
                <a:gd name="T38" fmla="*/ 30 w 59"/>
                <a:gd name="T39" fmla="*/ 20 h 59"/>
                <a:gd name="T40" fmla="*/ 39 w 59"/>
                <a:gd name="T41" fmla="*/ 14 h 59"/>
                <a:gd name="T42" fmla="*/ 30 w 59"/>
                <a:gd name="T43" fmla="*/ 54 h 59"/>
                <a:gd name="T44" fmla="*/ 20 w 59"/>
                <a:gd name="T45" fmla="*/ 57 h 59"/>
                <a:gd name="T46" fmla="*/ 30 w 59"/>
                <a:gd name="T47" fmla="*/ 31 h 59"/>
                <a:gd name="T48" fmla="*/ 30 w 59"/>
                <a:gd name="T49" fmla="*/ 42 h 59"/>
                <a:gd name="T50" fmla="*/ 24 w 59"/>
                <a:gd name="T51" fmla="*/ 27 h 59"/>
                <a:gd name="T52" fmla="*/ 30 w 59"/>
                <a:gd name="T53" fmla="*/ 15 h 59"/>
                <a:gd name="T54" fmla="*/ 20 w 59"/>
                <a:gd name="T55" fmla="*/ 38 h 59"/>
                <a:gd name="T56" fmla="*/ 30 w 59"/>
                <a:gd name="T57" fmla="*/ 47 h 59"/>
                <a:gd name="T58" fmla="*/ 30 w 59"/>
                <a:gd name="T59" fmla="*/ 5 h 59"/>
                <a:gd name="T60" fmla="*/ 20 w 59"/>
                <a:gd name="T61" fmla="*/ 2 h 59"/>
                <a:gd name="T62" fmla="*/ 20 w 59"/>
                <a:gd name="T63" fmla="*/ 7 h 59"/>
                <a:gd name="T64" fmla="*/ 20 w 59"/>
                <a:gd name="T65" fmla="*/ 38 h 59"/>
                <a:gd name="T66" fmla="*/ 20 w 59"/>
                <a:gd name="T67" fmla="*/ 57 h 59"/>
                <a:gd name="T68" fmla="*/ 20 w 59"/>
                <a:gd name="T69" fmla="*/ 7 h 59"/>
                <a:gd name="T70" fmla="*/ 20 w 59"/>
                <a:gd name="T71" fmla="*/ 38 h 59"/>
                <a:gd name="T72" fmla="*/ 20 w 59"/>
                <a:gd name="T73" fmla="*/ 57 h 59"/>
                <a:gd name="T74" fmla="*/ 19 w 59"/>
                <a:gd name="T75" fmla="*/ 26 h 59"/>
                <a:gd name="T76" fmla="*/ 20 w 59"/>
                <a:gd name="T77" fmla="*/ 38 h 59"/>
                <a:gd name="T78" fmla="*/ 2 w 59"/>
                <a:gd name="T79" fmla="*/ 21 h 59"/>
                <a:gd name="T80" fmla="*/ 18 w 59"/>
                <a:gd name="T81" fmla="*/ 56 h 59"/>
                <a:gd name="T82" fmla="*/ 20 w 59"/>
                <a:gd name="T83" fmla="*/ 52 h 59"/>
                <a:gd name="T84" fmla="*/ 8 w 59"/>
                <a:gd name="T85" fmla="*/ 40 h 59"/>
                <a:gd name="T86" fmla="*/ 15 w 59"/>
                <a:gd name="T87" fmla="*/ 10 h 59"/>
                <a:gd name="T88" fmla="*/ 20 w 59"/>
                <a:gd name="T8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59">
                  <a:moveTo>
                    <a:pt x="30" y="54"/>
                  </a:moveTo>
                  <a:cubicBezTo>
                    <a:pt x="31" y="54"/>
                    <a:pt x="32" y="54"/>
                    <a:pt x="33" y="54"/>
                  </a:cubicBezTo>
                  <a:cubicBezTo>
                    <a:pt x="35" y="54"/>
                    <a:pt x="37" y="54"/>
                    <a:pt x="39" y="54"/>
                  </a:cubicBezTo>
                  <a:cubicBezTo>
                    <a:pt x="40" y="54"/>
                    <a:pt x="41" y="54"/>
                    <a:pt x="42" y="54"/>
                  </a:cubicBezTo>
                  <a:cubicBezTo>
                    <a:pt x="42" y="53"/>
                    <a:pt x="42" y="53"/>
                    <a:pt x="42" y="52"/>
                  </a:cubicBezTo>
                  <a:cubicBezTo>
                    <a:pt x="41" y="52"/>
                    <a:pt x="41" y="51"/>
                    <a:pt x="41" y="50"/>
                  </a:cubicBezTo>
                  <a:cubicBezTo>
                    <a:pt x="39" y="50"/>
                    <a:pt x="38" y="50"/>
                    <a:pt x="36" y="49"/>
                  </a:cubicBezTo>
                  <a:cubicBezTo>
                    <a:pt x="34" y="49"/>
                    <a:pt x="32" y="48"/>
                    <a:pt x="30" y="47"/>
                  </a:cubicBezTo>
                  <a:cubicBezTo>
                    <a:pt x="30" y="42"/>
                    <a:pt x="30" y="42"/>
                    <a:pt x="30" y="42"/>
                  </a:cubicBezTo>
                  <a:cubicBezTo>
                    <a:pt x="31" y="42"/>
                    <a:pt x="31" y="43"/>
                    <a:pt x="32" y="43"/>
                  </a:cubicBezTo>
                  <a:cubicBezTo>
                    <a:pt x="32" y="43"/>
                    <a:pt x="32" y="43"/>
                    <a:pt x="32" y="43"/>
                  </a:cubicBezTo>
                  <a:cubicBezTo>
                    <a:pt x="34" y="44"/>
                    <a:pt x="35" y="44"/>
                    <a:pt x="37" y="45"/>
                  </a:cubicBezTo>
                  <a:cubicBezTo>
                    <a:pt x="39" y="45"/>
                    <a:pt x="41" y="45"/>
                    <a:pt x="43" y="46"/>
                  </a:cubicBezTo>
                  <a:cubicBezTo>
                    <a:pt x="43" y="46"/>
                    <a:pt x="43" y="46"/>
                    <a:pt x="43" y="46"/>
                  </a:cubicBezTo>
                  <a:cubicBezTo>
                    <a:pt x="44" y="46"/>
                    <a:pt x="45" y="46"/>
                    <a:pt x="46" y="48"/>
                  </a:cubicBezTo>
                  <a:cubicBezTo>
                    <a:pt x="46" y="49"/>
                    <a:pt x="46" y="50"/>
                    <a:pt x="46" y="51"/>
                  </a:cubicBezTo>
                  <a:cubicBezTo>
                    <a:pt x="46" y="52"/>
                    <a:pt x="47" y="53"/>
                    <a:pt x="47" y="55"/>
                  </a:cubicBezTo>
                  <a:cubicBezTo>
                    <a:pt x="47" y="55"/>
                    <a:pt x="47" y="55"/>
                    <a:pt x="47" y="55"/>
                  </a:cubicBezTo>
                  <a:cubicBezTo>
                    <a:pt x="48" y="56"/>
                    <a:pt x="47" y="58"/>
                    <a:pt x="45" y="58"/>
                  </a:cubicBezTo>
                  <a:cubicBezTo>
                    <a:pt x="43" y="58"/>
                    <a:pt x="41" y="59"/>
                    <a:pt x="39" y="59"/>
                  </a:cubicBezTo>
                  <a:cubicBezTo>
                    <a:pt x="37" y="59"/>
                    <a:pt x="35" y="59"/>
                    <a:pt x="33" y="59"/>
                  </a:cubicBezTo>
                  <a:cubicBezTo>
                    <a:pt x="32" y="59"/>
                    <a:pt x="31" y="59"/>
                    <a:pt x="30" y="59"/>
                  </a:cubicBezTo>
                  <a:cubicBezTo>
                    <a:pt x="30" y="54"/>
                    <a:pt x="30" y="54"/>
                    <a:pt x="30" y="54"/>
                  </a:cubicBezTo>
                  <a:close/>
                  <a:moveTo>
                    <a:pt x="30" y="15"/>
                  </a:moveTo>
                  <a:cubicBezTo>
                    <a:pt x="32" y="14"/>
                    <a:pt x="35" y="14"/>
                    <a:pt x="37" y="14"/>
                  </a:cubicBezTo>
                  <a:cubicBezTo>
                    <a:pt x="37" y="14"/>
                    <a:pt x="38" y="14"/>
                    <a:pt x="38" y="14"/>
                  </a:cubicBezTo>
                  <a:cubicBezTo>
                    <a:pt x="38" y="14"/>
                    <a:pt x="38" y="14"/>
                    <a:pt x="38" y="14"/>
                  </a:cubicBezTo>
                  <a:cubicBezTo>
                    <a:pt x="30" y="31"/>
                    <a:pt x="30" y="31"/>
                    <a:pt x="30" y="31"/>
                  </a:cubicBezTo>
                  <a:cubicBezTo>
                    <a:pt x="30" y="32"/>
                    <a:pt x="30" y="32"/>
                    <a:pt x="30" y="32"/>
                  </a:cubicBezTo>
                  <a:cubicBezTo>
                    <a:pt x="39" y="14"/>
                    <a:pt x="39" y="14"/>
                    <a:pt x="39" y="14"/>
                  </a:cubicBezTo>
                  <a:cubicBezTo>
                    <a:pt x="41" y="14"/>
                    <a:pt x="43" y="14"/>
                    <a:pt x="46" y="15"/>
                  </a:cubicBezTo>
                  <a:cubicBezTo>
                    <a:pt x="47" y="16"/>
                    <a:pt x="48" y="16"/>
                    <a:pt x="50" y="17"/>
                  </a:cubicBezTo>
                  <a:cubicBezTo>
                    <a:pt x="50" y="16"/>
                    <a:pt x="51" y="16"/>
                    <a:pt x="51" y="15"/>
                  </a:cubicBezTo>
                  <a:cubicBezTo>
                    <a:pt x="52" y="15"/>
                    <a:pt x="52" y="15"/>
                    <a:pt x="52" y="14"/>
                  </a:cubicBezTo>
                  <a:cubicBezTo>
                    <a:pt x="50" y="12"/>
                    <a:pt x="47" y="10"/>
                    <a:pt x="44" y="8"/>
                  </a:cubicBezTo>
                  <a:cubicBezTo>
                    <a:pt x="41" y="7"/>
                    <a:pt x="37" y="5"/>
                    <a:pt x="33" y="5"/>
                  </a:cubicBezTo>
                  <a:cubicBezTo>
                    <a:pt x="33" y="5"/>
                    <a:pt x="33" y="5"/>
                    <a:pt x="33" y="5"/>
                  </a:cubicBezTo>
                  <a:cubicBezTo>
                    <a:pt x="33" y="5"/>
                    <a:pt x="33" y="5"/>
                    <a:pt x="33" y="5"/>
                  </a:cubicBezTo>
                  <a:cubicBezTo>
                    <a:pt x="33" y="5"/>
                    <a:pt x="32" y="5"/>
                    <a:pt x="31" y="5"/>
                  </a:cubicBezTo>
                  <a:cubicBezTo>
                    <a:pt x="31" y="5"/>
                    <a:pt x="31" y="5"/>
                    <a:pt x="30" y="5"/>
                  </a:cubicBezTo>
                  <a:cubicBezTo>
                    <a:pt x="30" y="0"/>
                    <a:pt x="30" y="0"/>
                    <a:pt x="30" y="0"/>
                  </a:cubicBezTo>
                  <a:cubicBezTo>
                    <a:pt x="31" y="0"/>
                    <a:pt x="31" y="0"/>
                    <a:pt x="32" y="0"/>
                  </a:cubicBezTo>
                  <a:cubicBezTo>
                    <a:pt x="33" y="0"/>
                    <a:pt x="33" y="0"/>
                    <a:pt x="34" y="0"/>
                  </a:cubicBezTo>
                  <a:cubicBezTo>
                    <a:pt x="34" y="0"/>
                    <a:pt x="34" y="0"/>
                    <a:pt x="34" y="0"/>
                  </a:cubicBezTo>
                  <a:cubicBezTo>
                    <a:pt x="38" y="1"/>
                    <a:pt x="42" y="2"/>
                    <a:pt x="46" y="4"/>
                  </a:cubicBezTo>
                  <a:cubicBezTo>
                    <a:pt x="50" y="6"/>
                    <a:pt x="54" y="9"/>
                    <a:pt x="58" y="12"/>
                  </a:cubicBezTo>
                  <a:cubicBezTo>
                    <a:pt x="58" y="12"/>
                    <a:pt x="58" y="12"/>
                    <a:pt x="58" y="12"/>
                  </a:cubicBezTo>
                  <a:cubicBezTo>
                    <a:pt x="58" y="12"/>
                    <a:pt x="58" y="13"/>
                    <a:pt x="58" y="13"/>
                  </a:cubicBezTo>
                  <a:cubicBezTo>
                    <a:pt x="59" y="14"/>
                    <a:pt x="59" y="15"/>
                    <a:pt x="58" y="16"/>
                  </a:cubicBezTo>
                  <a:cubicBezTo>
                    <a:pt x="57" y="17"/>
                    <a:pt x="56" y="18"/>
                    <a:pt x="55" y="19"/>
                  </a:cubicBezTo>
                  <a:cubicBezTo>
                    <a:pt x="54" y="19"/>
                    <a:pt x="53" y="20"/>
                    <a:pt x="53" y="21"/>
                  </a:cubicBezTo>
                  <a:cubicBezTo>
                    <a:pt x="53" y="21"/>
                    <a:pt x="53" y="21"/>
                    <a:pt x="53" y="21"/>
                  </a:cubicBezTo>
                  <a:cubicBezTo>
                    <a:pt x="52" y="22"/>
                    <a:pt x="51" y="23"/>
                    <a:pt x="50" y="22"/>
                  </a:cubicBezTo>
                  <a:cubicBezTo>
                    <a:pt x="48" y="21"/>
                    <a:pt x="46" y="20"/>
                    <a:pt x="44" y="20"/>
                  </a:cubicBezTo>
                  <a:cubicBezTo>
                    <a:pt x="42" y="19"/>
                    <a:pt x="41" y="19"/>
                    <a:pt x="39" y="19"/>
                  </a:cubicBezTo>
                  <a:cubicBezTo>
                    <a:pt x="39" y="19"/>
                    <a:pt x="39" y="19"/>
                    <a:pt x="39" y="19"/>
                  </a:cubicBezTo>
                  <a:cubicBezTo>
                    <a:pt x="39" y="19"/>
                    <a:pt x="39" y="19"/>
                    <a:pt x="39" y="19"/>
                  </a:cubicBezTo>
                  <a:cubicBezTo>
                    <a:pt x="38" y="19"/>
                    <a:pt x="38" y="19"/>
                    <a:pt x="38" y="18"/>
                  </a:cubicBezTo>
                  <a:cubicBezTo>
                    <a:pt x="38" y="18"/>
                    <a:pt x="37" y="18"/>
                    <a:pt x="37" y="18"/>
                  </a:cubicBezTo>
                  <a:cubicBezTo>
                    <a:pt x="35" y="18"/>
                    <a:pt x="32" y="19"/>
                    <a:pt x="30" y="20"/>
                  </a:cubicBezTo>
                  <a:cubicBezTo>
                    <a:pt x="30" y="15"/>
                    <a:pt x="30" y="15"/>
                    <a:pt x="30" y="15"/>
                  </a:cubicBezTo>
                  <a:close/>
                  <a:moveTo>
                    <a:pt x="39" y="14"/>
                  </a:moveTo>
                  <a:cubicBezTo>
                    <a:pt x="39" y="14"/>
                    <a:pt x="39" y="14"/>
                    <a:pt x="39" y="14"/>
                  </a:cubicBezTo>
                  <a:close/>
                  <a:moveTo>
                    <a:pt x="20" y="52"/>
                  </a:moveTo>
                  <a:cubicBezTo>
                    <a:pt x="22" y="53"/>
                    <a:pt x="24" y="53"/>
                    <a:pt x="26" y="54"/>
                  </a:cubicBezTo>
                  <a:cubicBezTo>
                    <a:pt x="28" y="54"/>
                    <a:pt x="29" y="54"/>
                    <a:pt x="30" y="54"/>
                  </a:cubicBezTo>
                  <a:cubicBezTo>
                    <a:pt x="30" y="59"/>
                    <a:pt x="30" y="59"/>
                    <a:pt x="30" y="59"/>
                  </a:cubicBezTo>
                  <a:cubicBezTo>
                    <a:pt x="29" y="59"/>
                    <a:pt x="27" y="59"/>
                    <a:pt x="25" y="59"/>
                  </a:cubicBezTo>
                  <a:cubicBezTo>
                    <a:pt x="24" y="58"/>
                    <a:pt x="22" y="58"/>
                    <a:pt x="20" y="57"/>
                  </a:cubicBezTo>
                  <a:cubicBezTo>
                    <a:pt x="20" y="52"/>
                    <a:pt x="20" y="52"/>
                    <a:pt x="20" y="52"/>
                  </a:cubicBezTo>
                  <a:cubicBezTo>
                    <a:pt x="30" y="32"/>
                    <a:pt x="30" y="32"/>
                    <a:pt x="30" y="32"/>
                  </a:cubicBezTo>
                  <a:cubicBezTo>
                    <a:pt x="30" y="31"/>
                    <a:pt x="30" y="31"/>
                    <a:pt x="30" y="31"/>
                  </a:cubicBezTo>
                  <a:cubicBezTo>
                    <a:pt x="20" y="52"/>
                    <a:pt x="20" y="52"/>
                    <a:pt x="20" y="52"/>
                  </a:cubicBezTo>
                  <a:close/>
                  <a:moveTo>
                    <a:pt x="30" y="47"/>
                  </a:moveTo>
                  <a:cubicBezTo>
                    <a:pt x="30" y="42"/>
                    <a:pt x="30" y="42"/>
                    <a:pt x="30" y="42"/>
                  </a:cubicBezTo>
                  <a:cubicBezTo>
                    <a:pt x="28" y="40"/>
                    <a:pt x="26" y="38"/>
                    <a:pt x="25" y="36"/>
                  </a:cubicBezTo>
                  <a:cubicBezTo>
                    <a:pt x="23" y="33"/>
                    <a:pt x="23" y="30"/>
                    <a:pt x="24" y="27"/>
                  </a:cubicBezTo>
                  <a:cubicBezTo>
                    <a:pt x="24" y="27"/>
                    <a:pt x="24" y="27"/>
                    <a:pt x="24" y="27"/>
                  </a:cubicBezTo>
                  <a:cubicBezTo>
                    <a:pt x="24" y="25"/>
                    <a:pt x="26" y="23"/>
                    <a:pt x="28" y="21"/>
                  </a:cubicBezTo>
                  <a:cubicBezTo>
                    <a:pt x="29" y="21"/>
                    <a:pt x="30" y="20"/>
                    <a:pt x="30" y="20"/>
                  </a:cubicBezTo>
                  <a:cubicBezTo>
                    <a:pt x="30" y="15"/>
                    <a:pt x="30" y="15"/>
                    <a:pt x="30" y="15"/>
                  </a:cubicBezTo>
                  <a:cubicBezTo>
                    <a:pt x="29" y="15"/>
                    <a:pt x="27" y="16"/>
                    <a:pt x="26" y="17"/>
                  </a:cubicBezTo>
                  <a:cubicBezTo>
                    <a:pt x="23" y="19"/>
                    <a:pt x="21" y="21"/>
                    <a:pt x="20" y="23"/>
                  </a:cubicBezTo>
                  <a:cubicBezTo>
                    <a:pt x="20" y="38"/>
                    <a:pt x="20" y="38"/>
                    <a:pt x="20" y="38"/>
                  </a:cubicBezTo>
                  <a:cubicBezTo>
                    <a:pt x="20" y="38"/>
                    <a:pt x="20" y="38"/>
                    <a:pt x="20" y="38"/>
                  </a:cubicBezTo>
                  <a:cubicBezTo>
                    <a:pt x="22" y="42"/>
                    <a:pt x="26" y="45"/>
                    <a:pt x="30" y="47"/>
                  </a:cubicBezTo>
                  <a:cubicBezTo>
                    <a:pt x="30" y="47"/>
                    <a:pt x="30" y="47"/>
                    <a:pt x="30" y="47"/>
                  </a:cubicBezTo>
                  <a:cubicBezTo>
                    <a:pt x="30" y="47"/>
                    <a:pt x="30" y="47"/>
                    <a:pt x="30" y="47"/>
                  </a:cubicBezTo>
                  <a:close/>
                  <a:moveTo>
                    <a:pt x="30" y="0"/>
                  </a:moveTo>
                  <a:cubicBezTo>
                    <a:pt x="30" y="5"/>
                    <a:pt x="30" y="5"/>
                    <a:pt x="30" y="5"/>
                  </a:cubicBezTo>
                  <a:cubicBezTo>
                    <a:pt x="30" y="5"/>
                    <a:pt x="30" y="5"/>
                    <a:pt x="30" y="5"/>
                  </a:cubicBezTo>
                  <a:cubicBezTo>
                    <a:pt x="27" y="5"/>
                    <a:pt x="23" y="5"/>
                    <a:pt x="20" y="7"/>
                  </a:cubicBezTo>
                  <a:cubicBezTo>
                    <a:pt x="20" y="2"/>
                    <a:pt x="20" y="2"/>
                    <a:pt x="20" y="2"/>
                  </a:cubicBezTo>
                  <a:cubicBezTo>
                    <a:pt x="23" y="0"/>
                    <a:pt x="27" y="0"/>
                    <a:pt x="30" y="0"/>
                  </a:cubicBez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38"/>
                  </a:moveTo>
                  <a:cubicBezTo>
                    <a:pt x="18" y="34"/>
                    <a:pt x="18" y="30"/>
                    <a:pt x="19" y="26"/>
                  </a:cubicBezTo>
                  <a:cubicBezTo>
                    <a:pt x="19" y="26"/>
                    <a:pt x="19" y="26"/>
                    <a:pt x="19" y="26"/>
                  </a:cubicBezTo>
                  <a:cubicBezTo>
                    <a:pt x="19" y="25"/>
                    <a:pt x="20" y="24"/>
                    <a:pt x="20" y="23"/>
                  </a:cubicBezTo>
                  <a:cubicBezTo>
                    <a:pt x="20" y="38"/>
                    <a:pt x="20" y="38"/>
                    <a:pt x="20" y="38"/>
                  </a:cubicBezTo>
                  <a:close/>
                  <a:moveTo>
                    <a:pt x="20" y="2"/>
                  </a:moveTo>
                  <a:cubicBezTo>
                    <a:pt x="17" y="3"/>
                    <a:pt x="15" y="4"/>
                    <a:pt x="12" y="6"/>
                  </a:cubicBezTo>
                  <a:cubicBezTo>
                    <a:pt x="7" y="10"/>
                    <a:pt x="3" y="15"/>
                    <a:pt x="2" y="21"/>
                  </a:cubicBezTo>
                  <a:cubicBezTo>
                    <a:pt x="2" y="22"/>
                    <a:pt x="2" y="22"/>
                    <a:pt x="2" y="22"/>
                  </a:cubicBezTo>
                  <a:cubicBezTo>
                    <a:pt x="0" y="29"/>
                    <a:pt x="1" y="36"/>
                    <a:pt x="3" y="42"/>
                  </a:cubicBezTo>
                  <a:cubicBezTo>
                    <a:pt x="6" y="48"/>
                    <a:pt x="12" y="53"/>
                    <a:pt x="18" y="56"/>
                  </a:cubicBezTo>
                  <a:cubicBezTo>
                    <a:pt x="18" y="56"/>
                    <a:pt x="18" y="56"/>
                    <a:pt x="18" y="56"/>
                  </a:cubicBezTo>
                  <a:cubicBezTo>
                    <a:pt x="19" y="57"/>
                    <a:pt x="20" y="57"/>
                    <a:pt x="20" y="57"/>
                  </a:cubicBezTo>
                  <a:cubicBezTo>
                    <a:pt x="20" y="52"/>
                    <a:pt x="20" y="52"/>
                    <a:pt x="20" y="52"/>
                  </a:cubicBezTo>
                  <a:cubicBezTo>
                    <a:pt x="20" y="52"/>
                    <a:pt x="20" y="52"/>
                    <a:pt x="20" y="52"/>
                  </a:cubicBezTo>
                  <a:cubicBezTo>
                    <a:pt x="20" y="52"/>
                    <a:pt x="20" y="52"/>
                    <a:pt x="20" y="52"/>
                  </a:cubicBezTo>
                  <a:cubicBezTo>
                    <a:pt x="15" y="50"/>
                    <a:pt x="10" y="45"/>
                    <a:pt x="8" y="40"/>
                  </a:cubicBezTo>
                  <a:cubicBezTo>
                    <a:pt x="5" y="35"/>
                    <a:pt x="5" y="29"/>
                    <a:pt x="6" y="23"/>
                  </a:cubicBezTo>
                  <a:cubicBezTo>
                    <a:pt x="6" y="23"/>
                    <a:pt x="6" y="23"/>
                    <a:pt x="6" y="23"/>
                  </a:cubicBezTo>
                  <a:cubicBezTo>
                    <a:pt x="8" y="17"/>
                    <a:pt x="11" y="13"/>
                    <a:pt x="15" y="10"/>
                  </a:cubicBezTo>
                  <a:cubicBezTo>
                    <a:pt x="17" y="8"/>
                    <a:pt x="18" y="7"/>
                    <a:pt x="20" y="7"/>
                  </a:cubicBezTo>
                  <a:cubicBezTo>
                    <a:pt x="20" y="2"/>
                    <a:pt x="20" y="2"/>
                    <a:pt x="20" y="2"/>
                  </a:cubicBezTo>
                  <a:close/>
                  <a:moveTo>
                    <a:pt x="20" y="52"/>
                  </a:moveTo>
                  <a:cubicBezTo>
                    <a:pt x="20" y="52"/>
                    <a:pt x="20" y="52"/>
                    <a:pt x="20" y="5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6" name="Freeform 219"/>
            <p:cNvSpPr>
              <a:spLocks noEditPoints="1"/>
            </p:cNvSpPr>
            <p:nvPr/>
          </p:nvSpPr>
          <p:spPr bwMode="auto">
            <a:xfrm>
              <a:off x="4335895" y="1429261"/>
              <a:ext cx="316234" cy="337918"/>
            </a:xfrm>
            <a:custGeom>
              <a:avLst/>
              <a:gdLst>
                <a:gd name="T0" fmla="*/ 108 w 123"/>
                <a:gd name="T1" fmla="*/ 83 h 131"/>
                <a:gd name="T2" fmla="*/ 118 w 123"/>
                <a:gd name="T3" fmla="*/ 66 h 131"/>
                <a:gd name="T4" fmla="*/ 93 w 123"/>
                <a:gd name="T5" fmla="*/ 63 h 131"/>
                <a:gd name="T6" fmla="*/ 81 w 123"/>
                <a:gd name="T7" fmla="*/ 73 h 131"/>
                <a:gd name="T8" fmla="*/ 80 w 123"/>
                <a:gd name="T9" fmla="*/ 73 h 131"/>
                <a:gd name="T10" fmla="*/ 80 w 123"/>
                <a:gd name="T11" fmla="*/ 60 h 131"/>
                <a:gd name="T12" fmla="*/ 82 w 123"/>
                <a:gd name="T13" fmla="*/ 29 h 131"/>
                <a:gd name="T14" fmla="*/ 72 w 123"/>
                <a:gd name="T15" fmla="*/ 18 h 131"/>
                <a:gd name="T16" fmla="*/ 64 w 123"/>
                <a:gd name="T17" fmla="*/ 2 h 131"/>
                <a:gd name="T18" fmla="*/ 85 w 123"/>
                <a:gd name="T19" fmla="*/ 26 h 131"/>
                <a:gd name="T20" fmla="*/ 84 w 123"/>
                <a:gd name="T21" fmla="*/ 63 h 131"/>
                <a:gd name="T22" fmla="*/ 83 w 123"/>
                <a:gd name="T23" fmla="*/ 69 h 131"/>
                <a:gd name="T24" fmla="*/ 83 w 123"/>
                <a:gd name="T25" fmla="*/ 69 h 131"/>
                <a:gd name="T26" fmla="*/ 88 w 123"/>
                <a:gd name="T27" fmla="*/ 62 h 131"/>
                <a:gd name="T28" fmla="*/ 117 w 123"/>
                <a:gd name="T29" fmla="*/ 37 h 131"/>
                <a:gd name="T30" fmla="*/ 123 w 123"/>
                <a:gd name="T31" fmla="*/ 74 h 131"/>
                <a:gd name="T32" fmla="*/ 110 w 123"/>
                <a:gd name="T33" fmla="*/ 87 h 131"/>
                <a:gd name="T34" fmla="*/ 102 w 123"/>
                <a:gd name="T35" fmla="*/ 91 h 131"/>
                <a:gd name="T36" fmla="*/ 101 w 123"/>
                <a:gd name="T37" fmla="*/ 93 h 131"/>
                <a:gd name="T38" fmla="*/ 109 w 123"/>
                <a:gd name="T39" fmla="*/ 90 h 131"/>
                <a:gd name="T40" fmla="*/ 123 w 123"/>
                <a:gd name="T41" fmla="*/ 90 h 131"/>
                <a:gd name="T42" fmla="*/ 79 w 123"/>
                <a:gd name="T43" fmla="*/ 126 h 131"/>
                <a:gd name="T44" fmla="*/ 62 w 123"/>
                <a:gd name="T45" fmla="*/ 115 h 131"/>
                <a:gd name="T46" fmla="*/ 62 w 123"/>
                <a:gd name="T47" fmla="*/ 56 h 131"/>
                <a:gd name="T48" fmla="*/ 67 w 123"/>
                <a:gd name="T49" fmla="*/ 110 h 131"/>
                <a:gd name="T50" fmla="*/ 82 w 123"/>
                <a:gd name="T51" fmla="*/ 123 h 131"/>
                <a:gd name="T52" fmla="*/ 117 w 123"/>
                <a:gd name="T53" fmla="*/ 92 h 131"/>
                <a:gd name="T54" fmla="*/ 102 w 123"/>
                <a:gd name="T55" fmla="*/ 98 h 131"/>
                <a:gd name="T56" fmla="*/ 96 w 123"/>
                <a:gd name="T57" fmla="*/ 92 h 131"/>
                <a:gd name="T58" fmla="*/ 62 w 123"/>
                <a:gd name="T59" fmla="*/ 6 h 131"/>
                <a:gd name="T60" fmla="*/ 35 w 123"/>
                <a:gd name="T61" fmla="*/ 44 h 131"/>
                <a:gd name="T62" fmla="*/ 44 w 123"/>
                <a:gd name="T63" fmla="*/ 61 h 131"/>
                <a:gd name="T64" fmla="*/ 43 w 123"/>
                <a:gd name="T65" fmla="*/ 73 h 131"/>
                <a:gd name="T66" fmla="*/ 36 w 123"/>
                <a:gd name="T67" fmla="*/ 72 h 131"/>
                <a:gd name="T68" fmla="*/ 30 w 123"/>
                <a:gd name="T69" fmla="*/ 63 h 131"/>
                <a:gd name="T70" fmla="*/ 6 w 123"/>
                <a:gd name="T71" fmla="*/ 57 h 131"/>
                <a:gd name="T72" fmla="*/ 13 w 123"/>
                <a:gd name="T73" fmla="*/ 82 h 131"/>
                <a:gd name="T74" fmla="*/ 24 w 123"/>
                <a:gd name="T75" fmla="*/ 87 h 131"/>
                <a:gd name="T76" fmla="*/ 25 w 123"/>
                <a:gd name="T77" fmla="*/ 97 h 131"/>
                <a:gd name="T78" fmla="*/ 12 w 123"/>
                <a:gd name="T79" fmla="*/ 95 h 131"/>
                <a:gd name="T80" fmla="*/ 30 w 123"/>
                <a:gd name="T81" fmla="*/ 125 h 131"/>
                <a:gd name="T82" fmla="*/ 54 w 123"/>
                <a:gd name="T83" fmla="*/ 114 h 131"/>
                <a:gd name="T84" fmla="*/ 59 w 123"/>
                <a:gd name="T85" fmla="*/ 59 h 131"/>
                <a:gd name="T86" fmla="*/ 61 w 123"/>
                <a:gd name="T87" fmla="*/ 115 h 131"/>
                <a:gd name="T88" fmla="*/ 46 w 123"/>
                <a:gd name="T89" fmla="*/ 124 h 131"/>
                <a:gd name="T90" fmla="*/ 10 w 123"/>
                <a:gd name="T91" fmla="*/ 114 h 131"/>
                <a:gd name="T92" fmla="*/ 14 w 123"/>
                <a:gd name="T93" fmla="*/ 90 h 131"/>
                <a:gd name="T94" fmla="*/ 22 w 123"/>
                <a:gd name="T95" fmla="*/ 93 h 131"/>
                <a:gd name="T96" fmla="*/ 22 w 123"/>
                <a:gd name="T97" fmla="*/ 91 h 131"/>
                <a:gd name="T98" fmla="*/ 13 w 123"/>
                <a:gd name="T99" fmla="*/ 87 h 131"/>
                <a:gd name="T100" fmla="*/ 0 w 123"/>
                <a:gd name="T101" fmla="*/ 74 h 131"/>
                <a:gd name="T102" fmla="*/ 4 w 123"/>
                <a:gd name="T103" fmla="*/ 38 h 131"/>
                <a:gd name="T104" fmla="*/ 35 w 123"/>
                <a:gd name="T105" fmla="*/ 62 h 131"/>
                <a:gd name="T106" fmla="*/ 40 w 123"/>
                <a:gd name="T107" fmla="*/ 69 h 131"/>
                <a:gd name="T108" fmla="*/ 40 w 123"/>
                <a:gd name="T109" fmla="*/ 69 h 131"/>
                <a:gd name="T110" fmla="*/ 39 w 123"/>
                <a:gd name="T111" fmla="*/ 63 h 131"/>
                <a:gd name="T112" fmla="*/ 30 w 123"/>
                <a:gd name="T113" fmla="*/ 44 h 131"/>
                <a:gd name="T114" fmla="*/ 59 w 123"/>
                <a:gd name="T115" fmla="*/ 2 h 131"/>
                <a:gd name="T116" fmla="*/ 62 w 123"/>
                <a:gd name="T117" fmla="*/ 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31">
                  <a:moveTo>
                    <a:pt x="99" y="87"/>
                  </a:moveTo>
                  <a:cubicBezTo>
                    <a:pt x="102" y="85"/>
                    <a:pt x="105" y="84"/>
                    <a:pt x="108" y="83"/>
                  </a:cubicBezTo>
                  <a:cubicBezTo>
                    <a:pt x="108" y="83"/>
                    <a:pt x="108" y="83"/>
                    <a:pt x="108" y="83"/>
                  </a:cubicBezTo>
                  <a:cubicBezTo>
                    <a:pt x="108" y="83"/>
                    <a:pt x="108" y="83"/>
                    <a:pt x="108" y="83"/>
                  </a:cubicBezTo>
                  <a:cubicBezTo>
                    <a:pt x="109" y="83"/>
                    <a:pt x="110" y="82"/>
                    <a:pt x="111" y="82"/>
                  </a:cubicBezTo>
                  <a:cubicBezTo>
                    <a:pt x="113" y="81"/>
                    <a:pt x="115" y="81"/>
                    <a:pt x="117" y="80"/>
                  </a:cubicBezTo>
                  <a:cubicBezTo>
                    <a:pt x="117" y="77"/>
                    <a:pt x="118" y="75"/>
                    <a:pt x="118" y="73"/>
                  </a:cubicBezTo>
                  <a:cubicBezTo>
                    <a:pt x="118" y="71"/>
                    <a:pt x="118" y="68"/>
                    <a:pt x="118" y="66"/>
                  </a:cubicBezTo>
                  <a:cubicBezTo>
                    <a:pt x="118" y="63"/>
                    <a:pt x="117" y="60"/>
                    <a:pt x="117" y="57"/>
                  </a:cubicBezTo>
                  <a:cubicBezTo>
                    <a:pt x="116" y="52"/>
                    <a:pt x="116" y="48"/>
                    <a:pt x="115" y="43"/>
                  </a:cubicBezTo>
                  <a:cubicBezTo>
                    <a:pt x="114" y="44"/>
                    <a:pt x="113" y="44"/>
                    <a:pt x="112" y="45"/>
                  </a:cubicBezTo>
                  <a:cubicBezTo>
                    <a:pt x="104" y="49"/>
                    <a:pt x="96" y="53"/>
                    <a:pt x="93" y="63"/>
                  </a:cubicBezTo>
                  <a:cubicBezTo>
                    <a:pt x="93" y="64"/>
                    <a:pt x="92" y="67"/>
                    <a:pt x="91" y="69"/>
                  </a:cubicBezTo>
                  <a:cubicBezTo>
                    <a:pt x="90" y="70"/>
                    <a:pt x="89" y="71"/>
                    <a:pt x="87" y="72"/>
                  </a:cubicBezTo>
                  <a:cubicBezTo>
                    <a:pt x="86" y="74"/>
                    <a:pt x="84" y="74"/>
                    <a:pt x="82" y="74"/>
                  </a:cubicBezTo>
                  <a:cubicBezTo>
                    <a:pt x="82" y="74"/>
                    <a:pt x="81" y="73"/>
                    <a:pt x="81" y="73"/>
                  </a:cubicBezTo>
                  <a:cubicBezTo>
                    <a:pt x="81" y="73"/>
                    <a:pt x="81" y="73"/>
                    <a:pt x="81" y="73"/>
                  </a:cubicBezTo>
                  <a:cubicBezTo>
                    <a:pt x="81" y="73"/>
                    <a:pt x="81" y="73"/>
                    <a:pt x="81" y="73"/>
                  </a:cubicBezTo>
                  <a:cubicBezTo>
                    <a:pt x="80" y="73"/>
                    <a:pt x="80" y="73"/>
                    <a:pt x="80" y="73"/>
                  </a:cubicBezTo>
                  <a:cubicBezTo>
                    <a:pt x="80" y="73"/>
                    <a:pt x="80" y="73"/>
                    <a:pt x="80" y="73"/>
                  </a:cubicBezTo>
                  <a:cubicBezTo>
                    <a:pt x="78" y="71"/>
                    <a:pt x="77" y="69"/>
                    <a:pt x="78" y="66"/>
                  </a:cubicBezTo>
                  <a:cubicBezTo>
                    <a:pt x="78" y="64"/>
                    <a:pt x="79" y="62"/>
                    <a:pt x="80" y="61"/>
                  </a:cubicBezTo>
                  <a:cubicBezTo>
                    <a:pt x="80" y="61"/>
                    <a:pt x="80" y="60"/>
                    <a:pt x="80" y="60"/>
                  </a:cubicBezTo>
                  <a:cubicBezTo>
                    <a:pt x="80" y="60"/>
                    <a:pt x="80" y="60"/>
                    <a:pt x="80" y="60"/>
                  </a:cubicBezTo>
                  <a:cubicBezTo>
                    <a:pt x="81" y="59"/>
                    <a:pt x="82" y="58"/>
                    <a:pt x="83" y="57"/>
                  </a:cubicBezTo>
                  <a:cubicBezTo>
                    <a:pt x="86" y="53"/>
                    <a:pt x="89" y="49"/>
                    <a:pt x="89" y="44"/>
                  </a:cubicBezTo>
                  <a:cubicBezTo>
                    <a:pt x="89" y="39"/>
                    <a:pt x="85" y="34"/>
                    <a:pt x="82" y="29"/>
                  </a:cubicBezTo>
                  <a:cubicBezTo>
                    <a:pt x="82" y="29"/>
                    <a:pt x="82" y="29"/>
                    <a:pt x="82" y="29"/>
                  </a:cubicBezTo>
                  <a:cubicBezTo>
                    <a:pt x="82" y="29"/>
                    <a:pt x="82" y="29"/>
                    <a:pt x="82" y="29"/>
                  </a:cubicBezTo>
                  <a:cubicBezTo>
                    <a:pt x="81" y="29"/>
                    <a:pt x="81" y="29"/>
                    <a:pt x="81" y="29"/>
                  </a:cubicBezTo>
                  <a:cubicBezTo>
                    <a:pt x="81" y="29"/>
                    <a:pt x="81" y="29"/>
                    <a:pt x="81" y="29"/>
                  </a:cubicBezTo>
                  <a:cubicBezTo>
                    <a:pt x="78" y="25"/>
                    <a:pt x="75" y="22"/>
                    <a:pt x="72" y="18"/>
                  </a:cubicBezTo>
                  <a:cubicBezTo>
                    <a:pt x="68" y="14"/>
                    <a:pt x="65" y="11"/>
                    <a:pt x="62" y="6"/>
                  </a:cubicBezTo>
                  <a:cubicBezTo>
                    <a:pt x="62" y="0"/>
                    <a:pt x="62" y="0"/>
                    <a:pt x="62" y="0"/>
                  </a:cubicBezTo>
                  <a:cubicBezTo>
                    <a:pt x="62" y="0"/>
                    <a:pt x="62" y="0"/>
                    <a:pt x="62" y="0"/>
                  </a:cubicBezTo>
                  <a:cubicBezTo>
                    <a:pt x="63" y="0"/>
                    <a:pt x="64" y="1"/>
                    <a:pt x="64" y="2"/>
                  </a:cubicBezTo>
                  <a:cubicBezTo>
                    <a:pt x="67" y="6"/>
                    <a:pt x="71" y="11"/>
                    <a:pt x="75" y="15"/>
                  </a:cubicBezTo>
                  <a:cubicBezTo>
                    <a:pt x="79" y="18"/>
                    <a:pt x="82" y="22"/>
                    <a:pt x="85" y="26"/>
                  </a:cubicBezTo>
                  <a:cubicBezTo>
                    <a:pt x="85" y="26"/>
                    <a:pt x="85" y="26"/>
                    <a:pt x="85" y="26"/>
                  </a:cubicBezTo>
                  <a:cubicBezTo>
                    <a:pt x="85" y="26"/>
                    <a:pt x="85" y="26"/>
                    <a:pt x="85" y="26"/>
                  </a:cubicBezTo>
                  <a:cubicBezTo>
                    <a:pt x="85" y="26"/>
                    <a:pt x="85" y="26"/>
                    <a:pt x="85" y="26"/>
                  </a:cubicBezTo>
                  <a:cubicBezTo>
                    <a:pt x="89" y="31"/>
                    <a:pt x="94" y="37"/>
                    <a:pt x="93" y="44"/>
                  </a:cubicBezTo>
                  <a:cubicBezTo>
                    <a:pt x="93" y="51"/>
                    <a:pt x="90" y="55"/>
                    <a:pt x="86" y="60"/>
                  </a:cubicBezTo>
                  <a:cubicBezTo>
                    <a:pt x="86" y="61"/>
                    <a:pt x="85" y="62"/>
                    <a:pt x="84" y="63"/>
                  </a:cubicBezTo>
                  <a:cubicBezTo>
                    <a:pt x="84" y="63"/>
                    <a:pt x="84" y="63"/>
                    <a:pt x="84" y="63"/>
                  </a:cubicBezTo>
                  <a:cubicBezTo>
                    <a:pt x="84" y="63"/>
                    <a:pt x="84" y="63"/>
                    <a:pt x="84" y="63"/>
                  </a:cubicBezTo>
                  <a:cubicBezTo>
                    <a:pt x="83" y="64"/>
                    <a:pt x="83" y="66"/>
                    <a:pt x="82" y="67"/>
                  </a:cubicBezTo>
                  <a:cubicBezTo>
                    <a:pt x="82" y="68"/>
                    <a:pt x="82" y="68"/>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4" y="69"/>
                    <a:pt x="84" y="69"/>
                    <a:pt x="85" y="69"/>
                  </a:cubicBezTo>
                  <a:cubicBezTo>
                    <a:pt x="85" y="68"/>
                    <a:pt x="86" y="67"/>
                    <a:pt x="87" y="66"/>
                  </a:cubicBezTo>
                  <a:cubicBezTo>
                    <a:pt x="88" y="65"/>
                    <a:pt x="88" y="63"/>
                    <a:pt x="88" y="62"/>
                  </a:cubicBezTo>
                  <a:cubicBezTo>
                    <a:pt x="92" y="50"/>
                    <a:pt x="101" y="45"/>
                    <a:pt x="110" y="41"/>
                  </a:cubicBezTo>
                  <a:cubicBezTo>
                    <a:pt x="112" y="40"/>
                    <a:pt x="114" y="39"/>
                    <a:pt x="116" y="37"/>
                  </a:cubicBezTo>
                  <a:cubicBezTo>
                    <a:pt x="116" y="37"/>
                    <a:pt x="116" y="37"/>
                    <a:pt x="116" y="37"/>
                  </a:cubicBezTo>
                  <a:cubicBezTo>
                    <a:pt x="117" y="37"/>
                    <a:pt x="117" y="37"/>
                    <a:pt x="117" y="37"/>
                  </a:cubicBezTo>
                  <a:cubicBezTo>
                    <a:pt x="119" y="37"/>
                    <a:pt x="120" y="38"/>
                    <a:pt x="120" y="39"/>
                  </a:cubicBezTo>
                  <a:cubicBezTo>
                    <a:pt x="120" y="45"/>
                    <a:pt x="121" y="50"/>
                    <a:pt x="122" y="56"/>
                  </a:cubicBezTo>
                  <a:cubicBezTo>
                    <a:pt x="122" y="59"/>
                    <a:pt x="123" y="62"/>
                    <a:pt x="123" y="66"/>
                  </a:cubicBezTo>
                  <a:cubicBezTo>
                    <a:pt x="123" y="68"/>
                    <a:pt x="123" y="71"/>
                    <a:pt x="123" y="74"/>
                  </a:cubicBezTo>
                  <a:cubicBezTo>
                    <a:pt x="123" y="76"/>
                    <a:pt x="122" y="79"/>
                    <a:pt x="121" y="82"/>
                  </a:cubicBezTo>
                  <a:cubicBezTo>
                    <a:pt x="121" y="82"/>
                    <a:pt x="121" y="83"/>
                    <a:pt x="120" y="83"/>
                  </a:cubicBezTo>
                  <a:cubicBezTo>
                    <a:pt x="118" y="85"/>
                    <a:pt x="115" y="86"/>
                    <a:pt x="112" y="87"/>
                  </a:cubicBezTo>
                  <a:cubicBezTo>
                    <a:pt x="111" y="87"/>
                    <a:pt x="111" y="87"/>
                    <a:pt x="110" y="87"/>
                  </a:cubicBezTo>
                  <a:cubicBezTo>
                    <a:pt x="110" y="87"/>
                    <a:pt x="110" y="87"/>
                    <a:pt x="110" y="87"/>
                  </a:cubicBezTo>
                  <a:cubicBezTo>
                    <a:pt x="110" y="87"/>
                    <a:pt x="110" y="87"/>
                    <a:pt x="110" y="87"/>
                  </a:cubicBezTo>
                  <a:cubicBezTo>
                    <a:pt x="109" y="88"/>
                    <a:pt x="109" y="88"/>
                    <a:pt x="109" y="88"/>
                  </a:cubicBezTo>
                  <a:cubicBezTo>
                    <a:pt x="107" y="89"/>
                    <a:pt x="104" y="90"/>
                    <a:pt x="102" y="91"/>
                  </a:cubicBezTo>
                  <a:cubicBezTo>
                    <a:pt x="102" y="91"/>
                    <a:pt x="102" y="91"/>
                    <a:pt x="102" y="91"/>
                  </a:cubicBezTo>
                  <a:cubicBezTo>
                    <a:pt x="101" y="91"/>
                    <a:pt x="101" y="92"/>
                    <a:pt x="101" y="92"/>
                  </a:cubicBezTo>
                  <a:cubicBezTo>
                    <a:pt x="101" y="92"/>
                    <a:pt x="101" y="92"/>
                    <a:pt x="101" y="92"/>
                  </a:cubicBezTo>
                  <a:cubicBezTo>
                    <a:pt x="101" y="93"/>
                    <a:pt x="101" y="93"/>
                    <a:pt x="101" y="93"/>
                  </a:cubicBezTo>
                  <a:cubicBezTo>
                    <a:pt x="101" y="93"/>
                    <a:pt x="101" y="93"/>
                    <a:pt x="101" y="93"/>
                  </a:cubicBezTo>
                  <a:cubicBezTo>
                    <a:pt x="101" y="93"/>
                    <a:pt x="101" y="93"/>
                    <a:pt x="102" y="93"/>
                  </a:cubicBezTo>
                  <a:cubicBezTo>
                    <a:pt x="102" y="93"/>
                    <a:pt x="102" y="93"/>
                    <a:pt x="102" y="93"/>
                  </a:cubicBezTo>
                  <a:cubicBezTo>
                    <a:pt x="104" y="93"/>
                    <a:pt x="107" y="92"/>
                    <a:pt x="109" y="90"/>
                  </a:cubicBezTo>
                  <a:cubicBezTo>
                    <a:pt x="113" y="88"/>
                    <a:pt x="116" y="87"/>
                    <a:pt x="121" y="87"/>
                  </a:cubicBezTo>
                  <a:cubicBezTo>
                    <a:pt x="121" y="87"/>
                    <a:pt x="121" y="87"/>
                    <a:pt x="121" y="87"/>
                  </a:cubicBezTo>
                  <a:cubicBezTo>
                    <a:pt x="121" y="87"/>
                    <a:pt x="121" y="87"/>
                    <a:pt x="121" y="87"/>
                  </a:cubicBezTo>
                  <a:cubicBezTo>
                    <a:pt x="122" y="87"/>
                    <a:pt x="123" y="88"/>
                    <a:pt x="123" y="90"/>
                  </a:cubicBezTo>
                  <a:cubicBezTo>
                    <a:pt x="121" y="99"/>
                    <a:pt x="118" y="107"/>
                    <a:pt x="113" y="114"/>
                  </a:cubicBezTo>
                  <a:cubicBezTo>
                    <a:pt x="109" y="121"/>
                    <a:pt x="103" y="126"/>
                    <a:pt x="95" y="129"/>
                  </a:cubicBezTo>
                  <a:cubicBezTo>
                    <a:pt x="92" y="131"/>
                    <a:pt x="89" y="131"/>
                    <a:pt x="87" y="130"/>
                  </a:cubicBezTo>
                  <a:cubicBezTo>
                    <a:pt x="84" y="130"/>
                    <a:pt x="82" y="128"/>
                    <a:pt x="79" y="126"/>
                  </a:cubicBezTo>
                  <a:cubicBezTo>
                    <a:pt x="79" y="126"/>
                    <a:pt x="78" y="125"/>
                    <a:pt x="77" y="124"/>
                  </a:cubicBezTo>
                  <a:cubicBezTo>
                    <a:pt x="74" y="122"/>
                    <a:pt x="72" y="120"/>
                    <a:pt x="68" y="119"/>
                  </a:cubicBezTo>
                  <a:cubicBezTo>
                    <a:pt x="68" y="119"/>
                    <a:pt x="67" y="119"/>
                    <a:pt x="67" y="119"/>
                  </a:cubicBezTo>
                  <a:cubicBezTo>
                    <a:pt x="64" y="119"/>
                    <a:pt x="62" y="119"/>
                    <a:pt x="62" y="115"/>
                  </a:cubicBezTo>
                  <a:cubicBezTo>
                    <a:pt x="62" y="110"/>
                    <a:pt x="62" y="110"/>
                    <a:pt x="62" y="110"/>
                  </a:cubicBezTo>
                  <a:cubicBezTo>
                    <a:pt x="62" y="106"/>
                    <a:pt x="62" y="103"/>
                    <a:pt x="62" y="100"/>
                  </a:cubicBezTo>
                  <a:cubicBezTo>
                    <a:pt x="62" y="100"/>
                    <a:pt x="62" y="100"/>
                    <a:pt x="62" y="100"/>
                  </a:cubicBezTo>
                  <a:cubicBezTo>
                    <a:pt x="62" y="56"/>
                    <a:pt x="62" y="56"/>
                    <a:pt x="62" y="56"/>
                  </a:cubicBezTo>
                  <a:cubicBezTo>
                    <a:pt x="62" y="56"/>
                    <a:pt x="62" y="56"/>
                    <a:pt x="62" y="56"/>
                  </a:cubicBezTo>
                  <a:cubicBezTo>
                    <a:pt x="63" y="56"/>
                    <a:pt x="64" y="57"/>
                    <a:pt x="64" y="59"/>
                  </a:cubicBezTo>
                  <a:cubicBezTo>
                    <a:pt x="64" y="68"/>
                    <a:pt x="65" y="76"/>
                    <a:pt x="65" y="84"/>
                  </a:cubicBezTo>
                  <a:cubicBezTo>
                    <a:pt x="66" y="92"/>
                    <a:pt x="66" y="100"/>
                    <a:pt x="67" y="110"/>
                  </a:cubicBezTo>
                  <a:cubicBezTo>
                    <a:pt x="67" y="114"/>
                    <a:pt x="67" y="114"/>
                    <a:pt x="67" y="114"/>
                  </a:cubicBezTo>
                  <a:cubicBezTo>
                    <a:pt x="68" y="114"/>
                    <a:pt x="68" y="114"/>
                    <a:pt x="69" y="114"/>
                  </a:cubicBezTo>
                  <a:cubicBezTo>
                    <a:pt x="74" y="115"/>
                    <a:pt x="77" y="118"/>
                    <a:pt x="80" y="121"/>
                  </a:cubicBezTo>
                  <a:cubicBezTo>
                    <a:pt x="81" y="121"/>
                    <a:pt x="82" y="122"/>
                    <a:pt x="82" y="123"/>
                  </a:cubicBezTo>
                  <a:cubicBezTo>
                    <a:pt x="84" y="124"/>
                    <a:pt x="86" y="125"/>
                    <a:pt x="88" y="126"/>
                  </a:cubicBezTo>
                  <a:cubicBezTo>
                    <a:pt x="89" y="126"/>
                    <a:pt x="91" y="126"/>
                    <a:pt x="93" y="125"/>
                  </a:cubicBezTo>
                  <a:cubicBezTo>
                    <a:pt x="100" y="122"/>
                    <a:pt x="105" y="117"/>
                    <a:pt x="109" y="111"/>
                  </a:cubicBezTo>
                  <a:cubicBezTo>
                    <a:pt x="113" y="106"/>
                    <a:pt x="116" y="99"/>
                    <a:pt x="117" y="92"/>
                  </a:cubicBezTo>
                  <a:cubicBezTo>
                    <a:pt x="115" y="92"/>
                    <a:pt x="113" y="94"/>
                    <a:pt x="111" y="95"/>
                  </a:cubicBezTo>
                  <a:cubicBezTo>
                    <a:pt x="108" y="96"/>
                    <a:pt x="106" y="98"/>
                    <a:pt x="102" y="98"/>
                  </a:cubicBezTo>
                  <a:cubicBezTo>
                    <a:pt x="102" y="98"/>
                    <a:pt x="102" y="98"/>
                    <a:pt x="102" y="98"/>
                  </a:cubicBezTo>
                  <a:cubicBezTo>
                    <a:pt x="102" y="98"/>
                    <a:pt x="102" y="98"/>
                    <a:pt x="102" y="98"/>
                  </a:cubicBezTo>
                  <a:cubicBezTo>
                    <a:pt x="101" y="98"/>
                    <a:pt x="99" y="98"/>
                    <a:pt x="98" y="97"/>
                  </a:cubicBezTo>
                  <a:cubicBezTo>
                    <a:pt x="97" y="97"/>
                    <a:pt x="97" y="96"/>
                    <a:pt x="96" y="95"/>
                  </a:cubicBezTo>
                  <a:cubicBezTo>
                    <a:pt x="96" y="94"/>
                    <a:pt x="96" y="93"/>
                    <a:pt x="96" y="92"/>
                  </a:cubicBezTo>
                  <a:cubicBezTo>
                    <a:pt x="96" y="92"/>
                    <a:pt x="96" y="92"/>
                    <a:pt x="96" y="92"/>
                  </a:cubicBezTo>
                  <a:cubicBezTo>
                    <a:pt x="96" y="92"/>
                    <a:pt x="96" y="92"/>
                    <a:pt x="96" y="92"/>
                  </a:cubicBezTo>
                  <a:cubicBezTo>
                    <a:pt x="96" y="90"/>
                    <a:pt x="97" y="88"/>
                    <a:pt x="99" y="87"/>
                  </a:cubicBezTo>
                  <a:cubicBezTo>
                    <a:pt x="99" y="87"/>
                    <a:pt x="99" y="87"/>
                    <a:pt x="99" y="87"/>
                  </a:cubicBezTo>
                  <a:close/>
                  <a:moveTo>
                    <a:pt x="62" y="6"/>
                  </a:moveTo>
                  <a:cubicBezTo>
                    <a:pt x="58" y="11"/>
                    <a:pt x="55" y="14"/>
                    <a:pt x="51" y="18"/>
                  </a:cubicBezTo>
                  <a:cubicBezTo>
                    <a:pt x="48" y="22"/>
                    <a:pt x="45" y="25"/>
                    <a:pt x="42" y="29"/>
                  </a:cubicBezTo>
                  <a:cubicBezTo>
                    <a:pt x="42" y="29"/>
                    <a:pt x="42" y="29"/>
                    <a:pt x="42" y="29"/>
                  </a:cubicBezTo>
                  <a:cubicBezTo>
                    <a:pt x="38" y="34"/>
                    <a:pt x="34" y="39"/>
                    <a:pt x="35" y="44"/>
                  </a:cubicBezTo>
                  <a:cubicBezTo>
                    <a:pt x="35" y="49"/>
                    <a:pt x="38" y="53"/>
                    <a:pt x="41" y="57"/>
                  </a:cubicBezTo>
                  <a:cubicBezTo>
                    <a:pt x="41" y="58"/>
                    <a:pt x="42" y="59"/>
                    <a:pt x="43" y="60"/>
                  </a:cubicBezTo>
                  <a:cubicBezTo>
                    <a:pt x="43" y="60"/>
                    <a:pt x="43" y="60"/>
                    <a:pt x="43" y="60"/>
                  </a:cubicBezTo>
                  <a:cubicBezTo>
                    <a:pt x="43" y="60"/>
                    <a:pt x="43" y="61"/>
                    <a:pt x="44" y="61"/>
                  </a:cubicBezTo>
                  <a:cubicBezTo>
                    <a:pt x="44" y="62"/>
                    <a:pt x="45" y="64"/>
                    <a:pt x="46" y="66"/>
                  </a:cubicBezTo>
                  <a:cubicBezTo>
                    <a:pt x="46" y="69"/>
                    <a:pt x="45" y="71"/>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2" y="73"/>
                    <a:pt x="42" y="74"/>
                    <a:pt x="41" y="74"/>
                  </a:cubicBezTo>
                  <a:cubicBezTo>
                    <a:pt x="39" y="74"/>
                    <a:pt x="37" y="74"/>
                    <a:pt x="36" y="72"/>
                  </a:cubicBezTo>
                  <a:cubicBezTo>
                    <a:pt x="36" y="72"/>
                    <a:pt x="36" y="72"/>
                    <a:pt x="36" y="72"/>
                  </a:cubicBezTo>
                  <a:cubicBezTo>
                    <a:pt x="36" y="72"/>
                    <a:pt x="36" y="72"/>
                    <a:pt x="36" y="72"/>
                  </a:cubicBezTo>
                  <a:cubicBezTo>
                    <a:pt x="35" y="71"/>
                    <a:pt x="33" y="70"/>
                    <a:pt x="33" y="69"/>
                  </a:cubicBezTo>
                  <a:cubicBezTo>
                    <a:pt x="31" y="67"/>
                    <a:pt x="30" y="64"/>
                    <a:pt x="30" y="63"/>
                  </a:cubicBezTo>
                  <a:cubicBezTo>
                    <a:pt x="28" y="53"/>
                    <a:pt x="19" y="49"/>
                    <a:pt x="11" y="45"/>
                  </a:cubicBezTo>
                  <a:cubicBezTo>
                    <a:pt x="11" y="45"/>
                    <a:pt x="11" y="45"/>
                    <a:pt x="11" y="45"/>
                  </a:cubicBezTo>
                  <a:cubicBezTo>
                    <a:pt x="10" y="44"/>
                    <a:pt x="9" y="44"/>
                    <a:pt x="8" y="43"/>
                  </a:cubicBezTo>
                  <a:cubicBezTo>
                    <a:pt x="8" y="48"/>
                    <a:pt x="7" y="52"/>
                    <a:pt x="6" y="57"/>
                  </a:cubicBezTo>
                  <a:cubicBezTo>
                    <a:pt x="6" y="60"/>
                    <a:pt x="5" y="63"/>
                    <a:pt x="5" y="66"/>
                  </a:cubicBezTo>
                  <a:cubicBezTo>
                    <a:pt x="5" y="68"/>
                    <a:pt x="5" y="71"/>
                    <a:pt x="5" y="73"/>
                  </a:cubicBezTo>
                  <a:cubicBezTo>
                    <a:pt x="5" y="75"/>
                    <a:pt x="6" y="77"/>
                    <a:pt x="6" y="80"/>
                  </a:cubicBezTo>
                  <a:cubicBezTo>
                    <a:pt x="8" y="81"/>
                    <a:pt x="10" y="81"/>
                    <a:pt x="13" y="82"/>
                  </a:cubicBezTo>
                  <a:cubicBezTo>
                    <a:pt x="13" y="82"/>
                    <a:pt x="14" y="83"/>
                    <a:pt x="15" y="83"/>
                  </a:cubicBezTo>
                  <a:cubicBezTo>
                    <a:pt x="15" y="83"/>
                    <a:pt x="15" y="83"/>
                    <a:pt x="15" y="83"/>
                  </a:cubicBezTo>
                  <a:cubicBezTo>
                    <a:pt x="15" y="83"/>
                    <a:pt x="15" y="83"/>
                    <a:pt x="15" y="83"/>
                  </a:cubicBezTo>
                  <a:cubicBezTo>
                    <a:pt x="19" y="84"/>
                    <a:pt x="22" y="85"/>
                    <a:pt x="24" y="87"/>
                  </a:cubicBezTo>
                  <a:cubicBezTo>
                    <a:pt x="24" y="87"/>
                    <a:pt x="24" y="87"/>
                    <a:pt x="25" y="87"/>
                  </a:cubicBezTo>
                  <a:cubicBezTo>
                    <a:pt x="26" y="89"/>
                    <a:pt x="27" y="90"/>
                    <a:pt x="27" y="92"/>
                  </a:cubicBezTo>
                  <a:cubicBezTo>
                    <a:pt x="27" y="93"/>
                    <a:pt x="27" y="94"/>
                    <a:pt x="27" y="95"/>
                  </a:cubicBezTo>
                  <a:cubicBezTo>
                    <a:pt x="27" y="96"/>
                    <a:pt x="26" y="97"/>
                    <a:pt x="25" y="97"/>
                  </a:cubicBezTo>
                  <a:cubicBezTo>
                    <a:pt x="25" y="97"/>
                    <a:pt x="25" y="97"/>
                    <a:pt x="25" y="97"/>
                  </a:cubicBezTo>
                  <a:cubicBezTo>
                    <a:pt x="24" y="98"/>
                    <a:pt x="22" y="98"/>
                    <a:pt x="21" y="98"/>
                  </a:cubicBezTo>
                  <a:cubicBezTo>
                    <a:pt x="21" y="98"/>
                    <a:pt x="21" y="98"/>
                    <a:pt x="21" y="98"/>
                  </a:cubicBezTo>
                  <a:cubicBezTo>
                    <a:pt x="17" y="98"/>
                    <a:pt x="15" y="96"/>
                    <a:pt x="12" y="95"/>
                  </a:cubicBezTo>
                  <a:cubicBezTo>
                    <a:pt x="12" y="95"/>
                    <a:pt x="12" y="95"/>
                    <a:pt x="12" y="95"/>
                  </a:cubicBezTo>
                  <a:cubicBezTo>
                    <a:pt x="10" y="93"/>
                    <a:pt x="8" y="92"/>
                    <a:pt x="6" y="92"/>
                  </a:cubicBezTo>
                  <a:cubicBezTo>
                    <a:pt x="7" y="99"/>
                    <a:pt x="10" y="106"/>
                    <a:pt x="14" y="111"/>
                  </a:cubicBezTo>
                  <a:cubicBezTo>
                    <a:pt x="18" y="117"/>
                    <a:pt x="23" y="122"/>
                    <a:pt x="30" y="125"/>
                  </a:cubicBezTo>
                  <a:cubicBezTo>
                    <a:pt x="33" y="126"/>
                    <a:pt x="34" y="126"/>
                    <a:pt x="36" y="126"/>
                  </a:cubicBezTo>
                  <a:cubicBezTo>
                    <a:pt x="37" y="125"/>
                    <a:pt x="39" y="124"/>
                    <a:pt x="41" y="123"/>
                  </a:cubicBezTo>
                  <a:cubicBezTo>
                    <a:pt x="42" y="122"/>
                    <a:pt x="42" y="121"/>
                    <a:pt x="43" y="121"/>
                  </a:cubicBezTo>
                  <a:cubicBezTo>
                    <a:pt x="46" y="118"/>
                    <a:pt x="49" y="115"/>
                    <a:pt x="54" y="114"/>
                  </a:cubicBezTo>
                  <a:cubicBezTo>
                    <a:pt x="55" y="114"/>
                    <a:pt x="56" y="114"/>
                    <a:pt x="56" y="114"/>
                  </a:cubicBezTo>
                  <a:cubicBezTo>
                    <a:pt x="56" y="110"/>
                    <a:pt x="56" y="110"/>
                    <a:pt x="56" y="110"/>
                  </a:cubicBezTo>
                  <a:cubicBezTo>
                    <a:pt x="57" y="100"/>
                    <a:pt x="57" y="92"/>
                    <a:pt x="58" y="84"/>
                  </a:cubicBezTo>
                  <a:cubicBezTo>
                    <a:pt x="58" y="76"/>
                    <a:pt x="59" y="68"/>
                    <a:pt x="59" y="59"/>
                  </a:cubicBezTo>
                  <a:cubicBezTo>
                    <a:pt x="59" y="57"/>
                    <a:pt x="60" y="56"/>
                    <a:pt x="62" y="56"/>
                  </a:cubicBezTo>
                  <a:cubicBezTo>
                    <a:pt x="62" y="100"/>
                    <a:pt x="62" y="100"/>
                    <a:pt x="62" y="100"/>
                  </a:cubicBezTo>
                  <a:cubicBezTo>
                    <a:pt x="61" y="103"/>
                    <a:pt x="61" y="106"/>
                    <a:pt x="61" y="110"/>
                  </a:cubicBezTo>
                  <a:cubicBezTo>
                    <a:pt x="61" y="115"/>
                    <a:pt x="61" y="115"/>
                    <a:pt x="61" y="115"/>
                  </a:cubicBezTo>
                  <a:cubicBezTo>
                    <a:pt x="61" y="119"/>
                    <a:pt x="59" y="119"/>
                    <a:pt x="56" y="119"/>
                  </a:cubicBezTo>
                  <a:cubicBezTo>
                    <a:pt x="56" y="119"/>
                    <a:pt x="56" y="119"/>
                    <a:pt x="56" y="119"/>
                  </a:cubicBezTo>
                  <a:cubicBezTo>
                    <a:pt x="56" y="119"/>
                    <a:pt x="55" y="119"/>
                    <a:pt x="55" y="119"/>
                  </a:cubicBezTo>
                  <a:cubicBezTo>
                    <a:pt x="51" y="120"/>
                    <a:pt x="49" y="122"/>
                    <a:pt x="46" y="124"/>
                  </a:cubicBezTo>
                  <a:cubicBezTo>
                    <a:pt x="45" y="125"/>
                    <a:pt x="45" y="126"/>
                    <a:pt x="44" y="126"/>
                  </a:cubicBezTo>
                  <a:cubicBezTo>
                    <a:pt x="41" y="128"/>
                    <a:pt x="39" y="130"/>
                    <a:pt x="37" y="130"/>
                  </a:cubicBezTo>
                  <a:cubicBezTo>
                    <a:pt x="34" y="131"/>
                    <a:pt x="32" y="131"/>
                    <a:pt x="28" y="129"/>
                  </a:cubicBezTo>
                  <a:cubicBezTo>
                    <a:pt x="21" y="126"/>
                    <a:pt x="15" y="121"/>
                    <a:pt x="10" y="114"/>
                  </a:cubicBezTo>
                  <a:cubicBezTo>
                    <a:pt x="5" y="107"/>
                    <a:pt x="2" y="99"/>
                    <a:pt x="0" y="90"/>
                  </a:cubicBezTo>
                  <a:cubicBezTo>
                    <a:pt x="0" y="90"/>
                    <a:pt x="0" y="90"/>
                    <a:pt x="0" y="89"/>
                  </a:cubicBezTo>
                  <a:cubicBezTo>
                    <a:pt x="0" y="88"/>
                    <a:pt x="1" y="87"/>
                    <a:pt x="2" y="87"/>
                  </a:cubicBezTo>
                  <a:cubicBezTo>
                    <a:pt x="7" y="87"/>
                    <a:pt x="10" y="88"/>
                    <a:pt x="14" y="90"/>
                  </a:cubicBezTo>
                  <a:cubicBezTo>
                    <a:pt x="14" y="90"/>
                    <a:pt x="14" y="90"/>
                    <a:pt x="14" y="90"/>
                  </a:cubicBezTo>
                  <a:cubicBezTo>
                    <a:pt x="17" y="92"/>
                    <a:pt x="19" y="93"/>
                    <a:pt x="21" y="93"/>
                  </a:cubicBezTo>
                  <a:cubicBezTo>
                    <a:pt x="21" y="93"/>
                    <a:pt x="21" y="93"/>
                    <a:pt x="21" y="93"/>
                  </a:cubicBezTo>
                  <a:cubicBezTo>
                    <a:pt x="22" y="93"/>
                    <a:pt x="22" y="93"/>
                    <a:pt x="22" y="93"/>
                  </a:cubicBezTo>
                  <a:cubicBezTo>
                    <a:pt x="22" y="93"/>
                    <a:pt x="22" y="93"/>
                    <a:pt x="22" y="93"/>
                  </a:cubicBezTo>
                  <a:cubicBezTo>
                    <a:pt x="22" y="93"/>
                    <a:pt x="22" y="93"/>
                    <a:pt x="22" y="93"/>
                  </a:cubicBezTo>
                  <a:cubicBezTo>
                    <a:pt x="22" y="93"/>
                    <a:pt x="22" y="93"/>
                    <a:pt x="22" y="92"/>
                  </a:cubicBezTo>
                  <a:cubicBezTo>
                    <a:pt x="22" y="92"/>
                    <a:pt x="22" y="92"/>
                    <a:pt x="22" y="91"/>
                  </a:cubicBezTo>
                  <a:cubicBezTo>
                    <a:pt x="21" y="91"/>
                    <a:pt x="21" y="91"/>
                    <a:pt x="21" y="91"/>
                  </a:cubicBezTo>
                  <a:cubicBezTo>
                    <a:pt x="19" y="90"/>
                    <a:pt x="17" y="89"/>
                    <a:pt x="14" y="88"/>
                  </a:cubicBezTo>
                  <a:cubicBezTo>
                    <a:pt x="13" y="87"/>
                    <a:pt x="13" y="87"/>
                    <a:pt x="13" y="87"/>
                  </a:cubicBezTo>
                  <a:cubicBezTo>
                    <a:pt x="13" y="87"/>
                    <a:pt x="13" y="87"/>
                    <a:pt x="13" y="87"/>
                  </a:cubicBezTo>
                  <a:cubicBezTo>
                    <a:pt x="13" y="87"/>
                    <a:pt x="12" y="87"/>
                    <a:pt x="11" y="87"/>
                  </a:cubicBezTo>
                  <a:cubicBezTo>
                    <a:pt x="8" y="86"/>
                    <a:pt x="5" y="85"/>
                    <a:pt x="3" y="83"/>
                  </a:cubicBezTo>
                  <a:cubicBezTo>
                    <a:pt x="2" y="83"/>
                    <a:pt x="2" y="82"/>
                    <a:pt x="2" y="82"/>
                  </a:cubicBezTo>
                  <a:cubicBezTo>
                    <a:pt x="1" y="79"/>
                    <a:pt x="1" y="76"/>
                    <a:pt x="0" y="74"/>
                  </a:cubicBezTo>
                  <a:cubicBezTo>
                    <a:pt x="0" y="71"/>
                    <a:pt x="0" y="68"/>
                    <a:pt x="0" y="66"/>
                  </a:cubicBezTo>
                  <a:cubicBezTo>
                    <a:pt x="1" y="62"/>
                    <a:pt x="1" y="59"/>
                    <a:pt x="2" y="56"/>
                  </a:cubicBezTo>
                  <a:cubicBezTo>
                    <a:pt x="2" y="50"/>
                    <a:pt x="3" y="45"/>
                    <a:pt x="3" y="39"/>
                  </a:cubicBezTo>
                  <a:cubicBezTo>
                    <a:pt x="3" y="39"/>
                    <a:pt x="3" y="39"/>
                    <a:pt x="4" y="38"/>
                  </a:cubicBezTo>
                  <a:cubicBezTo>
                    <a:pt x="4" y="37"/>
                    <a:pt x="6" y="37"/>
                    <a:pt x="7" y="37"/>
                  </a:cubicBezTo>
                  <a:cubicBezTo>
                    <a:pt x="9" y="38"/>
                    <a:pt x="11" y="40"/>
                    <a:pt x="13" y="41"/>
                  </a:cubicBezTo>
                  <a:cubicBezTo>
                    <a:pt x="13" y="41"/>
                    <a:pt x="13" y="41"/>
                    <a:pt x="13" y="41"/>
                  </a:cubicBezTo>
                  <a:cubicBezTo>
                    <a:pt x="23" y="45"/>
                    <a:pt x="32" y="50"/>
                    <a:pt x="35" y="62"/>
                  </a:cubicBezTo>
                  <a:cubicBezTo>
                    <a:pt x="35" y="63"/>
                    <a:pt x="36" y="64"/>
                    <a:pt x="37" y="66"/>
                  </a:cubicBezTo>
                  <a:cubicBezTo>
                    <a:pt x="37" y="67"/>
                    <a:pt x="38" y="68"/>
                    <a:pt x="39" y="69"/>
                  </a:cubicBezTo>
                  <a:cubicBezTo>
                    <a:pt x="39" y="69"/>
                    <a:pt x="39" y="69"/>
                    <a:pt x="39" y="69"/>
                  </a:cubicBezTo>
                  <a:cubicBezTo>
                    <a:pt x="39"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1" y="68"/>
                    <a:pt x="41" y="68"/>
                    <a:pt x="41" y="67"/>
                  </a:cubicBezTo>
                  <a:cubicBezTo>
                    <a:pt x="41" y="66"/>
                    <a:pt x="40" y="64"/>
                    <a:pt x="39" y="63"/>
                  </a:cubicBezTo>
                  <a:cubicBezTo>
                    <a:pt x="39" y="63"/>
                    <a:pt x="39" y="63"/>
                    <a:pt x="39" y="63"/>
                  </a:cubicBezTo>
                  <a:cubicBezTo>
                    <a:pt x="39" y="63"/>
                    <a:pt x="39" y="63"/>
                    <a:pt x="39" y="63"/>
                  </a:cubicBezTo>
                  <a:cubicBezTo>
                    <a:pt x="39" y="63"/>
                    <a:pt x="39" y="63"/>
                    <a:pt x="39" y="63"/>
                  </a:cubicBezTo>
                  <a:cubicBezTo>
                    <a:pt x="38" y="62"/>
                    <a:pt x="38" y="61"/>
                    <a:pt x="37" y="60"/>
                  </a:cubicBezTo>
                  <a:cubicBezTo>
                    <a:pt x="33" y="55"/>
                    <a:pt x="30" y="51"/>
                    <a:pt x="30" y="44"/>
                  </a:cubicBezTo>
                  <a:cubicBezTo>
                    <a:pt x="30" y="37"/>
                    <a:pt x="34" y="31"/>
                    <a:pt x="38" y="26"/>
                  </a:cubicBezTo>
                  <a:cubicBezTo>
                    <a:pt x="38" y="26"/>
                    <a:pt x="38" y="26"/>
                    <a:pt x="38" y="26"/>
                  </a:cubicBezTo>
                  <a:cubicBezTo>
                    <a:pt x="41" y="22"/>
                    <a:pt x="45" y="19"/>
                    <a:pt x="48" y="15"/>
                  </a:cubicBezTo>
                  <a:cubicBezTo>
                    <a:pt x="52" y="11"/>
                    <a:pt x="56" y="6"/>
                    <a:pt x="59" y="2"/>
                  </a:cubicBezTo>
                  <a:cubicBezTo>
                    <a:pt x="59" y="1"/>
                    <a:pt x="60" y="1"/>
                    <a:pt x="60" y="0"/>
                  </a:cubicBezTo>
                  <a:cubicBezTo>
                    <a:pt x="61" y="0"/>
                    <a:pt x="61" y="0"/>
                    <a:pt x="62" y="0"/>
                  </a:cubicBezTo>
                  <a:cubicBezTo>
                    <a:pt x="62" y="0"/>
                    <a:pt x="62" y="0"/>
                    <a:pt x="62" y="0"/>
                  </a:cubicBezTo>
                  <a:lnTo>
                    <a:pt x="62" y="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7" name="Freeform 220"/>
            <p:cNvSpPr>
              <a:spLocks noEditPoints="1"/>
            </p:cNvSpPr>
            <p:nvPr/>
          </p:nvSpPr>
          <p:spPr bwMode="auto">
            <a:xfrm>
              <a:off x="4476844" y="1731037"/>
              <a:ext cx="32526" cy="113845"/>
            </a:xfrm>
            <a:custGeom>
              <a:avLst/>
              <a:gdLst>
                <a:gd name="T0" fmla="*/ 7 w 13"/>
                <a:gd name="T1" fmla="*/ 0 h 44"/>
                <a:gd name="T2" fmla="*/ 11 w 13"/>
                <a:gd name="T3" fmla="*/ 0 h 44"/>
                <a:gd name="T4" fmla="*/ 13 w 13"/>
                <a:gd name="T5" fmla="*/ 3 h 44"/>
                <a:gd name="T6" fmla="*/ 13 w 13"/>
                <a:gd name="T7" fmla="*/ 42 h 44"/>
                <a:gd name="T8" fmla="*/ 11 w 13"/>
                <a:gd name="T9" fmla="*/ 44 h 44"/>
                <a:gd name="T10" fmla="*/ 7 w 13"/>
                <a:gd name="T11" fmla="*/ 44 h 44"/>
                <a:gd name="T12" fmla="*/ 7 w 13"/>
                <a:gd name="T13" fmla="*/ 39 h 44"/>
                <a:gd name="T14" fmla="*/ 8 w 13"/>
                <a:gd name="T15" fmla="*/ 39 h 44"/>
                <a:gd name="T16" fmla="*/ 8 w 13"/>
                <a:gd name="T17" fmla="*/ 5 h 44"/>
                <a:gd name="T18" fmla="*/ 7 w 13"/>
                <a:gd name="T19" fmla="*/ 5 h 44"/>
                <a:gd name="T20" fmla="*/ 7 w 13"/>
                <a:gd name="T21" fmla="*/ 0 h 44"/>
                <a:gd name="T22" fmla="*/ 2 w 13"/>
                <a:gd name="T23" fmla="*/ 0 h 44"/>
                <a:gd name="T24" fmla="*/ 7 w 13"/>
                <a:gd name="T25" fmla="*/ 0 h 44"/>
                <a:gd name="T26" fmla="*/ 7 w 13"/>
                <a:gd name="T27" fmla="*/ 5 h 44"/>
                <a:gd name="T28" fmla="*/ 5 w 13"/>
                <a:gd name="T29" fmla="*/ 5 h 44"/>
                <a:gd name="T30" fmla="*/ 5 w 13"/>
                <a:gd name="T31" fmla="*/ 39 h 44"/>
                <a:gd name="T32" fmla="*/ 7 w 13"/>
                <a:gd name="T33" fmla="*/ 39 h 44"/>
                <a:gd name="T34" fmla="*/ 7 w 13"/>
                <a:gd name="T35" fmla="*/ 44 h 44"/>
                <a:gd name="T36" fmla="*/ 2 w 13"/>
                <a:gd name="T37" fmla="*/ 44 h 44"/>
                <a:gd name="T38" fmla="*/ 0 w 13"/>
                <a:gd name="T39" fmla="*/ 42 h 44"/>
                <a:gd name="T40" fmla="*/ 0 w 13"/>
                <a:gd name="T41" fmla="*/ 3 h 44"/>
                <a:gd name="T42" fmla="*/ 2 w 13"/>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44">
                  <a:moveTo>
                    <a:pt x="7" y="0"/>
                  </a:moveTo>
                  <a:cubicBezTo>
                    <a:pt x="11" y="0"/>
                    <a:pt x="11" y="0"/>
                    <a:pt x="11" y="0"/>
                  </a:cubicBezTo>
                  <a:cubicBezTo>
                    <a:pt x="12" y="0"/>
                    <a:pt x="13" y="1"/>
                    <a:pt x="13" y="3"/>
                  </a:cubicBezTo>
                  <a:cubicBezTo>
                    <a:pt x="13" y="42"/>
                    <a:pt x="13" y="42"/>
                    <a:pt x="13" y="42"/>
                  </a:cubicBezTo>
                  <a:cubicBezTo>
                    <a:pt x="13" y="43"/>
                    <a:pt x="12" y="44"/>
                    <a:pt x="11" y="44"/>
                  </a:cubicBezTo>
                  <a:cubicBezTo>
                    <a:pt x="7" y="44"/>
                    <a:pt x="7" y="44"/>
                    <a:pt x="7" y="44"/>
                  </a:cubicBezTo>
                  <a:cubicBezTo>
                    <a:pt x="7" y="39"/>
                    <a:pt x="7" y="39"/>
                    <a:pt x="7" y="39"/>
                  </a:cubicBezTo>
                  <a:cubicBezTo>
                    <a:pt x="8" y="39"/>
                    <a:pt x="8" y="39"/>
                    <a:pt x="8" y="39"/>
                  </a:cubicBezTo>
                  <a:cubicBezTo>
                    <a:pt x="8" y="5"/>
                    <a:pt x="8" y="5"/>
                    <a:pt x="8"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39"/>
                    <a:pt x="5" y="39"/>
                    <a:pt x="5" y="39"/>
                  </a:cubicBezTo>
                  <a:cubicBezTo>
                    <a:pt x="7" y="39"/>
                    <a:pt x="7" y="39"/>
                    <a:pt x="7" y="39"/>
                  </a:cubicBezTo>
                  <a:cubicBezTo>
                    <a:pt x="7" y="44"/>
                    <a:pt x="7" y="44"/>
                    <a:pt x="7" y="44"/>
                  </a:cubicBezTo>
                  <a:cubicBezTo>
                    <a:pt x="2" y="44"/>
                    <a:pt x="2" y="44"/>
                    <a:pt x="2" y="44"/>
                  </a:cubicBezTo>
                  <a:cubicBezTo>
                    <a:pt x="1" y="44"/>
                    <a:pt x="0" y="43"/>
                    <a:pt x="0" y="42"/>
                  </a:cubicBezTo>
                  <a:cubicBezTo>
                    <a:pt x="0" y="3"/>
                    <a:pt x="0" y="3"/>
                    <a:pt x="0" y="3"/>
                  </a:cubicBezTo>
                  <a:cubicBezTo>
                    <a:pt x="0" y="1"/>
                    <a:pt x="1" y="0"/>
                    <a:pt x="2"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8" name="Freeform 222"/>
            <p:cNvSpPr>
              <a:spLocks noEditPoints="1"/>
            </p:cNvSpPr>
            <p:nvPr/>
          </p:nvSpPr>
          <p:spPr bwMode="auto">
            <a:xfrm>
              <a:off x="7727723" y="2229785"/>
              <a:ext cx="159020" cy="231302"/>
            </a:xfrm>
            <a:custGeom>
              <a:avLst/>
              <a:gdLst>
                <a:gd name="T0" fmla="*/ 54 w 62"/>
                <a:gd name="T1" fmla="*/ 21 h 90"/>
                <a:gd name="T2" fmla="*/ 45 w 62"/>
                <a:gd name="T3" fmla="*/ 21 h 90"/>
                <a:gd name="T4" fmla="*/ 43 w 62"/>
                <a:gd name="T5" fmla="*/ 18 h 90"/>
                <a:gd name="T6" fmla="*/ 43 w 62"/>
                <a:gd name="T7" fmla="*/ 17 h 90"/>
                <a:gd name="T8" fmla="*/ 49 w 62"/>
                <a:gd name="T9" fmla="*/ 5 h 90"/>
                <a:gd name="T10" fmla="*/ 34 w 62"/>
                <a:gd name="T11" fmla="*/ 5 h 90"/>
                <a:gd name="T12" fmla="*/ 32 w 62"/>
                <a:gd name="T13" fmla="*/ 5 h 90"/>
                <a:gd name="T14" fmla="*/ 32 w 62"/>
                <a:gd name="T15" fmla="*/ 5 h 90"/>
                <a:gd name="T16" fmla="*/ 32 w 62"/>
                <a:gd name="T17" fmla="*/ 0 h 90"/>
                <a:gd name="T18" fmla="*/ 32 w 62"/>
                <a:gd name="T19" fmla="*/ 0 h 90"/>
                <a:gd name="T20" fmla="*/ 34 w 62"/>
                <a:gd name="T21" fmla="*/ 0 h 90"/>
                <a:gd name="T22" fmla="*/ 53 w 62"/>
                <a:gd name="T23" fmla="*/ 0 h 90"/>
                <a:gd name="T24" fmla="*/ 53 w 62"/>
                <a:gd name="T25" fmla="*/ 0 h 90"/>
                <a:gd name="T26" fmla="*/ 54 w 62"/>
                <a:gd name="T27" fmla="*/ 1 h 90"/>
                <a:gd name="T28" fmla="*/ 55 w 62"/>
                <a:gd name="T29" fmla="*/ 4 h 90"/>
                <a:gd name="T30" fmla="*/ 49 w 62"/>
                <a:gd name="T31" fmla="*/ 16 h 90"/>
                <a:gd name="T32" fmla="*/ 59 w 62"/>
                <a:gd name="T33" fmla="*/ 16 h 90"/>
                <a:gd name="T34" fmla="*/ 59 w 62"/>
                <a:gd name="T35" fmla="*/ 16 h 90"/>
                <a:gd name="T36" fmla="*/ 61 w 62"/>
                <a:gd name="T37" fmla="*/ 17 h 90"/>
                <a:gd name="T38" fmla="*/ 61 w 62"/>
                <a:gd name="T39" fmla="*/ 20 h 90"/>
                <a:gd name="T40" fmla="*/ 32 w 62"/>
                <a:gd name="T41" fmla="*/ 55 h 90"/>
                <a:gd name="T42" fmla="*/ 32 w 62"/>
                <a:gd name="T43" fmla="*/ 48 h 90"/>
                <a:gd name="T44" fmla="*/ 54 w 62"/>
                <a:gd name="T45" fmla="*/ 21 h 90"/>
                <a:gd name="T46" fmla="*/ 32 w 62"/>
                <a:gd name="T47" fmla="*/ 5 h 90"/>
                <a:gd name="T48" fmla="*/ 25 w 62"/>
                <a:gd name="T49" fmla="*/ 5 h 90"/>
                <a:gd name="T50" fmla="*/ 10 w 62"/>
                <a:gd name="T51" fmla="*/ 36 h 90"/>
                <a:gd name="T52" fmla="*/ 22 w 62"/>
                <a:gd name="T53" fmla="*/ 36 h 90"/>
                <a:gd name="T54" fmla="*/ 24 w 62"/>
                <a:gd name="T55" fmla="*/ 39 h 90"/>
                <a:gd name="T56" fmla="*/ 24 w 62"/>
                <a:gd name="T57" fmla="*/ 40 h 90"/>
                <a:gd name="T58" fmla="*/ 10 w 62"/>
                <a:gd name="T59" fmla="*/ 74 h 90"/>
                <a:gd name="T60" fmla="*/ 32 w 62"/>
                <a:gd name="T61" fmla="*/ 48 h 90"/>
                <a:gd name="T62" fmla="*/ 32 w 62"/>
                <a:gd name="T63" fmla="*/ 55 h 90"/>
                <a:gd name="T64" fmla="*/ 4 w 62"/>
                <a:gd name="T65" fmla="*/ 89 h 90"/>
                <a:gd name="T66" fmla="*/ 4 w 62"/>
                <a:gd name="T67" fmla="*/ 89 h 90"/>
                <a:gd name="T68" fmla="*/ 2 w 62"/>
                <a:gd name="T69" fmla="*/ 90 h 90"/>
                <a:gd name="T70" fmla="*/ 0 w 62"/>
                <a:gd name="T71" fmla="*/ 87 h 90"/>
                <a:gd name="T72" fmla="*/ 18 w 62"/>
                <a:gd name="T73" fmla="*/ 41 h 90"/>
                <a:gd name="T74" fmla="*/ 6 w 62"/>
                <a:gd name="T75" fmla="*/ 41 h 90"/>
                <a:gd name="T76" fmla="*/ 6 w 62"/>
                <a:gd name="T77" fmla="*/ 41 h 90"/>
                <a:gd name="T78" fmla="*/ 5 w 62"/>
                <a:gd name="T79" fmla="*/ 41 h 90"/>
                <a:gd name="T80" fmla="*/ 4 w 62"/>
                <a:gd name="T81" fmla="*/ 38 h 90"/>
                <a:gd name="T82" fmla="*/ 22 w 62"/>
                <a:gd name="T83" fmla="*/ 2 h 90"/>
                <a:gd name="T84" fmla="*/ 24 w 62"/>
                <a:gd name="T85" fmla="*/ 0 h 90"/>
                <a:gd name="T86" fmla="*/ 32 w 62"/>
                <a:gd name="T87" fmla="*/ 0 h 90"/>
                <a:gd name="T88" fmla="*/ 32 w 62"/>
                <a:gd name="T8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90">
                  <a:moveTo>
                    <a:pt x="54" y="21"/>
                  </a:moveTo>
                  <a:cubicBezTo>
                    <a:pt x="45" y="21"/>
                    <a:pt x="45" y="21"/>
                    <a:pt x="45" y="21"/>
                  </a:cubicBezTo>
                  <a:cubicBezTo>
                    <a:pt x="44" y="21"/>
                    <a:pt x="43" y="20"/>
                    <a:pt x="43" y="18"/>
                  </a:cubicBezTo>
                  <a:cubicBezTo>
                    <a:pt x="43" y="18"/>
                    <a:pt x="43" y="18"/>
                    <a:pt x="43" y="17"/>
                  </a:cubicBezTo>
                  <a:cubicBezTo>
                    <a:pt x="49" y="5"/>
                    <a:pt x="49" y="5"/>
                    <a:pt x="49" y="5"/>
                  </a:cubicBezTo>
                  <a:cubicBezTo>
                    <a:pt x="34" y="5"/>
                    <a:pt x="34" y="5"/>
                    <a:pt x="34" y="5"/>
                  </a:cubicBezTo>
                  <a:cubicBezTo>
                    <a:pt x="32" y="5"/>
                    <a:pt x="32" y="5"/>
                    <a:pt x="32" y="5"/>
                  </a:cubicBezTo>
                  <a:cubicBezTo>
                    <a:pt x="32" y="5"/>
                    <a:pt x="32" y="5"/>
                    <a:pt x="32" y="5"/>
                  </a:cubicBezTo>
                  <a:cubicBezTo>
                    <a:pt x="32" y="0"/>
                    <a:pt x="32" y="0"/>
                    <a:pt x="32" y="0"/>
                  </a:cubicBezTo>
                  <a:cubicBezTo>
                    <a:pt x="32" y="0"/>
                    <a:pt x="32" y="0"/>
                    <a:pt x="32" y="0"/>
                  </a:cubicBezTo>
                  <a:cubicBezTo>
                    <a:pt x="34" y="0"/>
                    <a:pt x="34" y="0"/>
                    <a:pt x="34" y="0"/>
                  </a:cubicBezTo>
                  <a:cubicBezTo>
                    <a:pt x="53" y="0"/>
                    <a:pt x="53" y="0"/>
                    <a:pt x="53" y="0"/>
                  </a:cubicBezTo>
                  <a:cubicBezTo>
                    <a:pt x="53" y="0"/>
                    <a:pt x="53" y="0"/>
                    <a:pt x="53" y="0"/>
                  </a:cubicBezTo>
                  <a:cubicBezTo>
                    <a:pt x="54" y="0"/>
                    <a:pt x="54" y="0"/>
                    <a:pt x="54" y="1"/>
                  </a:cubicBezTo>
                  <a:cubicBezTo>
                    <a:pt x="55" y="1"/>
                    <a:pt x="56" y="3"/>
                    <a:pt x="55" y="4"/>
                  </a:cubicBezTo>
                  <a:cubicBezTo>
                    <a:pt x="49" y="16"/>
                    <a:pt x="49" y="16"/>
                    <a:pt x="49" y="16"/>
                  </a:cubicBezTo>
                  <a:cubicBezTo>
                    <a:pt x="59" y="16"/>
                    <a:pt x="59" y="16"/>
                    <a:pt x="59" y="16"/>
                  </a:cubicBezTo>
                  <a:cubicBezTo>
                    <a:pt x="59" y="16"/>
                    <a:pt x="59" y="16"/>
                    <a:pt x="59" y="16"/>
                  </a:cubicBezTo>
                  <a:cubicBezTo>
                    <a:pt x="60" y="16"/>
                    <a:pt x="60" y="16"/>
                    <a:pt x="61" y="17"/>
                  </a:cubicBezTo>
                  <a:cubicBezTo>
                    <a:pt x="62" y="17"/>
                    <a:pt x="62" y="19"/>
                    <a:pt x="61" y="20"/>
                  </a:cubicBezTo>
                  <a:cubicBezTo>
                    <a:pt x="32" y="55"/>
                    <a:pt x="32" y="55"/>
                    <a:pt x="32" y="55"/>
                  </a:cubicBezTo>
                  <a:cubicBezTo>
                    <a:pt x="32" y="48"/>
                    <a:pt x="32" y="48"/>
                    <a:pt x="32" y="48"/>
                  </a:cubicBezTo>
                  <a:lnTo>
                    <a:pt x="54" y="21"/>
                  </a:lnTo>
                  <a:close/>
                  <a:moveTo>
                    <a:pt x="32" y="5"/>
                  </a:moveTo>
                  <a:cubicBezTo>
                    <a:pt x="25" y="5"/>
                    <a:pt x="25" y="5"/>
                    <a:pt x="25" y="5"/>
                  </a:cubicBezTo>
                  <a:cubicBezTo>
                    <a:pt x="10" y="36"/>
                    <a:pt x="10" y="36"/>
                    <a:pt x="10" y="36"/>
                  </a:cubicBezTo>
                  <a:cubicBezTo>
                    <a:pt x="22" y="36"/>
                    <a:pt x="22" y="36"/>
                    <a:pt x="22" y="36"/>
                  </a:cubicBezTo>
                  <a:cubicBezTo>
                    <a:pt x="23" y="36"/>
                    <a:pt x="24" y="37"/>
                    <a:pt x="24" y="39"/>
                  </a:cubicBezTo>
                  <a:cubicBezTo>
                    <a:pt x="24" y="39"/>
                    <a:pt x="24" y="39"/>
                    <a:pt x="24" y="40"/>
                  </a:cubicBezTo>
                  <a:cubicBezTo>
                    <a:pt x="10" y="74"/>
                    <a:pt x="10" y="74"/>
                    <a:pt x="10" y="74"/>
                  </a:cubicBezTo>
                  <a:cubicBezTo>
                    <a:pt x="32" y="48"/>
                    <a:pt x="32" y="48"/>
                    <a:pt x="32" y="48"/>
                  </a:cubicBezTo>
                  <a:cubicBezTo>
                    <a:pt x="32" y="55"/>
                    <a:pt x="32" y="55"/>
                    <a:pt x="32" y="55"/>
                  </a:cubicBezTo>
                  <a:cubicBezTo>
                    <a:pt x="4" y="89"/>
                    <a:pt x="4" y="89"/>
                    <a:pt x="4" y="89"/>
                  </a:cubicBezTo>
                  <a:cubicBezTo>
                    <a:pt x="4" y="89"/>
                    <a:pt x="4" y="89"/>
                    <a:pt x="4" y="89"/>
                  </a:cubicBezTo>
                  <a:cubicBezTo>
                    <a:pt x="4" y="90"/>
                    <a:pt x="2" y="90"/>
                    <a:pt x="2" y="90"/>
                  </a:cubicBezTo>
                  <a:cubicBezTo>
                    <a:pt x="0" y="90"/>
                    <a:pt x="0" y="88"/>
                    <a:pt x="0" y="87"/>
                  </a:cubicBezTo>
                  <a:cubicBezTo>
                    <a:pt x="18" y="41"/>
                    <a:pt x="18" y="41"/>
                    <a:pt x="18" y="41"/>
                  </a:cubicBezTo>
                  <a:cubicBezTo>
                    <a:pt x="6" y="41"/>
                    <a:pt x="6" y="41"/>
                    <a:pt x="6" y="41"/>
                  </a:cubicBezTo>
                  <a:cubicBezTo>
                    <a:pt x="6" y="41"/>
                    <a:pt x="6" y="41"/>
                    <a:pt x="6" y="41"/>
                  </a:cubicBezTo>
                  <a:cubicBezTo>
                    <a:pt x="6" y="41"/>
                    <a:pt x="6" y="41"/>
                    <a:pt x="5" y="41"/>
                  </a:cubicBezTo>
                  <a:cubicBezTo>
                    <a:pt x="4" y="40"/>
                    <a:pt x="4" y="39"/>
                    <a:pt x="4" y="38"/>
                  </a:cubicBezTo>
                  <a:cubicBezTo>
                    <a:pt x="22" y="2"/>
                    <a:pt x="22" y="2"/>
                    <a:pt x="22" y="2"/>
                  </a:cubicBezTo>
                  <a:cubicBezTo>
                    <a:pt x="22" y="1"/>
                    <a:pt x="23" y="0"/>
                    <a:pt x="24" y="0"/>
                  </a:cubicBezTo>
                  <a:cubicBezTo>
                    <a:pt x="32" y="0"/>
                    <a:pt x="32" y="0"/>
                    <a:pt x="32" y="0"/>
                  </a:cubicBezTo>
                  <a:lnTo>
                    <a:pt x="32"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79" name="Freeform 223"/>
            <p:cNvSpPr>
              <a:spLocks noEditPoints="1"/>
            </p:cNvSpPr>
            <p:nvPr/>
          </p:nvSpPr>
          <p:spPr bwMode="auto">
            <a:xfrm>
              <a:off x="7642793" y="1969569"/>
              <a:ext cx="417429" cy="260215"/>
            </a:xfrm>
            <a:custGeom>
              <a:avLst/>
              <a:gdLst>
                <a:gd name="T0" fmla="*/ 81 w 162"/>
                <a:gd name="T1" fmla="*/ 96 h 101"/>
                <a:gd name="T2" fmla="*/ 89 w 162"/>
                <a:gd name="T3" fmla="*/ 96 h 101"/>
                <a:gd name="T4" fmla="*/ 131 w 162"/>
                <a:gd name="T5" fmla="*/ 96 h 101"/>
                <a:gd name="T6" fmla="*/ 149 w 162"/>
                <a:gd name="T7" fmla="*/ 89 h 101"/>
                <a:gd name="T8" fmla="*/ 157 w 162"/>
                <a:gd name="T9" fmla="*/ 71 h 101"/>
                <a:gd name="T10" fmla="*/ 149 w 162"/>
                <a:gd name="T11" fmla="*/ 53 h 101"/>
                <a:gd name="T12" fmla="*/ 131 w 162"/>
                <a:gd name="T13" fmla="*/ 45 h 101"/>
                <a:gd name="T14" fmla="*/ 123 w 162"/>
                <a:gd name="T15" fmla="*/ 47 h 101"/>
                <a:gd name="T16" fmla="*/ 115 w 162"/>
                <a:gd name="T17" fmla="*/ 51 h 101"/>
                <a:gd name="T18" fmla="*/ 112 w 162"/>
                <a:gd name="T19" fmla="*/ 51 h 101"/>
                <a:gd name="T20" fmla="*/ 111 w 162"/>
                <a:gd name="T21" fmla="*/ 49 h 101"/>
                <a:gd name="T22" fmla="*/ 97 w 162"/>
                <a:gd name="T23" fmla="*/ 18 h 101"/>
                <a:gd name="T24" fmla="*/ 81 w 162"/>
                <a:gd name="T25" fmla="*/ 7 h 101"/>
                <a:gd name="T26" fmla="*/ 81 w 162"/>
                <a:gd name="T27" fmla="*/ 2 h 101"/>
                <a:gd name="T28" fmla="*/ 101 w 162"/>
                <a:gd name="T29" fmla="*/ 14 h 101"/>
                <a:gd name="T30" fmla="*/ 116 w 162"/>
                <a:gd name="T31" fmla="*/ 45 h 101"/>
                <a:gd name="T32" fmla="*/ 121 w 162"/>
                <a:gd name="T33" fmla="*/ 42 h 101"/>
                <a:gd name="T34" fmla="*/ 131 w 162"/>
                <a:gd name="T35" fmla="*/ 41 h 101"/>
                <a:gd name="T36" fmla="*/ 153 w 162"/>
                <a:gd name="T37" fmla="*/ 49 h 101"/>
                <a:gd name="T38" fmla="*/ 162 w 162"/>
                <a:gd name="T39" fmla="*/ 71 h 101"/>
                <a:gd name="T40" fmla="*/ 153 w 162"/>
                <a:gd name="T41" fmla="*/ 92 h 101"/>
                <a:gd name="T42" fmla="*/ 131 w 162"/>
                <a:gd name="T43" fmla="*/ 101 h 101"/>
                <a:gd name="T44" fmla="*/ 89 w 162"/>
                <a:gd name="T45" fmla="*/ 101 h 101"/>
                <a:gd name="T46" fmla="*/ 81 w 162"/>
                <a:gd name="T47" fmla="*/ 101 h 101"/>
                <a:gd name="T48" fmla="*/ 81 w 162"/>
                <a:gd name="T49" fmla="*/ 96 h 101"/>
                <a:gd name="T50" fmla="*/ 5 w 162"/>
                <a:gd name="T51" fmla="*/ 82 h 101"/>
                <a:gd name="T52" fmla="*/ 9 w 162"/>
                <a:gd name="T53" fmla="*/ 92 h 101"/>
                <a:gd name="T54" fmla="*/ 19 w 162"/>
                <a:gd name="T55" fmla="*/ 96 h 101"/>
                <a:gd name="T56" fmla="*/ 59 w 162"/>
                <a:gd name="T57" fmla="*/ 96 h 101"/>
                <a:gd name="T58" fmla="*/ 65 w 162"/>
                <a:gd name="T59" fmla="*/ 96 h 101"/>
                <a:gd name="T60" fmla="*/ 67 w 162"/>
                <a:gd name="T61" fmla="*/ 96 h 101"/>
                <a:gd name="T62" fmla="*/ 81 w 162"/>
                <a:gd name="T63" fmla="*/ 96 h 101"/>
                <a:gd name="T64" fmla="*/ 81 w 162"/>
                <a:gd name="T65" fmla="*/ 101 h 101"/>
                <a:gd name="T66" fmla="*/ 67 w 162"/>
                <a:gd name="T67" fmla="*/ 101 h 101"/>
                <a:gd name="T68" fmla="*/ 65 w 162"/>
                <a:gd name="T69" fmla="*/ 101 h 101"/>
                <a:gd name="T70" fmla="*/ 59 w 162"/>
                <a:gd name="T71" fmla="*/ 101 h 101"/>
                <a:gd name="T72" fmla="*/ 19 w 162"/>
                <a:gd name="T73" fmla="*/ 101 h 101"/>
                <a:gd name="T74" fmla="*/ 6 w 162"/>
                <a:gd name="T75" fmla="*/ 95 h 101"/>
                <a:gd name="T76" fmla="*/ 0 w 162"/>
                <a:gd name="T77" fmla="*/ 82 h 101"/>
                <a:gd name="T78" fmla="*/ 6 w 162"/>
                <a:gd name="T79" fmla="*/ 68 h 101"/>
                <a:gd name="T80" fmla="*/ 16 w 162"/>
                <a:gd name="T81" fmla="*/ 63 h 101"/>
                <a:gd name="T82" fmla="*/ 15 w 162"/>
                <a:gd name="T83" fmla="*/ 58 h 101"/>
                <a:gd name="T84" fmla="*/ 15 w 162"/>
                <a:gd name="T85" fmla="*/ 50 h 101"/>
                <a:gd name="T86" fmla="*/ 29 w 162"/>
                <a:gd name="T87" fmla="*/ 15 h 101"/>
                <a:gd name="T88" fmla="*/ 65 w 162"/>
                <a:gd name="T89" fmla="*/ 0 h 101"/>
                <a:gd name="T90" fmla="*/ 81 w 162"/>
                <a:gd name="T91" fmla="*/ 2 h 101"/>
                <a:gd name="T92" fmla="*/ 81 w 162"/>
                <a:gd name="T93" fmla="*/ 7 h 101"/>
                <a:gd name="T94" fmla="*/ 65 w 162"/>
                <a:gd name="T95" fmla="*/ 5 h 101"/>
                <a:gd name="T96" fmla="*/ 33 w 162"/>
                <a:gd name="T97" fmla="*/ 18 h 101"/>
                <a:gd name="T98" fmla="*/ 19 w 162"/>
                <a:gd name="T99" fmla="*/ 50 h 101"/>
                <a:gd name="T100" fmla="*/ 20 w 162"/>
                <a:gd name="T101" fmla="*/ 57 h 101"/>
                <a:gd name="T102" fmla="*/ 21 w 162"/>
                <a:gd name="T103" fmla="*/ 64 h 101"/>
                <a:gd name="T104" fmla="*/ 20 w 162"/>
                <a:gd name="T105" fmla="*/ 67 h 101"/>
                <a:gd name="T106" fmla="*/ 19 w 162"/>
                <a:gd name="T107" fmla="*/ 67 h 101"/>
                <a:gd name="T108" fmla="*/ 9 w 162"/>
                <a:gd name="T109" fmla="*/ 71 h 101"/>
                <a:gd name="T110" fmla="*/ 5 w 162"/>
                <a:gd name="T111"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01">
                  <a:moveTo>
                    <a:pt x="81" y="96"/>
                  </a:moveTo>
                  <a:cubicBezTo>
                    <a:pt x="89" y="96"/>
                    <a:pt x="89" y="96"/>
                    <a:pt x="89" y="96"/>
                  </a:cubicBezTo>
                  <a:cubicBezTo>
                    <a:pt x="131" y="96"/>
                    <a:pt x="131" y="96"/>
                    <a:pt x="131" y="96"/>
                  </a:cubicBezTo>
                  <a:cubicBezTo>
                    <a:pt x="138" y="96"/>
                    <a:pt x="145" y="93"/>
                    <a:pt x="149" y="89"/>
                  </a:cubicBezTo>
                  <a:cubicBezTo>
                    <a:pt x="154" y="84"/>
                    <a:pt x="157" y="78"/>
                    <a:pt x="157" y="71"/>
                  </a:cubicBezTo>
                  <a:cubicBezTo>
                    <a:pt x="157" y="64"/>
                    <a:pt x="154" y="57"/>
                    <a:pt x="149" y="53"/>
                  </a:cubicBezTo>
                  <a:cubicBezTo>
                    <a:pt x="145" y="48"/>
                    <a:pt x="138" y="45"/>
                    <a:pt x="131" y="45"/>
                  </a:cubicBezTo>
                  <a:cubicBezTo>
                    <a:pt x="128" y="45"/>
                    <a:pt x="125" y="46"/>
                    <a:pt x="123" y="47"/>
                  </a:cubicBezTo>
                  <a:cubicBezTo>
                    <a:pt x="120" y="48"/>
                    <a:pt x="117" y="49"/>
                    <a:pt x="115" y="51"/>
                  </a:cubicBezTo>
                  <a:cubicBezTo>
                    <a:pt x="114" y="52"/>
                    <a:pt x="112" y="52"/>
                    <a:pt x="112" y="51"/>
                  </a:cubicBezTo>
                  <a:cubicBezTo>
                    <a:pt x="111" y="51"/>
                    <a:pt x="111" y="50"/>
                    <a:pt x="111" y="49"/>
                  </a:cubicBezTo>
                  <a:cubicBezTo>
                    <a:pt x="111" y="37"/>
                    <a:pt x="106" y="26"/>
                    <a:pt x="97" y="18"/>
                  </a:cubicBezTo>
                  <a:cubicBezTo>
                    <a:pt x="93" y="13"/>
                    <a:pt x="87" y="10"/>
                    <a:pt x="81" y="7"/>
                  </a:cubicBezTo>
                  <a:cubicBezTo>
                    <a:pt x="81" y="2"/>
                    <a:pt x="81" y="2"/>
                    <a:pt x="81" y="2"/>
                  </a:cubicBezTo>
                  <a:cubicBezTo>
                    <a:pt x="88" y="5"/>
                    <a:pt x="95" y="9"/>
                    <a:pt x="101" y="14"/>
                  </a:cubicBezTo>
                  <a:cubicBezTo>
                    <a:pt x="109" y="22"/>
                    <a:pt x="114" y="33"/>
                    <a:pt x="116" y="45"/>
                  </a:cubicBezTo>
                  <a:cubicBezTo>
                    <a:pt x="117" y="44"/>
                    <a:pt x="119" y="43"/>
                    <a:pt x="121" y="42"/>
                  </a:cubicBezTo>
                  <a:cubicBezTo>
                    <a:pt x="124" y="41"/>
                    <a:pt x="128" y="41"/>
                    <a:pt x="131" y="41"/>
                  </a:cubicBezTo>
                  <a:cubicBezTo>
                    <a:pt x="140" y="41"/>
                    <a:pt x="147" y="44"/>
                    <a:pt x="153" y="49"/>
                  </a:cubicBezTo>
                  <a:cubicBezTo>
                    <a:pt x="158" y="55"/>
                    <a:pt x="162" y="63"/>
                    <a:pt x="162" y="71"/>
                  </a:cubicBezTo>
                  <a:cubicBezTo>
                    <a:pt x="162" y="79"/>
                    <a:pt x="158" y="87"/>
                    <a:pt x="153" y="92"/>
                  </a:cubicBezTo>
                  <a:cubicBezTo>
                    <a:pt x="147" y="98"/>
                    <a:pt x="140" y="101"/>
                    <a:pt x="131" y="101"/>
                  </a:cubicBezTo>
                  <a:cubicBezTo>
                    <a:pt x="89" y="101"/>
                    <a:pt x="89" y="101"/>
                    <a:pt x="89" y="101"/>
                  </a:cubicBezTo>
                  <a:cubicBezTo>
                    <a:pt x="81" y="101"/>
                    <a:pt x="81" y="101"/>
                    <a:pt x="81" y="101"/>
                  </a:cubicBezTo>
                  <a:lnTo>
                    <a:pt x="81" y="96"/>
                  </a:lnTo>
                  <a:close/>
                  <a:moveTo>
                    <a:pt x="5" y="82"/>
                  </a:moveTo>
                  <a:cubicBezTo>
                    <a:pt x="5" y="86"/>
                    <a:pt x="6" y="89"/>
                    <a:pt x="9" y="92"/>
                  </a:cubicBezTo>
                  <a:cubicBezTo>
                    <a:pt x="12" y="95"/>
                    <a:pt x="15" y="96"/>
                    <a:pt x="19" y="96"/>
                  </a:cubicBezTo>
                  <a:cubicBezTo>
                    <a:pt x="59" y="96"/>
                    <a:pt x="59" y="96"/>
                    <a:pt x="59" y="96"/>
                  </a:cubicBezTo>
                  <a:cubicBezTo>
                    <a:pt x="65" y="96"/>
                    <a:pt x="65" y="96"/>
                    <a:pt x="65" y="96"/>
                  </a:cubicBezTo>
                  <a:cubicBezTo>
                    <a:pt x="67" y="96"/>
                    <a:pt x="67" y="96"/>
                    <a:pt x="67" y="96"/>
                  </a:cubicBezTo>
                  <a:cubicBezTo>
                    <a:pt x="81" y="96"/>
                    <a:pt x="81" y="96"/>
                    <a:pt x="81" y="96"/>
                  </a:cubicBezTo>
                  <a:cubicBezTo>
                    <a:pt x="81" y="101"/>
                    <a:pt x="81" y="101"/>
                    <a:pt x="81" y="101"/>
                  </a:cubicBezTo>
                  <a:cubicBezTo>
                    <a:pt x="67" y="101"/>
                    <a:pt x="67" y="101"/>
                    <a:pt x="67" y="101"/>
                  </a:cubicBezTo>
                  <a:cubicBezTo>
                    <a:pt x="65" y="101"/>
                    <a:pt x="65" y="101"/>
                    <a:pt x="65" y="101"/>
                  </a:cubicBezTo>
                  <a:cubicBezTo>
                    <a:pt x="59" y="101"/>
                    <a:pt x="59" y="101"/>
                    <a:pt x="59" y="101"/>
                  </a:cubicBezTo>
                  <a:cubicBezTo>
                    <a:pt x="19" y="101"/>
                    <a:pt x="19" y="101"/>
                    <a:pt x="19" y="101"/>
                  </a:cubicBezTo>
                  <a:cubicBezTo>
                    <a:pt x="14" y="101"/>
                    <a:pt x="9" y="99"/>
                    <a:pt x="6" y="95"/>
                  </a:cubicBezTo>
                  <a:cubicBezTo>
                    <a:pt x="2" y="92"/>
                    <a:pt x="0" y="87"/>
                    <a:pt x="0" y="82"/>
                  </a:cubicBezTo>
                  <a:cubicBezTo>
                    <a:pt x="0" y="76"/>
                    <a:pt x="2" y="72"/>
                    <a:pt x="6" y="68"/>
                  </a:cubicBezTo>
                  <a:cubicBezTo>
                    <a:pt x="8" y="65"/>
                    <a:pt x="12" y="63"/>
                    <a:pt x="16" y="63"/>
                  </a:cubicBezTo>
                  <a:cubicBezTo>
                    <a:pt x="16" y="61"/>
                    <a:pt x="15" y="60"/>
                    <a:pt x="15" y="58"/>
                  </a:cubicBezTo>
                  <a:cubicBezTo>
                    <a:pt x="15" y="56"/>
                    <a:pt x="15" y="53"/>
                    <a:pt x="15" y="50"/>
                  </a:cubicBezTo>
                  <a:cubicBezTo>
                    <a:pt x="15" y="37"/>
                    <a:pt x="20" y="24"/>
                    <a:pt x="29" y="15"/>
                  </a:cubicBezTo>
                  <a:cubicBezTo>
                    <a:pt x="39" y="6"/>
                    <a:pt x="51" y="0"/>
                    <a:pt x="65" y="0"/>
                  </a:cubicBezTo>
                  <a:cubicBezTo>
                    <a:pt x="71" y="0"/>
                    <a:pt x="76" y="1"/>
                    <a:pt x="81" y="2"/>
                  </a:cubicBezTo>
                  <a:cubicBezTo>
                    <a:pt x="81" y="7"/>
                    <a:pt x="81" y="7"/>
                    <a:pt x="81" y="7"/>
                  </a:cubicBezTo>
                  <a:cubicBezTo>
                    <a:pt x="76" y="6"/>
                    <a:pt x="71" y="5"/>
                    <a:pt x="65" y="5"/>
                  </a:cubicBezTo>
                  <a:cubicBezTo>
                    <a:pt x="53" y="5"/>
                    <a:pt x="41" y="10"/>
                    <a:pt x="33" y="18"/>
                  </a:cubicBezTo>
                  <a:cubicBezTo>
                    <a:pt x="25" y="26"/>
                    <a:pt x="19" y="38"/>
                    <a:pt x="19" y="50"/>
                  </a:cubicBezTo>
                  <a:cubicBezTo>
                    <a:pt x="19" y="53"/>
                    <a:pt x="20" y="55"/>
                    <a:pt x="20" y="57"/>
                  </a:cubicBezTo>
                  <a:cubicBezTo>
                    <a:pt x="20" y="60"/>
                    <a:pt x="21" y="62"/>
                    <a:pt x="21" y="64"/>
                  </a:cubicBezTo>
                  <a:cubicBezTo>
                    <a:pt x="22" y="65"/>
                    <a:pt x="21" y="67"/>
                    <a:pt x="20" y="67"/>
                  </a:cubicBezTo>
                  <a:cubicBezTo>
                    <a:pt x="20" y="67"/>
                    <a:pt x="19" y="67"/>
                    <a:pt x="19" y="67"/>
                  </a:cubicBezTo>
                  <a:cubicBezTo>
                    <a:pt x="15" y="67"/>
                    <a:pt x="12" y="69"/>
                    <a:pt x="9" y="71"/>
                  </a:cubicBezTo>
                  <a:cubicBezTo>
                    <a:pt x="6" y="74"/>
                    <a:pt x="5" y="78"/>
                    <a:pt x="5" y="8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0" name="Freeform 230"/>
            <p:cNvSpPr>
              <a:spLocks noEditPoints="1"/>
            </p:cNvSpPr>
            <p:nvPr/>
          </p:nvSpPr>
          <p:spPr bwMode="auto">
            <a:xfrm>
              <a:off x="6657951" y="2847793"/>
              <a:ext cx="115651" cy="189741"/>
            </a:xfrm>
            <a:custGeom>
              <a:avLst/>
              <a:gdLst>
                <a:gd name="T0" fmla="*/ 40 w 45"/>
                <a:gd name="T1" fmla="*/ 37 h 74"/>
                <a:gd name="T2" fmla="*/ 34 w 45"/>
                <a:gd name="T3" fmla="*/ 17 h 74"/>
                <a:gd name="T4" fmla="*/ 23 w 45"/>
                <a:gd name="T5" fmla="*/ 5 h 74"/>
                <a:gd name="T6" fmla="*/ 23 w 45"/>
                <a:gd name="T7" fmla="*/ 0 h 74"/>
                <a:gd name="T8" fmla="*/ 24 w 45"/>
                <a:gd name="T9" fmla="*/ 0 h 74"/>
                <a:gd name="T10" fmla="*/ 38 w 45"/>
                <a:gd name="T11" fmla="*/ 14 h 74"/>
                <a:gd name="T12" fmla="*/ 45 w 45"/>
                <a:gd name="T13" fmla="*/ 37 h 74"/>
                <a:gd name="T14" fmla="*/ 38 w 45"/>
                <a:gd name="T15" fmla="*/ 59 h 74"/>
                <a:gd name="T16" fmla="*/ 24 w 45"/>
                <a:gd name="T17" fmla="*/ 74 h 74"/>
                <a:gd name="T18" fmla="*/ 23 w 45"/>
                <a:gd name="T19" fmla="*/ 74 h 74"/>
                <a:gd name="T20" fmla="*/ 23 w 45"/>
                <a:gd name="T21" fmla="*/ 69 h 74"/>
                <a:gd name="T22" fmla="*/ 23 w 45"/>
                <a:gd name="T23" fmla="*/ 69 h 74"/>
                <a:gd name="T24" fmla="*/ 34 w 45"/>
                <a:gd name="T25" fmla="*/ 57 h 74"/>
                <a:gd name="T26" fmla="*/ 40 w 45"/>
                <a:gd name="T27" fmla="*/ 37 h 74"/>
                <a:gd name="T28" fmla="*/ 23 w 45"/>
                <a:gd name="T29" fmla="*/ 5 h 74"/>
                <a:gd name="T30" fmla="*/ 11 w 45"/>
                <a:gd name="T31" fmla="*/ 17 h 74"/>
                <a:gd name="T32" fmla="*/ 11 w 45"/>
                <a:gd name="T33" fmla="*/ 17 h 74"/>
                <a:gd name="T34" fmla="*/ 5 w 45"/>
                <a:gd name="T35" fmla="*/ 37 h 74"/>
                <a:gd name="T36" fmla="*/ 11 w 45"/>
                <a:gd name="T37" fmla="*/ 57 h 74"/>
                <a:gd name="T38" fmla="*/ 11 w 45"/>
                <a:gd name="T39" fmla="*/ 57 h 74"/>
                <a:gd name="T40" fmla="*/ 23 w 45"/>
                <a:gd name="T41" fmla="*/ 69 h 74"/>
                <a:gd name="T42" fmla="*/ 23 w 45"/>
                <a:gd name="T43" fmla="*/ 74 h 74"/>
                <a:gd name="T44" fmla="*/ 22 w 45"/>
                <a:gd name="T45" fmla="*/ 74 h 74"/>
                <a:gd name="T46" fmla="*/ 7 w 45"/>
                <a:gd name="T47" fmla="*/ 59 h 74"/>
                <a:gd name="T48" fmla="*/ 7 w 45"/>
                <a:gd name="T49" fmla="*/ 59 h 74"/>
                <a:gd name="T50" fmla="*/ 7 w 45"/>
                <a:gd name="T51" fmla="*/ 59 h 74"/>
                <a:gd name="T52" fmla="*/ 0 w 45"/>
                <a:gd name="T53" fmla="*/ 37 h 74"/>
                <a:gd name="T54" fmla="*/ 7 w 45"/>
                <a:gd name="T55" fmla="*/ 14 h 74"/>
                <a:gd name="T56" fmla="*/ 7 w 45"/>
                <a:gd name="T57" fmla="*/ 14 h 74"/>
                <a:gd name="T58" fmla="*/ 22 w 45"/>
                <a:gd name="T59" fmla="*/ 0 h 74"/>
                <a:gd name="T60" fmla="*/ 23 w 45"/>
                <a:gd name="T61" fmla="*/ 0 h 74"/>
                <a:gd name="T62" fmla="*/ 23 w 45"/>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4">
                  <a:moveTo>
                    <a:pt x="40" y="37"/>
                  </a:moveTo>
                  <a:cubicBezTo>
                    <a:pt x="40" y="31"/>
                    <a:pt x="38" y="23"/>
                    <a:pt x="34" y="17"/>
                  </a:cubicBezTo>
                  <a:cubicBezTo>
                    <a:pt x="31" y="11"/>
                    <a:pt x="27" y="7"/>
                    <a:pt x="23" y="5"/>
                  </a:cubicBezTo>
                  <a:cubicBezTo>
                    <a:pt x="23" y="0"/>
                    <a:pt x="23" y="0"/>
                    <a:pt x="23" y="0"/>
                  </a:cubicBezTo>
                  <a:cubicBezTo>
                    <a:pt x="23" y="0"/>
                    <a:pt x="23" y="0"/>
                    <a:pt x="24" y="0"/>
                  </a:cubicBezTo>
                  <a:cubicBezTo>
                    <a:pt x="30" y="2"/>
                    <a:pt x="35" y="8"/>
                    <a:pt x="38" y="14"/>
                  </a:cubicBezTo>
                  <a:cubicBezTo>
                    <a:pt x="42" y="21"/>
                    <a:pt x="45" y="30"/>
                    <a:pt x="45" y="37"/>
                  </a:cubicBezTo>
                  <a:cubicBezTo>
                    <a:pt x="45" y="44"/>
                    <a:pt x="42" y="52"/>
                    <a:pt x="38" y="59"/>
                  </a:cubicBezTo>
                  <a:cubicBezTo>
                    <a:pt x="35" y="66"/>
                    <a:pt x="30" y="71"/>
                    <a:pt x="24" y="74"/>
                  </a:cubicBezTo>
                  <a:cubicBezTo>
                    <a:pt x="23" y="74"/>
                    <a:pt x="23" y="74"/>
                    <a:pt x="23" y="74"/>
                  </a:cubicBezTo>
                  <a:cubicBezTo>
                    <a:pt x="23" y="69"/>
                    <a:pt x="23" y="69"/>
                    <a:pt x="23" y="69"/>
                  </a:cubicBezTo>
                  <a:cubicBezTo>
                    <a:pt x="23" y="69"/>
                    <a:pt x="23" y="69"/>
                    <a:pt x="23" y="69"/>
                  </a:cubicBezTo>
                  <a:cubicBezTo>
                    <a:pt x="27" y="67"/>
                    <a:pt x="31" y="62"/>
                    <a:pt x="34" y="57"/>
                  </a:cubicBezTo>
                  <a:cubicBezTo>
                    <a:pt x="38" y="51"/>
                    <a:pt x="40" y="43"/>
                    <a:pt x="40" y="37"/>
                  </a:cubicBezTo>
                  <a:close/>
                  <a:moveTo>
                    <a:pt x="23" y="5"/>
                  </a:moveTo>
                  <a:cubicBezTo>
                    <a:pt x="18" y="7"/>
                    <a:pt x="14" y="11"/>
                    <a:pt x="11" y="17"/>
                  </a:cubicBezTo>
                  <a:cubicBezTo>
                    <a:pt x="11" y="17"/>
                    <a:pt x="11" y="17"/>
                    <a:pt x="11" y="17"/>
                  </a:cubicBezTo>
                  <a:cubicBezTo>
                    <a:pt x="7" y="23"/>
                    <a:pt x="5" y="31"/>
                    <a:pt x="5" y="37"/>
                  </a:cubicBezTo>
                  <a:cubicBezTo>
                    <a:pt x="5" y="43"/>
                    <a:pt x="7" y="51"/>
                    <a:pt x="11" y="57"/>
                  </a:cubicBezTo>
                  <a:cubicBezTo>
                    <a:pt x="11" y="57"/>
                    <a:pt x="11" y="57"/>
                    <a:pt x="11" y="57"/>
                  </a:cubicBezTo>
                  <a:cubicBezTo>
                    <a:pt x="14" y="62"/>
                    <a:pt x="18" y="67"/>
                    <a:pt x="23" y="69"/>
                  </a:cubicBezTo>
                  <a:cubicBezTo>
                    <a:pt x="23" y="74"/>
                    <a:pt x="23" y="74"/>
                    <a:pt x="23" y="74"/>
                  </a:cubicBezTo>
                  <a:cubicBezTo>
                    <a:pt x="22" y="74"/>
                    <a:pt x="22" y="74"/>
                    <a:pt x="22" y="74"/>
                  </a:cubicBezTo>
                  <a:cubicBezTo>
                    <a:pt x="16" y="71"/>
                    <a:pt x="10" y="66"/>
                    <a:pt x="7" y="59"/>
                  </a:cubicBezTo>
                  <a:cubicBezTo>
                    <a:pt x="7" y="59"/>
                    <a:pt x="7" y="59"/>
                    <a:pt x="7" y="59"/>
                  </a:cubicBezTo>
                  <a:cubicBezTo>
                    <a:pt x="7" y="59"/>
                    <a:pt x="7" y="59"/>
                    <a:pt x="7" y="59"/>
                  </a:cubicBezTo>
                  <a:cubicBezTo>
                    <a:pt x="3" y="52"/>
                    <a:pt x="0" y="44"/>
                    <a:pt x="0" y="37"/>
                  </a:cubicBezTo>
                  <a:cubicBezTo>
                    <a:pt x="0" y="30"/>
                    <a:pt x="3" y="21"/>
                    <a:pt x="7" y="14"/>
                  </a:cubicBezTo>
                  <a:cubicBezTo>
                    <a:pt x="7" y="14"/>
                    <a:pt x="7" y="14"/>
                    <a:pt x="7" y="14"/>
                  </a:cubicBezTo>
                  <a:cubicBezTo>
                    <a:pt x="10" y="8"/>
                    <a:pt x="16" y="2"/>
                    <a:pt x="22" y="0"/>
                  </a:cubicBezTo>
                  <a:cubicBezTo>
                    <a:pt x="22" y="0"/>
                    <a:pt x="22" y="0"/>
                    <a:pt x="23" y="0"/>
                  </a:cubicBezTo>
                  <a:lnTo>
                    <a:pt x="23"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1" name="Freeform 231"/>
            <p:cNvSpPr>
              <a:spLocks noEditPoints="1"/>
            </p:cNvSpPr>
            <p:nvPr/>
          </p:nvSpPr>
          <p:spPr bwMode="auto">
            <a:xfrm>
              <a:off x="6732040" y="2968868"/>
              <a:ext cx="173477" cy="126494"/>
            </a:xfrm>
            <a:custGeom>
              <a:avLst/>
              <a:gdLst>
                <a:gd name="T0" fmla="*/ 33 w 67"/>
                <a:gd name="T1" fmla="*/ 43 h 49"/>
                <a:gd name="T2" fmla="*/ 42 w 67"/>
                <a:gd name="T3" fmla="*/ 40 h 49"/>
                <a:gd name="T4" fmla="*/ 57 w 67"/>
                <a:gd name="T5" fmla="*/ 25 h 49"/>
                <a:gd name="T6" fmla="*/ 61 w 67"/>
                <a:gd name="T7" fmla="*/ 9 h 49"/>
                <a:gd name="T8" fmla="*/ 45 w 67"/>
                <a:gd name="T9" fmla="*/ 4 h 49"/>
                <a:gd name="T10" fmla="*/ 33 w 67"/>
                <a:gd name="T11" fmla="*/ 6 h 49"/>
                <a:gd name="T12" fmla="*/ 33 w 67"/>
                <a:gd name="T13" fmla="*/ 1 h 49"/>
                <a:gd name="T14" fmla="*/ 45 w 67"/>
                <a:gd name="T15" fmla="*/ 0 h 49"/>
                <a:gd name="T16" fmla="*/ 65 w 67"/>
                <a:gd name="T17" fmla="*/ 6 h 49"/>
                <a:gd name="T18" fmla="*/ 65 w 67"/>
                <a:gd name="T19" fmla="*/ 6 h 49"/>
                <a:gd name="T20" fmla="*/ 66 w 67"/>
                <a:gd name="T21" fmla="*/ 7 h 49"/>
                <a:gd name="T22" fmla="*/ 61 w 67"/>
                <a:gd name="T23" fmla="*/ 27 h 49"/>
                <a:gd name="T24" fmla="*/ 44 w 67"/>
                <a:gd name="T25" fmla="*/ 44 h 49"/>
                <a:gd name="T26" fmla="*/ 33 w 67"/>
                <a:gd name="T27" fmla="*/ 48 h 49"/>
                <a:gd name="T28" fmla="*/ 33 w 67"/>
                <a:gd name="T29" fmla="*/ 43 h 49"/>
                <a:gd name="T30" fmla="*/ 5 w 67"/>
                <a:gd name="T31" fmla="*/ 40 h 49"/>
                <a:gd name="T32" fmla="*/ 21 w 67"/>
                <a:gd name="T33" fmla="*/ 45 h 49"/>
                <a:gd name="T34" fmla="*/ 33 w 67"/>
                <a:gd name="T35" fmla="*/ 43 h 49"/>
                <a:gd name="T36" fmla="*/ 33 w 67"/>
                <a:gd name="T37" fmla="*/ 48 h 49"/>
                <a:gd name="T38" fmla="*/ 21 w 67"/>
                <a:gd name="T39" fmla="*/ 49 h 49"/>
                <a:gd name="T40" fmla="*/ 2 w 67"/>
                <a:gd name="T41" fmla="*/ 43 h 49"/>
                <a:gd name="T42" fmla="*/ 2 w 67"/>
                <a:gd name="T43" fmla="*/ 43 h 49"/>
                <a:gd name="T44" fmla="*/ 1 w 67"/>
                <a:gd name="T45" fmla="*/ 42 h 49"/>
                <a:gd name="T46" fmla="*/ 6 w 67"/>
                <a:gd name="T47" fmla="*/ 22 h 49"/>
                <a:gd name="T48" fmla="*/ 23 w 67"/>
                <a:gd name="T49" fmla="*/ 5 h 49"/>
                <a:gd name="T50" fmla="*/ 33 w 67"/>
                <a:gd name="T51" fmla="*/ 1 h 49"/>
                <a:gd name="T52" fmla="*/ 33 w 67"/>
                <a:gd name="T53" fmla="*/ 6 h 49"/>
                <a:gd name="T54" fmla="*/ 25 w 67"/>
                <a:gd name="T55" fmla="*/ 9 h 49"/>
                <a:gd name="T56" fmla="*/ 10 w 67"/>
                <a:gd name="T57" fmla="*/ 24 h 49"/>
                <a:gd name="T58" fmla="*/ 5 w 67"/>
                <a:gd name="T59"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49">
                  <a:moveTo>
                    <a:pt x="33" y="43"/>
                  </a:moveTo>
                  <a:cubicBezTo>
                    <a:pt x="37" y="42"/>
                    <a:pt x="39" y="41"/>
                    <a:pt x="42" y="40"/>
                  </a:cubicBezTo>
                  <a:cubicBezTo>
                    <a:pt x="47" y="37"/>
                    <a:pt x="53" y="31"/>
                    <a:pt x="57" y="25"/>
                  </a:cubicBezTo>
                  <a:cubicBezTo>
                    <a:pt x="60" y="20"/>
                    <a:pt x="62" y="14"/>
                    <a:pt x="61" y="9"/>
                  </a:cubicBezTo>
                  <a:cubicBezTo>
                    <a:pt x="57" y="6"/>
                    <a:pt x="51" y="4"/>
                    <a:pt x="45" y="4"/>
                  </a:cubicBezTo>
                  <a:cubicBezTo>
                    <a:pt x="41" y="4"/>
                    <a:pt x="37" y="5"/>
                    <a:pt x="33" y="6"/>
                  </a:cubicBezTo>
                  <a:cubicBezTo>
                    <a:pt x="33" y="1"/>
                    <a:pt x="33" y="1"/>
                    <a:pt x="33" y="1"/>
                  </a:cubicBezTo>
                  <a:cubicBezTo>
                    <a:pt x="37" y="0"/>
                    <a:pt x="41" y="0"/>
                    <a:pt x="45" y="0"/>
                  </a:cubicBezTo>
                  <a:cubicBezTo>
                    <a:pt x="53" y="0"/>
                    <a:pt x="60" y="1"/>
                    <a:pt x="65" y="6"/>
                  </a:cubicBezTo>
                  <a:cubicBezTo>
                    <a:pt x="65" y="6"/>
                    <a:pt x="65" y="6"/>
                    <a:pt x="65" y="6"/>
                  </a:cubicBezTo>
                  <a:cubicBezTo>
                    <a:pt x="66" y="6"/>
                    <a:pt x="66" y="7"/>
                    <a:pt x="66" y="7"/>
                  </a:cubicBezTo>
                  <a:cubicBezTo>
                    <a:pt x="67" y="14"/>
                    <a:pt x="65" y="21"/>
                    <a:pt x="61" y="27"/>
                  </a:cubicBezTo>
                  <a:cubicBezTo>
                    <a:pt x="57" y="34"/>
                    <a:pt x="50" y="40"/>
                    <a:pt x="44" y="44"/>
                  </a:cubicBezTo>
                  <a:cubicBezTo>
                    <a:pt x="41" y="46"/>
                    <a:pt x="37" y="47"/>
                    <a:pt x="33" y="48"/>
                  </a:cubicBezTo>
                  <a:lnTo>
                    <a:pt x="33" y="43"/>
                  </a:lnTo>
                  <a:close/>
                  <a:moveTo>
                    <a:pt x="5" y="40"/>
                  </a:moveTo>
                  <a:cubicBezTo>
                    <a:pt x="10" y="43"/>
                    <a:pt x="15" y="44"/>
                    <a:pt x="21" y="45"/>
                  </a:cubicBezTo>
                  <a:cubicBezTo>
                    <a:pt x="25" y="45"/>
                    <a:pt x="30" y="44"/>
                    <a:pt x="33" y="43"/>
                  </a:cubicBezTo>
                  <a:cubicBezTo>
                    <a:pt x="33" y="48"/>
                    <a:pt x="33" y="48"/>
                    <a:pt x="33" y="48"/>
                  </a:cubicBezTo>
                  <a:cubicBezTo>
                    <a:pt x="30" y="49"/>
                    <a:pt x="25" y="49"/>
                    <a:pt x="21" y="49"/>
                  </a:cubicBezTo>
                  <a:cubicBezTo>
                    <a:pt x="14" y="49"/>
                    <a:pt x="7" y="47"/>
                    <a:pt x="2" y="43"/>
                  </a:cubicBezTo>
                  <a:cubicBezTo>
                    <a:pt x="2" y="43"/>
                    <a:pt x="2" y="43"/>
                    <a:pt x="2" y="43"/>
                  </a:cubicBezTo>
                  <a:cubicBezTo>
                    <a:pt x="1" y="43"/>
                    <a:pt x="1" y="42"/>
                    <a:pt x="1" y="42"/>
                  </a:cubicBezTo>
                  <a:cubicBezTo>
                    <a:pt x="0" y="35"/>
                    <a:pt x="2" y="28"/>
                    <a:pt x="6" y="22"/>
                  </a:cubicBezTo>
                  <a:cubicBezTo>
                    <a:pt x="10" y="15"/>
                    <a:pt x="16" y="9"/>
                    <a:pt x="23" y="5"/>
                  </a:cubicBezTo>
                  <a:cubicBezTo>
                    <a:pt x="26" y="3"/>
                    <a:pt x="29" y="2"/>
                    <a:pt x="33" y="1"/>
                  </a:cubicBezTo>
                  <a:cubicBezTo>
                    <a:pt x="33" y="6"/>
                    <a:pt x="33" y="6"/>
                    <a:pt x="33" y="6"/>
                  </a:cubicBezTo>
                  <a:cubicBezTo>
                    <a:pt x="30" y="7"/>
                    <a:pt x="27" y="8"/>
                    <a:pt x="25" y="9"/>
                  </a:cubicBezTo>
                  <a:cubicBezTo>
                    <a:pt x="19" y="12"/>
                    <a:pt x="14" y="18"/>
                    <a:pt x="10" y="24"/>
                  </a:cubicBezTo>
                  <a:cubicBezTo>
                    <a:pt x="7" y="29"/>
                    <a:pt x="5" y="35"/>
                    <a:pt x="5"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2" name="Freeform 232"/>
            <p:cNvSpPr>
              <a:spLocks noEditPoints="1"/>
            </p:cNvSpPr>
            <p:nvPr/>
          </p:nvSpPr>
          <p:spPr bwMode="auto">
            <a:xfrm>
              <a:off x="6732040" y="3097166"/>
              <a:ext cx="173477" cy="128301"/>
            </a:xfrm>
            <a:custGeom>
              <a:avLst/>
              <a:gdLst>
                <a:gd name="T0" fmla="*/ 42 w 67"/>
                <a:gd name="T1" fmla="*/ 40 h 50"/>
                <a:gd name="T2" fmla="*/ 57 w 67"/>
                <a:gd name="T3" fmla="*/ 25 h 50"/>
                <a:gd name="T4" fmla="*/ 61 w 67"/>
                <a:gd name="T5" fmla="*/ 9 h 50"/>
                <a:gd name="T6" fmla="*/ 45 w 67"/>
                <a:gd name="T7" fmla="*/ 5 h 50"/>
                <a:gd name="T8" fmla="*/ 33 w 67"/>
                <a:gd name="T9" fmla="*/ 6 h 50"/>
                <a:gd name="T10" fmla="*/ 33 w 67"/>
                <a:gd name="T11" fmla="*/ 1 h 50"/>
                <a:gd name="T12" fmla="*/ 45 w 67"/>
                <a:gd name="T13" fmla="*/ 0 h 50"/>
                <a:gd name="T14" fmla="*/ 65 w 67"/>
                <a:gd name="T15" fmla="*/ 6 h 50"/>
                <a:gd name="T16" fmla="*/ 65 w 67"/>
                <a:gd name="T17" fmla="*/ 6 h 50"/>
                <a:gd name="T18" fmla="*/ 66 w 67"/>
                <a:gd name="T19" fmla="*/ 8 h 50"/>
                <a:gd name="T20" fmla="*/ 61 w 67"/>
                <a:gd name="T21" fmla="*/ 27 h 50"/>
                <a:gd name="T22" fmla="*/ 44 w 67"/>
                <a:gd name="T23" fmla="*/ 44 h 50"/>
                <a:gd name="T24" fmla="*/ 33 w 67"/>
                <a:gd name="T25" fmla="*/ 48 h 50"/>
                <a:gd name="T26" fmla="*/ 33 w 67"/>
                <a:gd name="T27" fmla="*/ 43 h 50"/>
                <a:gd name="T28" fmla="*/ 42 w 67"/>
                <a:gd name="T29" fmla="*/ 40 h 50"/>
                <a:gd name="T30" fmla="*/ 33 w 67"/>
                <a:gd name="T31" fmla="*/ 6 h 50"/>
                <a:gd name="T32" fmla="*/ 25 w 67"/>
                <a:gd name="T33" fmla="*/ 10 h 50"/>
                <a:gd name="T34" fmla="*/ 10 w 67"/>
                <a:gd name="T35" fmla="*/ 25 h 50"/>
                <a:gd name="T36" fmla="*/ 5 w 67"/>
                <a:gd name="T37" fmla="*/ 40 h 50"/>
                <a:gd name="T38" fmla="*/ 21 w 67"/>
                <a:gd name="T39" fmla="*/ 45 h 50"/>
                <a:gd name="T40" fmla="*/ 33 w 67"/>
                <a:gd name="T41" fmla="*/ 43 h 50"/>
                <a:gd name="T42" fmla="*/ 33 w 67"/>
                <a:gd name="T43" fmla="*/ 48 h 50"/>
                <a:gd name="T44" fmla="*/ 21 w 67"/>
                <a:gd name="T45" fmla="*/ 50 h 50"/>
                <a:gd name="T46" fmla="*/ 2 w 67"/>
                <a:gd name="T47" fmla="*/ 44 h 50"/>
                <a:gd name="T48" fmla="*/ 2 w 67"/>
                <a:gd name="T49" fmla="*/ 44 h 50"/>
                <a:gd name="T50" fmla="*/ 1 w 67"/>
                <a:gd name="T51" fmla="*/ 42 h 50"/>
                <a:gd name="T52" fmla="*/ 6 w 67"/>
                <a:gd name="T53" fmla="*/ 22 h 50"/>
                <a:gd name="T54" fmla="*/ 23 w 67"/>
                <a:gd name="T55" fmla="*/ 5 h 50"/>
                <a:gd name="T56" fmla="*/ 33 w 67"/>
                <a:gd name="T57" fmla="*/ 1 h 50"/>
                <a:gd name="T58" fmla="*/ 33 w 67"/>
                <a:gd name="T59"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50">
                  <a:moveTo>
                    <a:pt x="42" y="40"/>
                  </a:moveTo>
                  <a:cubicBezTo>
                    <a:pt x="47" y="37"/>
                    <a:pt x="53" y="31"/>
                    <a:pt x="57" y="25"/>
                  </a:cubicBezTo>
                  <a:cubicBezTo>
                    <a:pt x="60" y="20"/>
                    <a:pt x="62" y="14"/>
                    <a:pt x="61" y="9"/>
                  </a:cubicBezTo>
                  <a:cubicBezTo>
                    <a:pt x="57" y="6"/>
                    <a:pt x="51" y="5"/>
                    <a:pt x="45" y="5"/>
                  </a:cubicBezTo>
                  <a:cubicBezTo>
                    <a:pt x="41" y="5"/>
                    <a:pt x="37" y="5"/>
                    <a:pt x="33" y="6"/>
                  </a:cubicBezTo>
                  <a:cubicBezTo>
                    <a:pt x="33" y="1"/>
                    <a:pt x="33" y="1"/>
                    <a:pt x="33" y="1"/>
                  </a:cubicBezTo>
                  <a:cubicBezTo>
                    <a:pt x="37" y="0"/>
                    <a:pt x="41" y="0"/>
                    <a:pt x="45" y="0"/>
                  </a:cubicBezTo>
                  <a:cubicBezTo>
                    <a:pt x="53" y="0"/>
                    <a:pt x="60" y="2"/>
                    <a:pt x="65" y="6"/>
                  </a:cubicBezTo>
                  <a:cubicBezTo>
                    <a:pt x="65" y="6"/>
                    <a:pt x="65" y="6"/>
                    <a:pt x="65" y="6"/>
                  </a:cubicBezTo>
                  <a:cubicBezTo>
                    <a:pt x="66" y="6"/>
                    <a:pt x="66" y="7"/>
                    <a:pt x="66" y="8"/>
                  </a:cubicBezTo>
                  <a:cubicBezTo>
                    <a:pt x="67" y="14"/>
                    <a:pt x="65" y="21"/>
                    <a:pt x="61" y="27"/>
                  </a:cubicBezTo>
                  <a:cubicBezTo>
                    <a:pt x="57" y="35"/>
                    <a:pt x="50" y="41"/>
                    <a:pt x="44" y="44"/>
                  </a:cubicBezTo>
                  <a:cubicBezTo>
                    <a:pt x="41" y="46"/>
                    <a:pt x="37" y="47"/>
                    <a:pt x="33" y="48"/>
                  </a:cubicBezTo>
                  <a:cubicBezTo>
                    <a:pt x="33" y="43"/>
                    <a:pt x="33" y="43"/>
                    <a:pt x="33" y="43"/>
                  </a:cubicBezTo>
                  <a:cubicBezTo>
                    <a:pt x="37" y="42"/>
                    <a:pt x="39" y="41"/>
                    <a:pt x="42" y="40"/>
                  </a:cubicBezTo>
                  <a:close/>
                  <a:moveTo>
                    <a:pt x="33" y="6"/>
                  </a:moveTo>
                  <a:cubicBezTo>
                    <a:pt x="30" y="7"/>
                    <a:pt x="27" y="8"/>
                    <a:pt x="25" y="10"/>
                  </a:cubicBezTo>
                  <a:cubicBezTo>
                    <a:pt x="19" y="13"/>
                    <a:pt x="14" y="18"/>
                    <a:pt x="10" y="25"/>
                  </a:cubicBezTo>
                  <a:cubicBezTo>
                    <a:pt x="7" y="30"/>
                    <a:pt x="5" y="35"/>
                    <a:pt x="5" y="40"/>
                  </a:cubicBezTo>
                  <a:cubicBezTo>
                    <a:pt x="10" y="43"/>
                    <a:pt x="15" y="45"/>
                    <a:pt x="21" y="45"/>
                  </a:cubicBezTo>
                  <a:cubicBezTo>
                    <a:pt x="25" y="45"/>
                    <a:pt x="30" y="44"/>
                    <a:pt x="33" y="43"/>
                  </a:cubicBezTo>
                  <a:cubicBezTo>
                    <a:pt x="33" y="48"/>
                    <a:pt x="33" y="48"/>
                    <a:pt x="33" y="48"/>
                  </a:cubicBezTo>
                  <a:cubicBezTo>
                    <a:pt x="30" y="49"/>
                    <a:pt x="25" y="50"/>
                    <a:pt x="21" y="50"/>
                  </a:cubicBezTo>
                  <a:cubicBezTo>
                    <a:pt x="14" y="50"/>
                    <a:pt x="7" y="48"/>
                    <a:pt x="2" y="44"/>
                  </a:cubicBezTo>
                  <a:cubicBezTo>
                    <a:pt x="2" y="44"/>
                    <a:pt x="2" y="44"/>
                    <a:pt x="2" y="44"/>
                  </a:cubicBezTo>
                  <a:cubicBezTo>
                    <a:pt x="1" y="43"/>
                    <a:pt x="1" y="43"/>
                    <a:pt x="1" y="42"/>
                  </a:cubicBezTo>
                  <a:cubicBezTo>
                    <a:pt x="0" y="35"/>
                    <a:pt x="2" y="28"/>
                    <a:pt x="6" y="22"/>
                  </a:cubicBezTo>
                  <a:cubicBezTo>
                    <a:pt x="10" y="15"/>
                    <a:pt x="16" y="9"/>
                    <a:pt x="23" y="5"/>
                  </a:cubicBezTo>
                  <a:cubicBezTo>
                    <a:pt x="26" y="4"/>
                    <a:pt x="29" y="2"/>
                    <a:pt x="33" y="1"/>
                  </a:cubicBezTo>
                  <a:lnTo>
                    <a:pt x="33" y="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3" name="Freeform 233"/>
            <p:cNvSpPr>
              <a:spLocks noEditPoints="1"/>
            </p:cNvSpPr>
            <p:nvPr/>
          </p:nvSpPr>
          <p:spPr bwMode="auto">
            <a:xfrm>
              <a:off x="6526037" y="2968868"/>
              <a:ext cx="173477" cy="126494"/>
            </a:xfrm>
            <a:custGeom>
              <a:avLst/>
              <a:gdLst>
                <a:gd name="T0" fmla="*/ 34 w 67"/>
                <a:gd name="T1" fmla="*/ 43 h 49"/>
                <a:gd name="T2" fmla="*/ 46 w 67"/>
                <a:gd name="T3" fmla="*/ 45 h 49"/>
                <a:gd name="T4" fmla="*/ 62 w 67"/>
                <a:gd name="T5" fmla="*/ 40 h 49"/>
                <a:gd name="T6" fmla="*/ 57 w 67"/>
                <a:gd name="T7" fmla="*/ 24 h 49"/>
                <a:gd name="T8" fmla="*/ 42 w 67"/>
                <a:gd name="T9" fmla="*/ 9 h 49"/>
                <a:gd name="T10" fmla="*/ 34 w 67"/>
                <a:gd name="T11" fmla="*/ 6 h 49"/>
                <a:gd name="T12" fmla="*/ 34 w 67"/>
                <a:gd name="T13" fmla="*/ 1 h 49"/>
                <a:gd name="T14" fmla="*/ 45 w 67"/>
                <a:gd name="T15" fmla="*/ 5 h 49"/>
                <a:gd name="T16" fmla="*/ 61 w 67"/>
                <a:gd name="T17" fmla="*/ 22 h 49"/>
                <a:gd name="T18" fmla="*/ 66 w 67"/>
                <a:gd name="T19" fmla="*/ 42 h 49"/>
                <a:gd name="T20" fmla="*/ 66 w 67"/>
                <a:gd name="T21" fmla="*/ 43 h 49"/>
                <a:gd name="T22" fmla="*/ 46 w 67"/>
                <a:gd name="T23" fmla="*/ 49 h 49"/>
                <a:gd name="T24" fmla="*/ 34 w 67"/>
                <a:gd name="T25" fmla="*/ 48 h 49"/>
                <a:gd name="T26" fmla="*/ 34 w 67"/>
                <a:gd name="T27" fmla="*/ 43 h 49"/>
                <a:gd name="T28" fmla="*/ 25 w 67"/>
                <a:gd name="T29" fmla="*/ 40 h 49"/>
                <a:gd name="T30" fmla="*/ 34 w 67"/>
                <a:gd name="T31" fmla="*/ 43 h 49"/>
                <a:gd name="T32" fmla="*/ 34 w 67"/>
                <a:gd name="T33" fmla="*/ 48 h 49"/>
                <a:gd name="T34" fmla="*/ 23 w 67"/>
                <a:gd name="T35" fmla="*/ 44 h 49"/>
                <a:gd name="T36" fmla="*/ 6 w 67"/>
                <a:gd name="T37" fmla="*/ 27 h 49"/>
                <a:gd name="T38" fmla="*/ 1 w 67"/>
                <a:gd name="T39" fmla="*/ 7 h 49"/>
                <a:gd name="T40" fmla="*/ 2 w 67"/>
                <a:gd name="T41" fmla="*/ 6 h 49"/>
                <a:gd name="T42" fmla="*/ 22 w 67"/>
                <a:gd name="T43" fmla="*/ 0 h 49"/>
                <a:gd name="T44" fmla="*/ 34 w 67"/>
                <a:gd name="T45" fmla="*/ 1 h 49"/>
                <a:gd name="T46" fmla="*/ 34 w 67"/>
                <a:gd name="T47" fmla="*/ 6 h 49"/>
                <a:gd name="T48" fmla="*/ 22 w 67"/>
                <a:gd name="T49" fmla="*/ 4 h 49"/>
                <a:gd name="T50" fmla="*/ 6 w 67"/>
                <a:gd name="T51" fmla="*/ 9 h 49"/>
                <a:gd name="T52" fmla="*/ 11 w 67"/>
                <a:gd name="T53" fmla="*/ 25 h 49"/>
                <a:gd name="T54" fmla="*/ 25 w 67"/>
                <a:gd name="T5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9">
                  <a:moveTo>
                    <a:pt x="34" y="43"/>
                  </a:moveTo>
                  <a:cubicBezTo>
                    <a:pt x="38" y="44"/>
                    <a:pt x="42" y="45"/>
                    <a:pt x="46" y="45"/>
                  </a:cubicBezTo>
                  <a:cubicBezTo>
                    <a:pt x="52" y="44"/>
                    <a:pt x="58" y="43"/>
                    <a:pt x="62" y="40"/>
                  </a:cubicBezTo>
                  <a:cubicBezTo>
                    <a:pt x="62" y="35"/>
                    <a:pt x="60" y="29"/>
                    <a:pt x="57" y="24"/>
                  </a:cubicBezTo>
                  <a:cubicBezTo>
                    <a:pt x="53" y="18"/>
                    <a:pt x="48" y="12"/>
                    <a:pt x="42" y="9"/>
                  </a:cubicBezTo>
                  <a:cubicBezTo>
                    <a:pt x="40" y="8"/>
                    <a:pt x="37" y="7"/>
                    <a:pt x="34" y="6"/>
                  </a:cubicBezTo>
                  <a:cubicBezTo>
                    <a:pt x="34" y="1"/>
                    <a:pt x="34" y="1"/>
                    <a:pt x="34" y="1"/>
                  </a:cubicBezTo>
                  <a:cubicBezTo>
                    <a:pt x="38" y="2"/>
                    <a:pt x="42" y="3"/>
                    <a:pt x="45" y="5"/>
                  </a:cubicBezTo>
                  <a:cubicBezTo>
                    <a:pt x="51" y="9"/>
                    <a:pt x="57" y="15"/>
                    <a:pt x="61" y="22"/>
                  </a:cubicBezTo>
                  <a:cubicBezTo>
                    <a:pt x="65" y="28"/>
                    <a:pt x="67" y="35"/>
                    <a:pt x="66" y="42"/>
                  </a:cubicBezTo>
                  <a:cubicBezTo>
                    <a:pt x="66" y="42"/>
                    <a:pt x="66" y="43"/>
                    <a:pt x="66" y="43"/>
                  </a:cubicBezTo>
                  <a:cubicBezTo>
                    <a:pt x="60" y="47"/>
                    <a:pt x="53" y="49"/>
                    <a:pt x="46" y="49"/>
                  </a:cubicBezTo>
                  <a:cubicBezTo>
                    <a:pt x="42" y="49"/>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0"/>
                    <a:pt x="11" y="34"/>
                    <a:pt x="6" y="27"/>
                  </a:cubicBezTo>
                  <a:cubicBezTo>
                    <a:pt x="3" y="21"/>
                    <a:pt x="0" y="14"/>
                    <a:pt x="1" y="7"/>
                  </a:cubicBezTo>
                  <a:cubicBezTo>
                    <a:pt x="1" y="7"/>
                    <a:pt x="2" y="6"/>
                    <a:pt x="2" y="6"/>
                  </a:cubicBezTo>
                  <a:cubicBezTo>
                    <a:pt x="7" y="1"/>
                    <a:pt x="15" y="0"/>
                    <a:pt x="22" y="0"/>
                  </a:cubicBezTo>
                  <a:cubicBezTo>
                    <a:pt x="26" y="0"/>
                    <a:pt x="30" y="0"/>
                    <a:pt x="34" y="1"/>
                  </a:cubicBezTo>
                  <a:cubicBezTo>
                    <a:pt x="34" y="6"/>
                    <a:pt x="34" y="6"/>
                    <a:pt x="34" y="6"/>
                  </a:cubicBezTo>
                  <a:cubicBezTo>
                    <a:pt x="30" y="5"/>
                    <a:pt x="26" y="4"/>
                    <a:pt x="22" y="4"/>
                  </a:cubicBezTo>
                  <a:cubicBezTo>
                    <a:pt x="16" y="4"/>
                    <a:pt x="10" y="6"/>
                    <a:pt x="6" y="9"/>
                  </a:cubicBezTo>
                  <a:cubicBezTo>
                    <a:pt x="6" y="14"/>
                    <a:pt x="7" y="20"/>
                    <a:pt x="11" y="25"/>
                  </a:cubicBezTo>
                  <a:cubicBezTo>
                    <a:pt x="14" y="31"/>
                    <a:pt x="20" y="37"/>
                    <a:pt x="25"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4" name="Freeform 234"/>
            <p:cNvSpPr>
              <a:spLocks noEditPoints="1"/>
            </p:cNvSpPr>
            <p:nvPr/>
          </p:nvSpPr>
          <p:spPr bwMode="auto">
            <a:xfrm>
              <a:off x="6526037" y="3097166"/>
              <a:ext cx="173477" cy="128301"/>
            </a:xfrm>
            <a:custGeom>
              <a:avLst/>
              <a:gdLst>
                <a:gd name="T0" fmla="*/ 34 w 67"/>
                <a:gd name="T1" fmla="*/ 43 h 50"/>
                <a:gd name="T2" fmla="*/ 46 w 67"/>
                <a:gd name="T3" fmla="*/ 45 h 50"/>
                <a:gd name="T4" fmla="*/ 62 w 67"/>
                <a:gd name="T5" fmla="*/ 40 h 50"/>
                <a:gd name="T6" fmla="*/ 57 w 67"/>
                <a:gd name="T7" fmla="*/ 25 h 50"/>
                <a:gd name="T8" fmla="*/ 42 w 67"/>
                <a:gd name="T9" fmla="*/ 10 h 50"/>
                <a:gd name="T10" fmla="*/ 34 w 67"/>
                <a:gd name="T11" fmla="*/ 6 h 50"/>
                <a:gd name="T12" fmla="*/ 34 w 67"/>
                <a:gd name="T13" fmla="*/ 1 h 50"/>
                <a:gd name="T14" fmla="*/ 45 w 67"/>
                <a:gd name="T15" fmla="*/ 5 h 50"/>
                <a:gd name="T16" fmla="*/ 61 w 67"/>
                <a:gd name="T17" fmla="*/ 22 h 50"/>
                <a:gd name="T18" fmla="*/ 66 w 67"/>
                <a:gd name="T19" fmla="*/ 42 h 50"/>
                <a:gd name="T20" fmla="*/ 66 w 67"/>
                <a:gd name="T21" fmla="*/ 44 h 50"/>
                <a:gd name="T22" fmla="*/ 46 w 67"/>
                <a:gd name="T23" fmla="*/ 50 h 50"/>
                <a:gd name="T24" fmla="*/ 34 w 67"/>
                <a:gd name="T25" fmla="*/ 48 h 50"/>
                <a:gd name="T26" fmla="*/ 34 w 67"/>
                <a:gd name="T27" fmla="*/ 43 h 50"/>
                <a:gd name="T28" fmla="*/ 25 w 67"/>
                <a:gd name="T29" fmla="*/ 40 h 50"/>
                <a:gd name="T30" fmla="*/ 34 w 67"/>
                <a:gd name="T31" fmla="*/ 43 h 50"/>
                <a:gd name="T32" fmla="*/ 34 w 67"/>
                <a:gd name="T33" fmla="*/ 48 h 50"/>
                <a:gd name="T34" fmla="*/ 23 w 67"/>
                <a:gd name="T35" fmla="*/ 44 h 50"/>
                <a:gd name="T36" fmla="*/ 6 w 67"/>
                <a:gd name="T37" fmla="*/ 27 h 50"/>
                <a:gd name="T38" fmla="*/ 1 w 67"/>
                <a:gd name="T39" fmla="*/ 8 h 50"/>
                <a:gd name="T40" fmla="*/ 2 w 67"/>
                <a:gd name="T41" fmla="*/ 6 h 50"/>
                <a:gd name="T42" fmla="*/ 22 w 67"/>
                <a:gd name="T43" fmla="*/ 0 h 50"/>
                <a:gd name="T44" fmla="*/ 34 w 67"/>
                <a:gd name="T45" fmla="*/ 1 h 50"/>
                <a:gd name="T46" fmla="*/ 34 w 67"/>
                <a:gd name="T47" fmla="*/ 6 h 50"/>
                <a:gd name="T48" fmla="*/ 22 w 67"/>
                <a:gd name="T49" fmla="*/ 5 h 50"/>
                <a:gd name="T50" fmla="*/ 6 w 67"/>
                <a:gd name="T51" fmla="*/ 9 h 50"/>
                <a:gd name="T52" fmla="*/ 11 w 67"/>
                <a:gd name="T53" fmla="*/ 25 h 50"/>
                <a:gd name="T54" fmla="*/ 25 w 67"/>
                <a:gd name="T5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50">
                  <a:moveTo>
                    <a:pt x="34" y="43"/>
                  </a:moveTo>
                  <a:cubicBezTo>
                    <a:pt x="38" y="44"/>
                    <a:pt x="42" y="45"/>
                    <a:pt x="46" y="45"/>
                  </a:cubicBezTo>
                  <a:cubicBezTo>
                    <a:pt x="52" y="45"/>
                    <a:pt x="58" y="43"/>
                    <a:pt x="62" y="40"/>
                  </a:cubicBezTo>
                  <a:cubicBezTo>
                    <a:pt x="62" y="35"/>
                    <a:pt x="60" y="30"/>
                    <a:pt x="57" y="25"/>
                  </a:cubicBezTo>
                  <a:cubicBezTo>
                    <a:pt x="53" y="18"/>
                    <a:pt x="48" y="13"/>
                    <a:pt x="42" y="10"/>
                  </a:cubicBezTo>
                  <a:cubicBezTo>
                    <a:pt x="40" y="8"/>
                    <a:pt x="37" y="7"/>
                    <a:pt x="34" y="6"/>
                  </a:cubicBezTo>
                  <a:cubicBezTo>
                    <a:pt x="34" y="1"/>
                    <a:pt x="34" y="1"/>
                    <a:pt x="34" y="1"/>
                  </a:cubicBezTo>
                  <a:cubicBezTo>
                    <a:pt x="38" y="2"/>
                    <a:pt x="42" y="4"/>
                    <a:pt x="45" y="5"/>
                  </a:cubicBezTo>
                  <a:cubicBezTo>
                    <a:pt x="51" y="9"/>
                    <a:pt x="57" y="15"/>
                    <a:pt x="61" y="22"/>
                  </a:cubicBezTo>
                  <a:cubicBezTo>
                    <a:pt x="65" y="28"/>
                    <a:pt x="67" y="35"/>
                    <a:pt x="66" y="42"/>
                  </a:cubicBezTo>
                  <a:cubicBezTo>
                    <a:pt x="66" y="42"/>
                    <a:pt x="66" y="43"/>
                    <a:pt x="66" y="44"/>
                  </a:cubicBezTo>
                  <a:cubicBezTo>
                    <a:pt x="60" y="48"/>
                    <a:pt x="53" y="50"/>
                    <a:pt x="46" y="50"/>
                  </a:cubicBezTo>
                  <a:cubicBezTo>
                    <a:pt x="42" y="50"/>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1"/>
                    <a:pt x="11" y="35"/>
                    <a:pt x="6" y="27"/>
                  </a:cubicBezTo>
                  <a:cubicBezTo>
                    <a:pt x="3" y="21"/>
                    <a:pt x="0" y="14"/>
                    <a:pt x="1" y="8"/>
                  </a:cubicBezTo>
                  <a:cubicBezTo>
                    <a:pt x="1" y="7"/>
                    <a:pt x="2" y="6"/>
                    <a:pt x="2" y="6"/>
                  </a:cubicBezTo>
                  <a:cubicBezTo>
                    <a:pt x="7" y="2"/>
                    <a:pt x="15" y="0"/>
                    <a:pt x="22" y="0"/>
                  </a:cubicBezTo>
                  <a:cubicBezTo>
                    <a:pt x="26" y="0"/>
                    <a:pt x="30" y="0"/>
                    <a:pt x="34" y="1"/>
                  </a:cubicBezTo>
                  <a:cubicBezTo>
                    <a:pt x="34" y="6"/>
                    <a:pt x="34" y="6"/>
                    <a:pt x="34" y="6"/>
                  </a:cubicBezTo>
                  <a:cubicBezTo>
                    <a:pt x="30" y="5"/>
                    <a:pt x="26" y="5"/>
                    <a:pt x="22" y="5"/>
                  </a:cubicBezTo>
                  <a:cubicBezTo>
                    <a:pt x="16" y="5"/>
                    <a:pt x="10" y="6"/>
                    <a:pt x="6" y="9"/>
                  </a:cubicBezTo>
                  <a:cubicBezTo>
                    <a:pt x="6" y="14"/>
                    <a:pt x="7" y="20"/>
                    <a:pt x="11" y="25"/>
                  </a:cubicBezTo>
                  <a:cubicBezTo>
                    <a:pt x="14" y="31"/>
                    <a:pt x="20" y="37"/>
                    <a:pt x="25"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5" name="Freeform 235"/>
            <p:cNvSpPr>
              <a:spLocks noEditPoints="1"/>
            </p:cNvSpPr>
            <p:nvPr/>
          </p:nvSpPr>
          <p:spPr bwMode="auto">
            <a:xfrm>
              <a:off x="6699514" y="3042955"/>
              <a:ext cx="32526" cy="222267"/>
            </a:xfrm>
            <a:custGeom>
              <a:avLst/>
              <a:gdLst>
                <a:gd name="T0" fmla="*/ 8 w 13"/>
                <a:gd name="T1" fmla="*/ 86 h 86"/>
                <a:gd name="T2" fmla="*/ 8 w 13"/>
                <a:gd name="T3" fmla="*/ 81 h 86"/>
                <a:gd name="T4" fmla="*/ 8 w 13"/>
                <a:gd name="T5" fmla="*/ 81 h 86"/>
                <a:gd name="T6" fmla="*/ 8 w 13"/>
                <a:gd name="T7" fmla="*/ 81 h 86"/>
                <a:gd name="T8" fmla="*/ 8 w 13"/>
                <a:gd name="T9" fmla="*/ 81 h 86"/>
                <a:gd name="T10" fmla="*/ 8 w 13"/>
                <a:gd name="T11" fmla="*/ 81 h 86"/>
                <a:gd name="T12" fmla="*/ 8 w 13"/>
                <a:gd name="T13" fmla="*/ 5 h 86"/>
                <a:gd name="T14" fmla="*/ 8 w 13"/>
                <a:gd name="T15" fmla="*/ 5 h 86"/>
                <a:gd name="T16" fmla="*/ 8 w 13"/>
                <a:gd name="T17" fmla="*/ 5 h 86"/>
                <a:gd name="T18" fmla="*/ 8 w 13"/>
                <a:gd name="T19" fmla="*/ 5 h 86"/>
                <a:gd name="T20" fmla="*/ 8 w 13"/>
                <a:gd name="T21" fmla="*/ 5 h 86"/>
                <a:gd name="T22" fmla="*/ 8 w 13"/>
                <a:gd name="T23" fmla="*/ 0 h 86"/>
                <a:gd name="T24" fmla="*/ 11 w 13"/>
                <a:gd name="T25" fmla="*/ 2 h 86"/>
                <a:gd name="T26" fmla="*/ 13 w 13"/>
                <a:gd name="T27" fmla="*/ 5 h 86"/>
                <a:gd name="T28" fmla="*/ 13 w 13"/>
                <a:gd name="T29" fmla="*/ 81 h 86"/>
                <a:gd name="T30" fmla="*/ 11 w 13"/>
                <a:gd name="T31" fmla="*/ 85 h 86"/>
                <a:gd name="T32" fmla="*/ 8 w 13"/>
                <a:gd name="T33" fmla="*/ 86 h 86"/>
                <a:gd name="T34" fmla="*/ 5 w 13"/>
                <a:gd name="T35" fmla="*/ 5 h 86"/>
                <a:gd name="T36" fmla="*/ 5 w 13"/>
                <a:gd name="T37" fmla="*/ 5 h 86"/>
                <a:gd name="T38" fmla="*/ 5 w 13"/>
                <a:gd name="T39" fmla="*/ 5 h 86"/>
                <a:gd name="T40" fmla="*/ 5 w 13"/>
                <a:gd name="T41" fmla="*/ 0 h 86"/>
                <a:gd name="T42" fmla="*/ 7 w 13"/>
                <a:gd name="T43" fmla="*/ 0 h 86"/>
                <a:gd name="T44" fmla="*/ 8 w 13"/>
                <a:gd name="T45" fmla="*/ 0 h 86"/>
                <a:gd name="T46" fmla="*/ 8 w 13"/>
                <a:gd name="T47" fmla="*/ 5 h 86"/>
                <a:gd name="T48" fmla="*/ 8 w 13"/>
                <a:gd name="T49" fmla="*/ 5 h 86"/>
                <a:gd name="T50" fmla="*/ 8 w 13"/>
                <a:gd name="T51" fmla="*/ 5 h 86"/>
                <a:gd name="T52" fmla="*/ 8 w 13"/>
                <a:gd name="T53" fmla="*/ 5 h 86"/>
                <a:gd name="T54" fmla="*/ 8 w 13"/>
                <a:gd name="T55" fmla="*/ 5 h 86"/>
                <a:gd name="T56" fmla="*/ 7 w 13"/>
                <a:gd name="T57" fmla="*/ 5 h 86"/>
                <a:gd name="T58" fmla="*/ 5 w 13"/>
                <a:gd name="T59" fmla="*/ 5 h 86"/>
                <a:gd name="T60" fmla="*/ 5 w 13"/>
                <a:gd name="T61" fmla="*/ 5 h 86"/>
                <a:gd name="T62" fmla="*/ 5 w 13"/>
                <a:gd name="T63" fmla="*/ 5 h 86"/>
                <a:gd name="T64" fmla="*/ 8 w 13"/>
                <a:gd name="T65" fmla="*/ 81 h 86"/>
                <a:gd name="T66" fmla="*/ 8 w 13"/>
                <a:gd name="T67" fmla="*/ 86 h 86"/>
                <a:gd name="T68" fmla="*/ 7 w 13"/>
                <a:gd name="T69" fmla="*/ 86 h 86"/>
                <a:gd name="T70" fmla="*/ 5 w 13"/>
                <a:gd name="T71" fmla="*/ 86 h 86"/>
                <a:gd name="T72" fmla="*/ 5 w 13"/>
                <a:gd name="T73" fmla="*/ 81 h 86"/>
                <a:gd name="T74" fmla="*/ 5 w 13"/>
                <a:gd name="T75" fmla="*/ 81 h 86"/>
                <a:gd name="T76" fmla="*/ 5 w 13"/>
                <a:gd name="T77" fmla="*/ 81 h 86"/>
                <a:gd name="T78" fmla="*/ 5 w 13"/>
                <a:gd name="T79" fmla="*/ 81 h 86"/>
                <a:gd name="T80" fmla="*/ 5 w 13"/>
                <a:gd name="T81" fmla="*/ 81 h 86"/>
                <a:gd name="T82" fmla="*/ 7 w 13"/>
                <a:gd name="T83" fmla="*/ 81 h 86"/>
                <a:gd name="T84" fmla="*/ 8 w 13"/>
                <a:gd name="T85" fmla="*/ 81 h 86"/>
                <a:gd name="T86" fmla="*/ 8 w 13"/>
                <a:gd name="T87" fmla="*/ 81 h 86"/>
                <a:gd name="T88" fmla="*/ 8 w 13"/>
                <a:gd name="T89" fmla="*/ 81 h 86"/>
                <a:gd name="T90" fmla="*/ 8 w 13"/>
                <a:gd name="T91" fmla="*/ 81 h 86"/>
                <a:gd name="T92" fmla="*/ 5 w 13"/>
                <a:gd name="T93" fmla="*/ 5 h 86"/>
                <a:gd name="T94" fmla="*/ 5 w 13"/>
                <a:gd name="T95" fmla="*/ 5 h 86"/>
                <a:gd name="T96" fmla="*/ 5 w 13"/>
                <a:gd name="T97" fmla="*/ 5 h 86"/>
                <a:gd name="T98" fmla="*/ 5 w 13"/>
                <a:gd name="T99" fmla="*/ 5 h 86"/>
                <a:gd name="T100" fmla="*/ 5 w 13"/>
                <a:gd name="T101" fmla="*/ 81 h 86"/>
                <a:gd name="T102" fmla="*/ 5 w 13"/>
                <a:gd name="T103" fmla="*/ 81 h 86"/>
                <a:gd name="T104" fmla="*/ 5 w 13"/>
                <a:gd name="T105" fmla="*/ 81 h 86"/>
                <a:gd name="T106" fmla="*/ 5 w 13"/>
                <a:gd name="T107" fmla="*/ 81 h 86"/>
                <a:gd name="T108" fmla="*/ 5 w 13"/>
                <a:gd name="T109" fmla="*/ 81 h 86"/>
                <a:gd name="T110" fmla="*/ 5 w 13"/>
                <a:gd name="T111" fmla="*/ 86 h 86"/>
                <a:gd name="T112" fmla="*/ 3 w 13"/>
                <a:gd name="T113" fmla="*/ 85 h 86"/>
                <a:gd name="T114" fmla="*/ 0 w 13"/>
                <a:gd name="T115" fmla="*/ 81 h 86"/>
                <a:gd name="T116" fmla="*/ 0 w 13"/>
                <a:gd name="T117" fmla="*/ 5 h 86"/>
                <a:gd name="T118" fmla="*/ 3 w 13"/>
                <a:gd name="T119" fmla="*/ 2 h 86"/>
                <a:gd name="T120" fmla="*/ 5 w 13"/>
                <a:gd name="T121" fmla="*/ 0 h 86"/>
                <a:gd name="T122" fmla="*/ 5 w 13"/>
                <a:gd name="T123" fmla="*/ 5 h 86"/>
                <a:gd name="T124" fmla="*/ 5 w 13"/>
                <a:gd name="T125"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86">
                  <a:moveTo>
                    <a:pt x="8" y="86"/>
                  </a:moveTo>
                  <a:cubicBezTo>
                    <a:pt x="8" y="81"/>
                    <a:pt x="8" y="81"/>
                    <a:pt x="8" y="81"/>
                  </a:cubicBezTo>
                  <a:cubicBezTo>
                    <a:pt x="8" y="81"/>
                    <a:pt x="8" y="81"/>
                    <a:pt x="8" y="81"/>
                  </a:cubicBezTo>
                  <a:cubicBezTo>
                    <a:pt x="8" y="81"/>
                    <a:pt x="8" y="81"/>
                    <a:pt x="8" y="81"/>
                  </a:cubicBezTo>
                  <a:cubicBezTo>
                    <a:pt x="8" y="81"/>
                    <a:pt x="8" y="81"/>
                    <a:pt x="8" y="81"/>
                  </a:cubicBezTo>
                  <a:cubicBezTo>
                    <a:pt x="8" y="81"/>
                    <a:pt x="8" y="81"/>
                    <a:pt x="8" y="81"/>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0"/>
                    <a:pt x="8" y="0"/>
                    <a:pt x="8" y="0"/>
                  </a:cubicBezTo>
                  <a:cubicBezTo>
                    <a:pt x="9" y="1"/>
                    <a:pt x="10" y="1"/>
                    <a:pt x="11" y="2"/>
                  </a:cubicBezTo>
                  <a:cubicBezTo>
                    <a:pt x="12" y="2"/>
                    <a:pt x="13" y="4"/>
                    <a:pt x="13" y="5"/>
                  </a:cubicBezTo>
                  <a:cubicBezTo>
                    <a:pt x="13" y="81"/>
                    <a:pt x="13" y="81"/>
                    <a:pt x="13" y="81"/>
                  </a:cubicBezTo>
                  <a:cubicBezTo>
                    <a:pt x="13" y="82"/>
                    <a:pt x="12" y="84"/>
                    <a:pt x="11" y="85"/>
                  </a:cubicBezTo>
                  <a:cubicBezTo>
                    <a:pt x="10" y="85"/>
                    <a:pt x="9" y="85"/>
                    <a:pt x="8" y="86"/>
                  </a:cubicBezTo>
                  <a:close/>
                  <a:moveTo>
                    <a:pt x="5" y="5"/>
                  </a:moveTo>
                  <a:cubicBezTo>
                    <a:pt x="5" y="5"/>
                    <a:pt x="5" y="5"/>
                    <a:pt x="5" y="5"/>
                  </a:cubicBezTo>
                  <a:cubicBezTo>
                    <a:pt x="5" y="5"/>
                    <a:pt x="5" y="5"/>
                    <a:pt x="5" y="5"/>
                  </a:cubicBezTo>
                  <a:cubicBezTo>
                    <a:pt x="5" y="0"/>
                    <a:pt x="5" y="0"/>
                    <a:pt x="5" y="0"/>
                  </a:cubicBezTo>
                  <a:cubicBezTo>
                    <a:pt x="6" y="0"/>
                    <a:pt x="6" y="0"/>
                    <a:pt x="7" y="0"/>
                  </a:cubicBezTo>
                  <a:cubicBezTo>
                    <a:pt x="7" y="0"/>
                    <a:pt x="8" y="0"/>
                    <a:pt x="8" y="0"/>
                  </a:cubicBezTo>
                  <a:cubicBezTo>
                    <a:pt x="8" y="5"/>
                    <a:pt x="8" y="5"/>
                    <a:pt x="8" y="5"/>
                  </a:cubicBezTo>
                  <a:cubicBezTo>
                    <a:pt x="8" y="5"/>
                    <a:pt x="8" y="5"/>
                    <a:pt x="8" y="5"/>
                  </a:cubicBezTo>
                  <a:cubicBezTo>
                    <a:pt x="8" y="5"/>
                    <a:pt x="8" y="5"/>
                    <a:pt x="8" y="5"/>
                  </a:cubicBezTo>
                  <a:cubicBezTo>
                    <a:pt x="8" y="5"/>
                    <a:pt x="8" y="5"/>
                    <a:pt x="8" y="5"/>
                  </a:cubicBezTo>
                  <a:cubicBezTo>
                    <a:pt x="8" y="5"/>
                    <a:pt x="8" y="6"/>
                    <a:pt x="8" y="5"/>
                  </a:cubicBezTo>
                  <a:cubicBezTo>
                    <a:pt x="8" y="5"/>
                    <a:pt x="7" y="5"/>
                    <a:pt x="7" y="5"/>
                  </a:cubicBezTo>
                  <a:cubicBezTo>
                    <a:pt x="6" y="5"/>
                    <a:pt x="6" y="5"/>
                    <a:pt x="5" y="5"/>
                  </a:cubicBezTo>
                  <a:cubicBezTo>
                    <a:pt x="5" y="6"/>
                    <a:pt x="5" y="5"/>
                    <a:pt x="5" y="5"/>
                  </a:cubicBezTo>
                  <a:cubicBezTo>
                    <a:pt x="5" y="5"/>
                    <a:pt x="5" y="5"/>
                    <a:pt x="5" y="5"/>
                  </a:cubicBezTo>
                  <a:close/>
                  <a:moveTo>
                    <a:pt x="8" y="81"/>
                  </a:moveTo>
                  <a:cubicBezTo>
                    <a:pt x="8" y="86"/>
                    <a:pt x="8" y="86"/>
                    <a:pt x="8" y="86"/>
                  </a:cubicBezTo>
                  <a:cubicBezTo>
                    <a:pt x="8" y="86"/>
                    <a:pt x="7" y="86"/>
                    <a:pt x="7" y="86"/>
                  </a:cubicBezTo>
                  <a:cubicBezTo>
                    <a:pt x="6" y="86"/>
                    <a:pt x="6" y="86"/>
                    <a:pt x="5" y="86"/>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6" y="81"/>
                    <a:pt x="6" y="81"/>
                    <a:pt x="7" y="81"/>
                  </a:cubicBezTo>
                  <a:cubicBezTo>
                    <a:pt x="7" y="81"/>
                    <a:pt x="8" y="81"/>
                    <a:pt x="8" y="81"/>
                  </a:cubicBezTo>
                  <a:cubicBezTo>
                    <a:pt x="8" y="81"/>
                    <a:pt x="8" y="81"/>
                    <a:pt x="8" y="81"/>
                  </a:cubicBezTo>
                  <a:cubicBezTo>
                    <a:pt x="8" y="81"/>
                    <a:pt x="8" y="81"/>
                    <a:pt x="8" y="81"/>
                  </a:cubicBezTo>
                  <a:cubicBezTo>
                    <a:pt x="8" y="81"/>
                    <a:pt x="8" y="81"/>
                    <a:pt x="8" y="81"/>
                  </a:cubicBezTo>
                  <a:close/>
                  <a:moveTo>
                    <a:pt x="5" y="5"/>
                  </a:moveTo>
                  <a:cubicBezTo>
                    <a:pt x="5" y="5"/>
                    <a:pt x="5" y="5"/>
                    <a:pt x="5" y="5"/>
                  </a:cubicBezTo>
                  <a:cubicBezTo>
                    <a:pt x="5" y="5"/>
                    <a:pt x="5" y="5"/>
                    <a:pt x="5" y="5"/>
                  </a:cubicBezTo>
                  <a:cubicBezTo>
                    <a:pt x="5" y="5"/>
                    <a:pt x="5" y="5"/>
                    <a:pt x="5" y="5"/>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5" y="86"/>
                    <a:pt x="5" y="86"/>
                    <a:pt x="5" y="86"/>
                  </a:cubicBezTo>
                  <a:cubicBezTo>
                    <a:pt x="4" y="85"/>
                    <a:pt x="3" y="85"/>
                    <a:pt x="3" y="85"/>
                  </a:cubicBezTo>
                  <a:cubicBezTo>
                    <a:pt x="1" y="84"/>
                    <a:pt x="0" y="82"/>
                    <a:pt x="0" y="81"/>
                  </a:cubicBezTo>
                  <a:cubicBezTo>
                    <a:pt x="0" y="5"/>
                    <a:pt x="0" y="5"/>
                    <a:pt x="0" y="5"/>
                  </a:cubicBezTo>
                  <a:cubicBezTo>
                    <a:pt x="0" y="4"/>
                    <a:pt x="1" y="2"/>
                    <a:pt x="3" y="2"/>
                  </a:cubicBezTo>
                  <a:cubicBezTo>
                    <a:pt x="3" y="1"/>
                    <a:pt x="4" y="1"/>
                    <a:pt x="5" y="0"/>
                  </a:cubicBezTo>
                  <a:cubicBezTo>
                    <a:pt x="5" y="5"/>
                    <a:pt x="5" y="5"/>
                    <a:pt x="5" y="5"/>
                  </a:cubicBezTo>
                  <a:cubicBezTo>
                    <a:pt x="5" y="5"/>
                    <a:pt x="5" y="5"/>
                    <a:pt x="5" y="5"/>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6" name="Freeform 236"/>
            <p:cNvSpPr>
              <a:spLocks noEditPoints="1"/>
            </p:cNvSpPr>
            <p:nvPr/>
          </p:nvSpPr>
          <p:spPr bwMode="auto">
            <a:xfrm>
              <a:off x="5248453" y="3001393"/>
              <a:ext cx="140950" cy="103002"/>
            </a:xfrm>
            <a:custGeom>
              <a:avLst/>
              <a:gdLst>
                <a:gd name="T0" fmla="*/ 33 w 55"/>
                <a:gd name="T1" fmla="*/ 11 h 40"/>
                <a:gd name="T2" fmla="*/ 39 w 55"/>
                <a:gd name="T3" fmla="*/ 6 h 40"/>
                <a:gd name="T4" fmla="*/ 41 w 55"/>
                <a:gd name="T5" fmla="*/ 5 h 40"/>
                <a:gd name="T6" fmla="*/ 33 w 55"/>
                <a:gd name="T7" fmla="*/ 6 h 40"/>
                <a:gd name="T8" fmla="*/ 26 w 55"/>
                <a:gd name="T9" fmla="*/ 10 h 40"/>
                <a:gd name="T10" fmla="*/ 26 w 55"/>
                <a:gd name="T11" fmla="*/ 10 h 40"/>
                <a:gd name="T12" fmla="*/ 26 w 55"/>
                <a:gd name="T13" fmla="*/ 4 h 40"/>
                <a:gd name="T14" fmla="*/ 31 w 55"/>
                <a:gd name="T15" fmla="*/ 2 h 40"/>
                <a:gd name="T16" fmla="*/ 42 w 55"/>
                <a:gd name="T17" fmla="*/ 0 h 40"/>
                <a:gd name="T18" fmla="*/ 52 w 55"/>
                <a:gd name="T19" fmla="*/ 0 h 40"/>
                <a:gd name="T20" fmla="*/ 52 w 55"/>
                <a:gd name="T21" fmla="*/ 0 h 40"/>
                <a:gd name="T22" fmla="*/ 54 w 55"/>
                <a:gd name="T23" fmla="*/ 3 h 40"/>
                <a:gd name="T24" fmla="*/ 52 w 55"/>
                <a:gd name="T25" fmla="*/ 5 h 40"/>
                <a:gd name="T26" fmla="*/ 52 w 55"/>
                <a:gd name="T27" fmla="*/ 5 h 40"/>
                <a:gd name="T28" fmla="*/ 52 w 55"/>
                <a:gd name="T29" fmla="*/ 5 h 40"/>
                <a:gd name="T30" fmla="*/ 52 w 55"/>
                <a:gd name="T31" fmla="*/ 5 h 40"/>
                <a:gd name="T32" fmla="*/ 48 w 55"/>
                <a:gd name="T33" fmla="*/ 6 h 40"/>
                <a:gd name="T34" fmla="*/ 47 w 55"/>
                <a:gd name="T35" fmla="*/ 7 h 40"/>
                <a:gd name="T36" fmla="*/ 41 w 55"/>
                <a:gd name="T37" fmla="*/ 10 h 40"/>
                <a:gd name="T38" fmla="*/ 37 w 55"/>
                <a:gd name="T39" fmla="*/ 14 h 40"/>
                <a:gd name="T40" fmla="*/ 31 w 55"/>
                <a:gd name="T41" fmla="*/ 21 h 40"/>
                <a:gd name="T42" fmla="*/ 26 w 55"/>
                <a:gd name="T43" fmla="*/ 27 h 40"/>
                <a:gd name="T44" fmla="*/ 26 w 55"/>
                <a:gd name="T45" fmla="*/ 19 h 40"/>
                <a:gd name="T46" fmla="*/ 27 w 55"/>
                <a:gd name="T47" fmla="*/ 18 h 40"/>
                <a:gd name="T48" fmla="*/ 33 w 55"/>
                <a:gd name="T49" fmla="*/ 11 h 40"/>
                <a:gd name="T50" fmla="*/ 26 w 55"/>
                <a:gd name="T51" fmla="*/ 10 h 40"/>
                <a:gd name="T52" fmla="*/ 20 w 55"/>
                <a:gd name="T53" fmla="*/ 17 h 40"/>
                <a:gd name="T54" fmla="*/ 16 w 55"/>
                <a:gd name="T55" fmla="*/ 24 h 40"/>
                <a:gd name="T56" fmla="*/ 15 w 55"/>
                <a:gd name="T57" fmla="*/ 26 h 40"/>
                <a:gd name="T58" fmla="*/ 14 w 55"/>
                <a:gd name="T59" fmla="*/ 27 h 40"/>
                <a:gd name="T60" fmla="*/ 14 w 55"/>
                <a:gd name="T61" fmla="*/ 27 h 40"/>
                <a:gd name="T62" fmla="*/ 11 w 55"/>
                <a:gd name="T63" fmla="*/ 32 h 40"/>
                <a:gd name="T64" fmla="*/ 18 w 55"/>
                <a:gd name="T65" fmla="*/ 28 h 40"/>
                <a:gd name="T66" fmla="*/ 26 w 55"/>
                <a:gd name="T67" fmla="*/ 19 h 40"/>
                <a:gd name="T68" fmla="*/ 26 w 55"/>
                <a:gd name="T69" fmla="*/ 27 h 40"/>
                <a:gd name="T70" fmla="*/ 21 w 55"/>
                <a:gd name="T71" fmla="*/ 32 h 40"/>
                <a:gd name="T72" fmla="*/ 12 w 55"/>
                <a:gd name="T73" fmla="*/ 37 h 40"/>
                <a:gd name="T74" fmla="*/ 3 w 55"/>
                <a:gd name="T75" fmla="*/ 40 h 40"/>
                <a:gd name="T76" fmla="*/ 3 w 55"/>
                <a:gd name="T77" fmla="*/ 40 h 40"/>
                <a:gd name="T78" fmla="*/ 0 w 55"/>
                <a:gd name="T79" fmla="*/ 38 h 40"/>
                <a:gd name="T80" fmla="*/ 2 w 55"/>
                <a:gd name="T81" fmla="*/ 35 h 40"/>
                <a:gd name="T82" fmla="*/ 10 w 55"/>
                <a:gd name="T83" fmla="*/ 25 h 40"/>
                <a:gd name="T84" fmla="*/ 10 w 55"/>
                <a:gd name="T85" fmla="*/ 25 h 40"/>
                <a:gd name="T86" fmla="*/ 10 w 55"/>
                <a:gd name="T87" fmla="*/ 24 h 40"/>
                <a:gd name="T88" fmla="*/ 11 w 55"/>
                <a:gd name="T89" fmla="*/ 22 h 40"/>
                <a:gd name="T90" fmla="*/ 16 w 55"/>
                <a:gd name="T91" fmla="*/ 14 h 40"/>
                <a:gd name="T92" fmla="*/ 23 w 55"/>
                <a:gd name="T93" fmla="*/ 6 h 40"/>
                <a:gd name="T94" fmla="*/ 26 w 55"/>
                <a:gd name="T95" fmla="*/ 4 h 40"/>
                <a:gd name="T96" fmla="*/ 26 w 55"/>
                <a:gd name="T97"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40">
                  <a:moveTo>
                    <a:pt x="33" y="11"/>
                  </a:moveTo>
                  <a:cubicBezTo>
                    <a:pt x="35" y="9"/>
                    <a:pt x="37" y="7"/>
                    <a:pt x="39" y="6"/>
                  </a:cubicBezTo>
                  <a:cubicBezTo>
                    <a:pt x="39" y="5"/>
                    <a:pt x="40" y="5"/>
                    <a:pt x="41" y="5"/>
                  </a:cubicBezTo>
                  <a:cubicBezTo>
                    <a:pt x="38" y="5"/>
                    <a:pt x="35" y="5"/>
                    <a:pt x="33" y="6"/>
                  </a:cubicBezTo>
                  <a:cubicBezTo>
                    <a:pt x="30" y="7"/>
                    <a:pt x="28" y="9"/>
                    <a:pt x="26" y="10"/>
                  </a:cubicBezTo>
                  <a:cubicBezTo>
                    <a:pt x="26" y="10"/>
                    <a:pt x="26" y="10"/>
                    <a:pt x="26" y="10"/>
                  </a:cubicBezTo>
                  <a:cubicBezTo>
                    <a:pt x="26" y="4"/>
                    <a:pt x="26" y="4"/>
                    <a:pt x="26" y="4"/>
                  </a:cubicBezTo>
                  <a:cubicBezTo>
                    <a:pt x="28" y="3"/>
                    <a:pt x="29" y="3"/>
                    <a:pt x="31" y="2"/>
                  </a:cubicBezTo>
                  <a:cubicBezTo>
                    <a:pt x="35" y="0"/>
                    <a:pt x="38" y="0"/>
                    <a:pt x="42" y="0"/>
                  </a:cubicBezTo>
                  <a:cubicBezTo>
                    <a:pt x="45" y="0"/>
                    <a:pt x="49" y="0"/>
                    <a:pt x="52" y="0"/>
                  </a:cubicBezTo>
                  <a:cubicBezTo>
                    <a:pt x="52" y="0"/>
                    <a:pt x="52" y="0"/>
                    <a:pt x="52" y="0"/>
                  </a:cubicBezTo>
                  <a:cubicBezTo>
                    <a:pt x="54" y="0"/>
                    <a:pt x="55" y="1"/>
                    <a:pt x="54" y="3"/>
                  </a:cubicBezTo>
                  <a:cubicBezTo>
                    <a:pt x="54" y="4"/>
                    <a:pt x="53" y="5"/>
                    <a:pt x="52" y="5"/>
                  </a:cubicBezTo>
                  <a:cubicBezTo>
                    <a:pt x="52" y="5"/>
                    <a:pt x="52" y="5"/>
                    <a:pt x="52" y="5"/>
                  </a:cubicBezTo>
                  <a:cubicBezTo>
                    <a:pt x="52" y="5"/>
                    <a:pt x="52" y="5"/>
                    <a:pt x="52" y="5"/>
                  </a:cubicBezTo>
                  <a:cubicBezTo>
                    <a:pt x="52" y="5"/>
                    <a:pt x="52" y="5"/>
                    <a:pt x="52" y="5"/>
                  </a:cubicBezTo>
                  <a:cubicBezTo>
                    <a:pt x="51" y="5"/>
                    <a:pt x="50" y="6"/>
                    <a:pt x="48" y="6"/>
                  </a:cubicBezTo>
                  <a:cubicBezTo>
                    <a:pt x="48" y="6"/>
                    <a:pt x="48" y="7"/>
                    <a:pt x="47" y="7"/>
                  </a:cubicBezTo>
                  <a:cubicBezTo>
                    <a:pt x="45" y="8"/>
                    <a:pt x="43" y="9"/>
                    <a:pt x="41" y="10"/>
                  </a:cubicBezTo>
                  <a:cubicBezTo>
                    <a:pt x="40" y="11"/>
                    <a:pt x="38" y="12"/>
                    <a:pt x="37" y="14"/>
                  </a:cubicBezTo>
                  <a:cubicBezTo>
                    <a:pt x="35" y="16"/>
                    <a:pt x="33" y="18"/>
                    <a:pt x="31" y="21"/>
                  </a:cubicBezTo>
                  <a:cubicBezTo>
                    <a:pt x="29" y="23"/>
                    <a:pt x="28" y="25"/>
                    <a:pt x="26" y="27"/>
                  </a:cubicBezTo>
                  <a:cubicBezTo>
                    <a:pt x="26" y="19"/>
                    <a:pt x="26" y="19"/>
                    <a:pt x="26" y="19"/>
                  </a:cubicBezTo>
                  <a:cubicBezTo>
                    <a:pt x="27" y="18"/>
                    <a:pt x="27" y="18"/>
                    <a:pt x="27" y="18"/>
                  </a:cubicBezTo>
                  <a:cubicBezTo>
                    <a:pt x="29" y="15"/>
                    <a:pt x="31" y="13"/>
                    <a:pt x="33" y="11"/>
                  </a:cubicBezTo>
                  <a:close/>
                  <a:moveTo>
                    <a:pt x="26" y="10"/>
                  </a:moveTo>
                  <a:cubicBezTo>
                    <a:pt x="24" y="12"/>
                    <a:pt x="22" y="14"/>
                    <a:pt x="20" y="17"/>
                  </a:cubicBezTo>
                  <a:cubicBezTo>
                    <a:pt x="19" y="19"/>
                    <a:pt x="17" y="22"/>
                    <a:pt x="16" y="24"/>
                  </a:cubicBezTo>
                  <a:cubicBezTo>
                    <a:pt x="15" y="25"/>
                    <a:pt x="15" y="26"/>
                    <a:pt x="15" y="26"/>
                  </a:cubicBezTo>
                  <a:cubicBezTo>
                    <a:pt x="14" y="27"/>
                    <a:pt x="14" y="27"/>
                    <a:pt x="14" y="27"/>
                  </a:cubicBezTo>
                  <a:cubicBezTo>
                    <a:pt x="14" y="27"/>
                    <a:pt x="14" y="27"/>
                    <a:pt x="14" y="27"/>
                  </a:cubicBezTo>
                  <a:cubicBezTo>
                    <a:pt x="13" y="29"/>
                    <a:pt x="12" y="31"/>
                    <a:pt x="11" y="32"/>
                  </a:cubicBezTo>
                  <a:cubicBezTo>
                    <a:pt x="14" y="31"/>
                    <a:pt x="16" y="30"/>
                    <a:pt x="18" y="28"/>
                  </a:cubicBezTo>
                  <a:cubicBezTo>
                    <a:pt x="21" y="26"/>
                    <a:pt x="24" y="22"/>
                    <a:pt x="26" y="19"/>
                  </a:cubicBezTo>
                  <a:cubicBezTo>
                    <a:pt x="26" y="27"/>
                    <a:pt x="26" y="27"/>
                    <a:pt x="26" y="27"/>
                  </a:cubicBezTo>
                  <a:cubicBezTo>
                    <a:pt x="24" y="29"/>
                    <a:pt x="23" y="30"/>
                    <a:pt x="21" y="32"/>
                  </a:cubicBezTo>
                  <a:cubicBezTo>
                    <a:pt x="18" y="34"/>
                    <a:pt x="15" y="36"/>
                    <a:pt x="12" y="37"/>
                  </a:cubicBezTo>
                  <a:cubicBezTo>
                    <a:pt x="9" y="38"/>
                    <a:pt x="6" y="39"/>
                    <a:pt x="3" y="40"/>
                  </a:cubicBezTo>
                  <a:cubicBezTo>
                    <a:pt x="3" y="40"/>
                    <a:pt x="3" y="40"/>
                    <a:pt x="3" y="40"/>
                  </a:cubicBezTo>
                  <a:cubicBezTo>
                    <a:pt x="2" y="40"/>
                    <a:pt x="0" y="39"/>
                    <a:pt x="0" y="38"/>
                  </a:cubicBezTo>
                  <a:cubicBezTo>
                    <a:pt x="0" y="37"/>
                    <a:pt x="0" y="35"/>
                    <a:pt x="2" y="35"/>
                  </a:cubicBezTo>
                  <a:cubicBezTo>
                    <a:pt x="5" y="34"/>
                    <a:pt x="8" y="29"/>
                    <a:pt x="10" y="25"/>
                  </a:cubicBezTo>
                  <a:cubicBezTo>
                    <a:pt x="10" y="25"/>
                    <a:pt x="10" y="25"/>
                    <a:pt x="10" y="25"/>
                  </a:cubicBezTo>
                  <a:cubicBezTo>
                    <a:pt x="10" y="24"/>
                    <a:pt x="10" y="24"/>
                    <a:pt x="10" y="24"/>
                  </a:cubicBezTo>
                  <a:cubicBezTo>
                    <a:pt x="11" y="23"/>
                    <a:pt x="11" y="23"/>
                    <a:pt x="11" y="22"/>
                  </a:cubicBezTo>
                  <a:cubicBezTo>
                    <a:pt x="13" y="19"/>
                    <a:pt x="14" y="16"/>
                    <a:pt x="16" y="14"/>
                  </a:cubicBezTo>
                  <a:cubicBezTo>
                    <a:pt x="18" y="11"/>
                    <a:pt x="21" y="9"/>
                    <a:pt x="23" y="6"/>
                  </a:cubicBezTo>
                  <a:cubicBezTo>
                    <a:pt x="24" y="6"/>
                    <a:pt x="25" y="5"/>
                    <a:pt x="26" y="4"/>
                  </a:cubicBezTo>
                  <a:lnTo>
                    <a:pt x="26" y="1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7" name="Freeform 237"/>
            <p:cNvSpPr>
              <a:spLocks noEditPoints="1"/>
            </p:cNvSpPr>
            <p:nvPr/>
          </p:nvSpPr>
          <p:spPr bwMode="auto">
            <a:xfrm>
              <a:off x="5259296" y="3001393"/>
              <a:ext cx="178898" cy="121072"/>
            </a:xfrm>
            <a:custGeom>
              <a:avLst/>
              <a:gdLst>
                <a:gd name="T0" fmla="*/ 35 w 70"/>
                <a:gd name="T1" fmla="*/ 18 h 47"/>
                <a:gd name="T2" fmla="*/ 43 w 70"/>
                <a:gd name="T3" fmla="*/ 5 h 47"/>
                <a:gd name="T4" fmla="*/ 68 w 70"/>
                <a:gd name="T5" fmla="*/ 1 h 47"/>
                <a:gd name="T6" fmla="*/ 66 w 70"/>
                <a:gd name="T7" fmla="*/ 7 h 47"/>
                <a:gd name="T8" fmla="*/ 62 w 70"/>
                <a:gd name="T9" fmla="*/ 11 h 47"/>
                <a:gd name="T10" fmla="*/ 39 w 70"/>
                <a:gd name="T11" fmla="*/ 42 h 47"/>
                <a:gd name="T12" fmla="*/ 36 w 70"/>
                <a:gd name="T13" fmla="*/ 38 h 47"/>
                <a:gd name="T14" fmla="*/ 58 w 70"/>
                <a:gd name="T15" fmla="*/ 8 h 47"/>
                <a:gd name="T16" fmla="*/ 46 w 70"/>
                <a:gd name="T17" fmla="*/ 9 h 47"/>
                <a:gd name="T18" fmla="*/ 30 w 70"/>
                <a:gd name="T19" fmla="*/ 23 h 47"/>
                <a:gd name="T20" fmla="*/ 34 w 70"/>
                <a:gd name="T21" fmla="*/ 12 h 47"/>
                <a:gd name="T22" fmla="*/ 34 w 70"/>
                <a:gd name="T23" fmla="*/ 12 h 47"/>
                <a:gd name="T24" fmla="*/ 30 w 70"/>
                <a:gd name="T25" fmla="*/ 41 h 47"/>
                <a:gd name="T26" fmla="*/ 30 w 70"/>
                <a:gd name="T27" fmla="*/ 46 h 47"/>
                <a:gd name="T28" fmla="*/ 30 w 70"/>
                <a:gd name="T29" fmla="*/ 23 h 47"/>
                <a:gd name="T30" fmla="*/ 26 w 70"/>
                <a:gd name="T31" fmla="*/ 28 h 47"/>
                <a:gd name="T32" fmla="*/ 26 w 70"/>
                <a:gd name="T33" fmla="*/ 20 h 47"/>
                <a:gd name="T34" fmla="*/ 30 w 70"/>
                <a:gd name="T35" fmla="*/ 16 h 47"/>
                <a:gd name="T36" fmla="*/ 30 w 70"/>
                <a:gd name="T37" fmla="*/ 23 h 47"/>
                <a:gd name="T38" fmla="*/ 30 w 70"/>
                <a:gd name="T39" fmla="*/ 46 h 47"/>
                <a:gd name="T40" fmla="*/ 26 w 70"/>
                <a:gd name="T41" fmla="*/ 28 h 47"/>
                <a:gd name="T42" fmla="*/ 26 w 70"/>
                <a:gd name="T43" fmla="*/ 20 h 47"/>
                <a:gd name="T44" fmla="*/ 26 w 70"/>
                <a:gd name="T45" fmla="*/ 19 h 47"/>
                <a:gd name="T46" fmla="*/ 26 w 70"/>
                <a:gd name="T47" fmla="*/ 20 h 47"/>
                <a:gd name="T48" fmla="*/ 26 w 70"/>
                <a:gd name="T49" fmla="*/ 42 h 47"/>
                <a:gd name="T50" fmla="*/ 26 w 70"/>
                <a:gd name="T51" fmla="*/ 42 h 47"/>
                <a:gd name="T52" fmla="*/ 26 w 70"/>
                <a:gd name="T53" fmla="*/ 21 h 47"/>
                <a:gd name="T54" fmla="*/ 26 w 70"/>
                <a:gd name="T55" fmla="*/ 19 h 47"/>
                <a:gd name="T56" fmla="*/ 26 w 70"/>
                <a:gd name="T57" fmla="*/ 21 h 47"/>
                <a:gd name="T58" fmla="*/ 26 w 70"/>
                <a:gd name="T59" fmla="*/ 42 h 47"/>
                <a:gd name="T60" fmla="*/ 26 w 70"/>
                <a:gd name="T61" fmla="*/ 47 h 47"/>
                <a:gd name="T62" fmla="*/ 20 w 70"/>
                <a:gd name="T63" fmla="*/ 34 h 47"/>
                <a:gd name="T64" fmla="*/ 26 w 70"/>
                <a:gd name="T65" fmla="*/ 21 h 47"/>
                <a:gd name="T66" fmla="*/ 26 w 70"/>
                <a:gd name="T67" fmla="*/ 19 h 47"/>
                <a:gd name="T68" fmla="*/ 26 w 70"/>
                <a:gd name="T69" fmla="*/ 21 h 47"/>
                <a:gd name="T70" fmla="*/ 26 w 70"/>
                <a:gd name="T71" fmla="*/ 42 h 47"/>
                <a:gd name="T72" fmla="*/ 20 w 70"/>
                <a:gd name="T73" fmla="*/ 43 h 47"/>
                <a:gd name="T74" fmla="*/ 12 w 70"/>
                <a:gd name="T75" fmla="*/ 39 h 47"/>
                <a:gd name="T76" fmla="*/ 12 w 70"/>
                <a:gd name="T77" fmla="*/ 34 h 47"/>
                <a:gd name="T78" fmla="*/ 20 w 70"/>
                <a:gd name="T79" fmla="*/ 26 h 47"/>
                <a:gd name="T80" fmla="*/ 20 w 70"/>
                <a:gd name="T81" fmla="*/ 34 h 47"/>
                <a:gd name="T82" fmla="*/ 20 w 70"/>
                <a:gd name="T83" fmla="*/ 43 h 47"/>
                <a:gd name="T84" fmla="*/ 12 w 70"/>
                <a:gd name="T85" fmla="*/ 46 h 47"/>
                <a:gd name="T86" fmla="*/ 9 w 70"/>
                <a:gd name="T87" fmla="*/ 41 h 47"/>
                <a:gd name="T88" fmla="*/ 12 w 70"/>
                <a:gd name="T89" fmla="*/ 46 h 47"/>
                <a:gd name="T90" fmla="*/ 12 w 70"/>
                <a:gd name="T91" fmla="*/ 32 h 47"/>
                <a:gd name="T92" fmla="*/ 12 w 70"/>
                <a:gd name="T93" fmla="*/ 34 h 47"/>
                <a:gd name="T94" fmla="*/ 8 w 70"/>
                <a:gd name="T95" fmla="*/ 36 h 47"/>
                <a:gd name="T96" fmla="*/ 5 w 70"/>
                <a:gd name="T97" fmla="*/ 37 h 47"/>
                <a:gd name="T98" fmla="*/ 5 w 70"/>
                <a:gd name="T99" fmla="*/ 39 h 47"/>
                <a:gd name="T100" fmla="*/ 1 w 70"/>
                <a:gd name="T101" fmla="*/ 42 h 47"/>
                <a:gd name="T102" fmla="*/ 2 w 70"/>
                <a:gd name="T103" fmla="*/ 38 h 47"/>
                <a:gd name="T104" fmla="*/ 1 w 70"/>
                <a:gd name="T105" fmla="*/ 38 h 47"/>
                <a:gd name="T106" fmla="*/ 1 w 70"/>
                <a:gd name="T10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46" y="9"/>
                  </a:moveTo>
                  <a:cubicBezTo>
                    <a:pt x="42" y="11"/>
                    <a:pt x="40" y="13"/>
                    <a:pt x="37" y="15"/>
                  </a:cubicBezTo>
                  <a:cubicBezTo>
                    <a:pt x="36" y="16"/>
                    <a:pt x="36" y="17"/>
                    <a:pt x="35" y="18"/>
                  </a:cubicBezTo>
                  <a:cubicBezTo>
                    <a:pt x="35" y="11"/>
                    <a:pt x="35" y="11"/>
                    <a:pt x="35" y="11"/>
                  </a:cubicBezTo>
                  <a:cubicBezTo>
                    <a:pt x="37" y="9"/>
                    <a:pt x="40" y="7"/>
                    <a:pt x="43" y="5"/>
                  </a:cubicBezTo>
                  <a:cubicBezTo>
                    <a:pt x="43" y="5"/>
                    <a:pt x="43" y="5"/>
                    <a:pt x="43" y="5"/>
                  </a:cubicBezTo>
                  <a:cubicBezTo>
                    <a:pt x="47" y="3"/>
                    <a:pt x="51" y="2"/>
                    <a:pt x="55" y="1"/>
                  </a:cubicBezTo>
                  <a:cubicBezTo>
                    <a:pt x="59" y="1"/>
                    <a:pt x="63" y="0"/>
                    <a:pt x="68" y="1"/>
                  </a:cubicBezTo>
                  <a:cubicBezTo>
                    <a:pt x="68" y="1"/>
                    <a:pt x="68" y="1"/>
                    <a:pt x="68" y="1"/>
                  </a:cubicBezTo>
                  <a:cubicBezTo>
                    <a:pt x="69" y="1"/>
                    <a:pt x="70" y="2"/>
                    <a:pt x="70" y="3"/>
                  </a:cubicBezTo>
                  <a:cubicBezTo>
                    <a:pt x="70" y="5"/>
                    <a:pt x="69" y="6"/>
                    <a:pt x="67" y="6"/>
                  </a:cubicBezTo>
                  <a:cubicBezTo>
                    <a:pt x="67" y="6"/>
                    <a:pt x="67" y="7"/>
                    <a:pt x="66" y="7"/>
                  </a:cubicBezTo>
                  <a:cubicBezTo>
                    <a:pt x="66" y="7"/>
                    <a:pt x="66" y="7"/>
                    <a:pt x="65" y="8"/>
                  </a:cubicBezTo>
                  <a:cubicBezTo>
                    <a:pt x="65" y="8"/>
                    <a:pt x="65" y="8"/>
                    <a:pt x="65" y="8"/>
                  </a:cubicBezTo>
                  <a:cubicBezTo>
                    <a:pt x="64" y="9"/>
                    <a:pt x="63" y="10"/>
                    <a:pt x="62" y="11"/>
                  </a:cubicBezTo>
                  <a:cubicBezTo>
                    <a:pt x="61" y="12"/>
                    <a:pt x="60" y="14"/>
                    <a:pt x="59" y="15"/>
                  </a:cubicBezTo>
                  <a:cubicBezTo>
                    <a:pt x="58" y="17"/>
                    <a:pt x="57" y="19"/>
                    <a:pt x="56" y="21"/>
                  </a:cubicBezTo>
                  <a:cubicBezTo>
                    <a:pt x="52" y="29"/>
                    <a:pt x="47" y="37"/>
                    <a:pt x="39" y="42"/>
                  </a:cubicBezTo>
                  <a:cubicBezTo>
                    <a:pt x="38" y="43"/>
                    <a:pt x="36" y="43"/>
                    <a:pt x="35" y="44"/>
                  </a:cubicBezTo>
                  <a:cubicBezTo>
                    <a:pt x="35" y="39"/>
                    <a:pt x="35" y="39"/>
                    <a:pt x="35" y="39"/>
                  </a:cubicBezTo>
                  <a:cubicBezTo>
                    <a:pt x="35" y="38"/>
                    <a:pt x="36" y="38"/>
                    <a:pt x="36" y="38"/>
                  </a:cubicBezTo>
                  <a:cubicBezTo>
                    <a:pt x="44" y="33"/>
                    <a:pt x="48" y="26"/>
                    <a:pt x="52" y="19"/>
                  </a:cubicBezTo>
                  <a:cubicBezTo>
                    <a:pt x="53" y="17"/>
                    <a:pt x="54" y="15"/>
                    <a:pt x="55" y="13"/>
                  </a:cubicBezTo>
                  <a:cubicBezTo>
                    <a:pt x="56" y="11"/>
                    <a:pt x="57" y="10"/>
                    <a:pt x="58" y="8"/>
                  </a:cubicBezTo>
                  <a:cubicBezTo>
                    <a:pt x="59" y="7"/>
                    <a:pt x="60" y="6"/>
                    <a:pt x="61" y="5"/>
                  </a:cubicBezTo>
                  <a:cubicBezTo>
                    <a:pt x="59" y="6"/>
                    <a:pt x="57" y="6"/>
                    <a:pt x="55" y="6"/>
                  </a:cubicBezTo>
                  <a:cubicBezTo>
                    <a:pt x="52" y="7"/>
                    <a:pt x="49" y="8"/>
                    <a:pt x="46" y="9"/>
                  </a:cubicBezTo>
                  <a:cubicBezTo>
                    <a:pt x="46" y="9"/>
                    <a:pt x="46" y="9"/>
                    <a:pt x="46" y="9"/>
                  </a:cubicBezTo>
                  <a:close/>
                  <a:moveTo>
                    <a:pt x="35" y="18"/>
                  </a:moveTo>
                  <a:cubicBezTo>
                    <a:pt x="33" y="19"/>
                    <a:pt x="32" y="21"/>
                    <a:pt x="30" y="23"/>
                  </a:cubicBezTo>
                  <a:cubicBezTo>
                    <a:pt x="30" y="23"/>
                    <a:pt x="30" y="23"/>
                    <a:pt x="30" y="23"/>
                  </a:cubicBezTo>
                  <a:cubicBezTo>
                    <a:pt x="30" y="16"/>
                    <a:pt x="30" y="16"/>
                    <a:pt x="30" y="16"/>
                  </a:cubicBezTo>
                  <a:cubicBezTo>
                    <a:pt x="34" y="12"/>
                    <a:pt x="34" y="12"/>
                    <a:pt x="34" y="12"/>
                  </a:cubicBezTo>
                  <a:cubicBezTo>
                    <a:pt x="33" y="13"/>
                    <a:pt x="31" y="14"/>
                    <a:pt x="30" y="16"/>
                  </a:cubicBezTo>
                  <a:cubicBezTo>
                    <a:pt x="30" y="15"/>
                    <a:pt x="30" y="15"/>
                    <a:pt x="30" y="15"/>
                  </a:cubicBezTo>
                  <a:cubicBezTo>
                    <a:pt x="34" y="12"/>
                    <a:pt x="34" y="12"/>
                    <a:pt x="34" y="12"/>
                  </a:cubicBezTo>
                  <a:cubicBezTo>
                    <a:pt x="34" y="12"/>
                    <a:pt x="35" y="11"/>
                    <a:pt x="35" y="11"/>
                  </a:cubicBezTo>
                  <a:cubicBezTo>
                    <a:pt x="35" y="18"/>
                    <a:pt x="35" y="18"/>
                    <a:pt x="35" y="18"/>
                  </a:cubicBezTo>
                  <a:close/>
                  <a:moveTo>
                    <a:pt x="30" y="41"/>
                  </a:moveTo>
                  <a:cubicBezTo>
                    <a:pt x="32" y="40"/>
                    <a:pt x="33" y="40"/>
                    <a:pt x="35" y="39"/>
                  </a:cubicBezTo>
                  <a:cubicBezTo>
                    <a:pt x="35" y="44"/>
                    <a:pt x="35" y="44"/>
                    <a:pt x="35" y="44"/>
                  </a:cubicBezTo>
                  <a:cubicBezTo>
                    <a:pt x="33" y="45"/>
                    <a:pt x="32" y="45"/>
                    <a:pt x="30" y="46"/>
                  </a:cubicBezTo>
                  <a:lnTo>
                    <a:pt x="30" y="41"/>
                  </a:lnTo>
                  <a:close/>
                  <a:moveTo>
                    <a:pt x="30" y="23"/>
                  </a:moveTo>
                  <a:cubicBezTo>
                    <a:pt x="30" y="23"/>
                    <a:pt x="30" y="23"/>
                    <a:pt x="30" y="23"/>
                  </a:cubicBezTo>
                  <a:cubicBezTo>
                    <a:pt x="30" y="24"/>
                    <a:pt x="30" y="24"/>
                    <a:pt x="30" y="24"/>
                  </a:cubicBezTo>
                  <a:cubicBezTo>
                    <a:pt x="30" y="24"/>
                    <a:pt x="30" y="24"/>
                    <a:pt x="30" y="24"/>
                  </a:cubicBezTo>
                  <a:cubicBezTo>
                    <a:pt x="29" y="25"/>
                    <a:pt x="28" y="27"/>
                    <a:pt x="26" y="28"/>
                  </a:cubicBezTo>
                  <a:cubicBezTo>
                    <a:pt x="26" y="20"/>
                    <a:pt x="26" y="20"/>
                    <a:pt x="26" y="20"/>
                  </a:cubicBezTo>
                  <a:cubicBezTo>
                    <a:pt x="26" y="20"/>
                    <a:pt x="26" y="20"/>
                    <a:pt x="26" y="20"/>
                  </a:cubicBezTo>
                  <a:cubicBezTo>
                    <a:pt x="26" y="20"/>
                    <a:pt x="26" y="20"/>
                    <a:pt x="26" y="20"/>
                  </a:cubicBezTo>
                  <a:cubicBezTo>
                    <a:pt x="26" y="19"/>
                    <a:pt x="26" y="19"/>
                    <a:pt x="26" y="19"/>
                  </a:cubicBezTo>
                  <a:cubicBezTo>
                    <a:pt x="30" y="15"/>
                    <a:pt x="30" y="15"/>
                    <a:pt x="30" y="15"/>
                  </a:cubicBezTo>
                  <a:cubicBezTo>
                    <a:pt x="30" y="16"/>
                    <a:pt x="30" y="16"/>
                    <a:pt x="30" y="16"/>
                  </a:cubicBezTo>
                  <a:cubicBezTo>
                    <a:pt x="29" y="17"/>
                    <a:pt x="28" y="19"/>
                    <a:pt x="26" y="20"/>
                  </a:cubicBezTo>
                  <a:cubicBezTo>
                    <a:pt x="30" y="16"/>
                    <a:pt x="30" y="16"/>
                    <a:pt x="30" y="16"/>
                  </a:cubicBezTo>
                  <a:cubicBezTo>
                    <a:pt x="30" y="23"/>
                    <a:pt x="30" y="23"/>
                    <a:pt x="30" y="23"/>
                  </a:cubicBezTo>
                  <a:close/>
                  <a:moveTo>
                    <a:pt x="26" y="42"/>
                  </a:moveTo>
                  <a:cubicBezTo>
                    <a:pt x="28" y="42"/>
                    <a:pt x="29" y="41"/>
                    <a:pt x="30" y="41"/>
                  </a:cubicBezTo>
                  <a:cubicBezTo>
                    <a:pt x="30" y="46"/>
                    <a:pt x="30" y="46"/>
                    <a:pt x="30" y="46"/>
                  </a:cubicBezTo>
                  <a:cubicBezTo>
                    <a:pt x="29" y="46"/>
                    <a:pt x="28" y="46"/>
                    <a:pt x="26" y="47"/>
                  </a:cubicBezTo>
                  <a:lnTo>
                    <a:pt x="26" y="42"/>
                  </a:lnTo>
                  <a:close/>
                  <a:moveTo>
                    <a:pt x="26" y="28"/>
                  </a:moveTo>
                  <a:cubicBezTo>
                    <a:pt x="26" y="28"/>
                    <a:pt x="26" y="28"/>
                    <a:pt x="26" y="28"/>
                  </a:cubicBezTo>
                  <a:cubicBezTo>
                    <a:pt x="26" y="21"/>
                    <a:pt x="26" y="21"/>
                    <a:pt x="26" y="21"/>
                  </a:cubicBezTo>
                  <a:cubicBezTo>
                    <a:pt x="26" y="20"/>
                    <a:pt x="26" y="20"/>
                    <a:pt x="26" y="20"/>
                  </a:cubicBezTo>
                  <a:cubicBezTo>
                    <a:pt x="26" y="21"/>
                    <a:pt x="26" y="21"/>
                    <a:pt x="26" y="21"/>
                  </a:cubicBezTo>
                  <a:cubicBezTo>
                    <a:pt x="26" y="19"/>
                    <a:pt x="26" y="19"/>
                    <a:pt x="26" y="19"/>
                  </a:cubicBezTo>
                  <a:cubicBezTo>
                    <a:pt x="26" y="19"/>
                    <a:pt x="26" y="19"/>
                    <a:pt x="26" y="19"/>
                  </a:cubicBezTo>
                  <a:cubicBezTo>
                    <a:pt x="26" y="20"/>
                    <a:pt x="26" y="20"/>
                    <a:pt x="26" y="20"/>
                  </a:cubicBezTo>
                  <a:cubicBezTo>
                    <a:pt x="26" y="20"/>
                    <a:pt x="26" y="20"/>
                    <a:pt x="26" y="20"/>
                  </a:cubicBezTo>
                  <a:cubicBezTo>
                    <a:pt x="26" y="20"/>
                    <a:pt x="26" y="20"/>
                    <a:pt x="26" y="20"/>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6" y="28"/>
                    <a:pt x="26" y="28"/>
                    <a:pt x="26" y="28"/>
                  </a:cubicBezTo>
                  <a:cubicBezTo>
                    <a:pt x="26" y="21"/>
                    <a:pt x="26" y="21"/>
                    <a:pt x="26" y="21"/>
                  </a:cubicBezTo>
                  <a:cubicBezTo>
                    <a:pt x="26" y="21"/>
                    <a:pt x="26" y="21"/>
                    <a:pt x="26" y="21"/>
                  </a:cubicBezTo>
                  <a:cubicBezTo>
                    <a:pt x="26" y="21"/>
                    <a:pt x="26" y="21"/>
                    <a:pt x="26" y="21"/>
                  </a:cubicBezTo>
                  <a:cubicBezTo>
                    <a:pt x="26" y="19"/>
                    <a:pt x="26" y="19"/>
                    <a:pt x="26" y="19"/>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4" y="30"/>
                    <a:pt x="23" y="32"/>
                    <a:pt x="20" y="34"/>
                  </a:cubicBezTo>
                  <a:cubicBezTo>
                    <a:pt x="20" y="27"/>
                    <a:pt x="20" y="27"/>
                    <a:pt x="20" y="27"/>
                  </a:cubicBezTo>
                  <a:cubicBezTo>
                    <a:pt x="23" y="25"/>
                    <a:pt x="24" y="23"/>
                    <a:pt x="26" y="21"/>
                  </a:cubicBezTo>
                  <a:cubicBezTo>
                    <a:pt x="26" y="21"/>
                    <a:pt x="26" y="21"/>
                    <a:pt x="26" y="21"/>
                  </a:cubicBezTo>
                  <a:cubicBezTo>
                    <a:pt x="20" y="26"/>
                    <a:pt x="20" y="26"/>
                    <a:pt x="20" y="26"/>
                  </a:cubicBezTo>
                  <a:cubicBezTo>
                    <a:pt x="20" y="24"/>
                    <a:pt x="20" y="24"/>
                    <a:pt x="20" y="24"/>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0" y="43"/>
                  </a:moveTo>
                  <a:cubicBezTo>
                    <a:pt x="22" y="42"/>
                    <a:pt x="24" y="42"/>
                    <a:pt x="26" y="42"/>
                  </a:cubicBezTo>
                  <a:cubicBezTo>
                    <a:pt x="26" y="47"/>
                    <a:pt x="26" y="47"/>
                    <a:pt x="26" y="47"/>
                  </a:cubicBezTo>
                  <a:cubicBezTo>
                    <a:pt x="24" y="47"/>
                    <a:pt x="22" y="47"/>
                    <a:pt x="20" y="47"/>
                  </a:cubicBezTo>
                  <a:lnTo>
                    <a:pt x="20" y="43"/>
                  </a:lnTo>
                  <a:close/>
                  <a:moveTo>
                    <a:pt x="20" y="34"/>
                  </a:moveTo>
                  <a:cubicBezTo>
                    <a:pt x="19" y="35"/>
                    <a:pt x="18" y="36"/>
                    <a:pt x="17" y="36"/>
                  </a:cubicBezTo>
                  <a:cubicBezTo>
                    <a:pt x="16" y="37"/>
                    <a:pt x="14" y="38"/>
                    <a:pt x="12" y="39"/>
                  </a:cubicBezTo>
                  <a:cubicBezTo>
                    <a:pt x="12" y="34"/>
                    <a:pt x="12" y="34"/>
                    <a:pt x="12" y="34"/>
                  </a:cubicBezTo>
                  <a:cubicBezTo>
                    <a:pt x="13" y="33"/>
                    <a:pt x="14" y="33"/>
                    <a:pt x="15" y="32"/>
                  </a:cubicBezTo>
                  <a:cubicBezTo>
                    <a:pt x="12" y="34"/>
                    <a:pt x="12" y="34"/>
                    <a:pt x="12" y="34"/>
                  </a:cubicBezTo>
                  <a:cubicBezTo>
                    <a:pt x="12" y="32"/>
                    <a:pt x="12" y="32"/>
                    <a:pt x="12" y="32"/>
                  </a:cubicBezTo>
                  <a:cubicBezTo>
                    <a:pt x="20" y="24"/>
                    <a:pt x="20" y="24"/>
                    <a:pt x="20" y="24"/>
                  </a:cubicBezTo>
                  <a:cubicBezTo>
                    <a:pt x="20" y="26"/>
                    <a:pt x="20" y="26"/>
                    <a:pt x="20" y="26"/>
                  </a:cubicBezTo>
                  <a:cubicBezTo>
                    <a:pt x="15" y="32"/>
                    <a:pt x="15" y="32"/>
                    <a:pt x="15" y="32"/>
                  </a:cubicBezTo>
                  <a:cubicBezTo>
                    <a:pt x="17" y="31"/>
                    <a:pt x="19" y="29"/>
                    <a:pt x="20" y="27"/>
                  </a:cubicBezTo>
                  <a:cubicBezTo>
                    <a:pt x="20" y="34"/>
                    <a:pt x="20" y="34"/>
                    <a:pt x="20" y="34"/>
                  </a:cubicBezTo>
                  <a:close/>
                  <a:moveTo>
                    <a:pt x="12" y="42"/>
                  </a:moveTo>
                  <a:cubicBezTo>
                    <a:pt x="15" y="42"/>
                    <a:pt x="17" y="43"/>
                    <a:pt x="20" y="43"/>
                  </a:cubicBezTo>
                  <a:cubicBezTo>
                    <a:pt x="20" y="43"/>
                    <a:pt x="20" y="43"/>
                    <a:pt x="20" y="43"/>
                  </a:cubicBezTo>
                  <a:cubicBezTo>
                    <a:pt x="20" y="47"/>
                    <a:pt x="20" y="47"/>
                    <a:pt x="20" y="47"/>
                  </a:cubicBezTo>
                  <a:cubicBezTo>
                    <a:pt x="20" y="47"/>
                    <a:pt x="20" y="47"/>
                    <a:pt x="20" y="47"/>
                  </a:cubicBezTo>
                  <a:cubicBezTo>
                    <a:pt x="17" y="47"/>
                    <a:pt x="15" y="47"/>
                    <a:pt x="12" y="46"/>
                  </a:cubicBezTo>
                  <a:lnTo>
                    <a:pt x="12" y="42"/>
                  </a:lnTo>
                  <a:close/>
                  <a:moveTo>
                    <a:pt x="12" y="39"/>
                  </a:moveTo>
                  <a:cubicBezTo>
                    <a:pt x="11" y="40"/>
                    <a:pt x="10" y="40"/>
                    <a:pt x="9" y="41"/>
                  </a:cubicBezTo>
                  <a:cubicBezTo>
                    <a:pt x="9" y="41"/>
                    <a:pt x="9" y="41"/>
                    <a:pt x="9" y="41"/>
                  </a:cubicBezTo>
                  <a:cubicBezTo>
                    <a:pt x="10" y="41"/>
                    <a:pt x="11" y="41"/>
                    <a:pt x="12" y="42"/>
                  </a:cubicBezTo>
                  <a:cubicBezTo>
                    <a:pt x="12" y="46"/>
                    <a:pt x="12" y="46"/>
                    <a:pt x="12" y="46"/>
                  </a:cubicBezTo>
                  <a:cubicBezTo>
                    <a:pt x="9" y="46"/>
                    <a:pt x="7" y="45"/>
                    <a:pt x="5" y="44"/>
                  </a:cubicBezTo>
                  <a:cubicBezTo>
                    <a:pt x="5" y="39"/>
                    <a:pt x="5" y="39"/>
                    <a:pt x="5" y="39"/>
                  </a:cubicBezTo>
                  <a:cubicBezTo>
                    <a:pt x="12" y="32"/>
                    <a:pt x="12" y="32"/>
                    <a:pt x="12" y="32"/>
                  </a:cubicBezTo>
                  <a:cubicBezTo>
                    <a:pt x="12" y="34"/>
                    <a:pt x="12" y="34"/>
                    <a:pt x="12" y="34"/>
                  </a:cubicBezTo>
                  <a:cubicBezTo>
                    <a:pt x="8" y="36"/>
                    <a:pt x="8" y="36"/>
                    <a:pt x="8" y="36"/>
                  </a:cubicBezTo>
                  <a:cubicBezTo>
                    <a:pt x="9" y="36"/>
                    <a:pt x="11" y="35"/>
                    <a:pt x="12" y="34"/>
                  </a:cubicBezTo>
                  <a:cubicBezTo>
                    <a:pt x="12" y="39"/>
                    <a:pt x="12" y="39"/>
                    <a:pt x="12" y="39"/>
                  </a:cubicBezTo>
                  <a:close/>
                  <a:moveTo>
                    <a:pt x="5" y="37"/>
                  </a:moveTo>
                  <a:cubicBezTo>
                    <a:pt x="6" y="37"/>
                    <a:pt x="7" y="37"/>
                    <a:pt x="8" y="36"/>
                  </a:cubicBezTo>
                  <a:cubicBezTo>
                    <a:pt x="5" y="37"/>
                    <a:pt x="5" y="37"/>
                    <a:pt x="5" y="37"/>
                  </a:cubicBezTo>
                  <a:close/>
                  <a:moveTo>
                    <a:pt x="5" y="37"/>
                  </a:moveTo>
                  <a:cubicBezTo>
                    <a:pt x="5" y="37"/>
                    <a:pt x="5" y="37"/>
                    <a:pt x="5" y="37"/>
                  </a:cubicBezTo>
                  <a:cubicBezTo>
                    <a:pt x="4" y="37"/>
                    <a:pt x="3" y="38"/>
                    <a:pt x="2" y="38"/>
                  </a:cubicBezTo>
                  <a:cubicBezTo>
                    <a:pt x="5" y="37"/>
                    <a:pt x="5" y="37"/>
                    <a:pt x="5" y="37"/>
                  </a:cubicBezTo>
                  <a:close/>
                  <a:moveTo>
                    <a:pt x="5" y="39"/>
                  </a:moveTo>
                  <a:cubicBezTo>
                    <a:pt x="5" y="44"/>
                    <a:pt x="5" y="44"/>
                    <a:pt x="5" y="44"/>
                  </a:cubicBezTo>
                  <a:cubicBezTo>
                    <a:pt x="4" y="44"/>
                    <a:pt x="2" y="43"/>
                    <a:pt x="1" y="42"/>
                  </a:cubicBezTo>
                  <a:cubicBezTo>
                    <a:pt x="1" y="42"/>
                    <a:pt x="1" y="42"/>
                    <a:pt x="1" y="42"/>
                  </a:cubicBezTo>
                  <a:cubicBezTo>
                    <a:pt x="5" y="39"/>
                    <a:pt x="5" y="39"/>
                    <a:pt x="5" y="39"/>
                  </a:cubicBezTo>
                  <a:close/>
                  <a:moveTo>
                    <a:pt x="1" y="38"/>
                  </a:moveTo>
                  <a:cubicBezTo>
                    <a:pt x="2" y="38"/>
                    <a:pt x="2" y="38"/>
                    <a:pt x="2" y="38"/>
                  </a:cubicBezTo>
                  <a:cubicBezTo>
                    <a:pt x="2" y="38"/>
                    <a:pt x="2" y="38"/>
                    <a:pt x="1" y="38"/>
                  </a:cubicBezTo>
                  <a:close/>
                  <a:moveTo>
                    <a:pt x="1" y="38"/>
                  </a:moveTo>
                  <a:cubicBezTo>
                    <a:pt x="1" y="38"/>
                    <a:pt x="1" y="38"/>
                    <a:pt x="1" y="38"/>
                  </a:cubicBezTo>
                  <a:cubicBezTo>
                    <a:pt x="0" y="40"/>
                    <a:pt x="0" y="40"/>
                    <a:pt x="0" y="40"/>
                  </a:cubicBezTo>
                  <a:cubicBezTo>
                    <a:pt x="0" y="39"/>
                    <a:pt x="0" y="38"/>
                    <a:pt x="1" y="38"/>
                  </a:cubicBezTo>
                  <a:close/>
                  <a:moveTo>
                    <a:pt x="1" y="42"/>
                  </a:moveTo>
                  <a:cubicBezTo>
                    <a:pt x="1" y="42"/>
                    <a:pt x="1" y="42"/>
                    <a:pt x="1" y="42"/>
                  </a:cubicBezTo>
                  <a:cubicBezTo>
                    <a:pt x="1" y="42"/>
                    <a:pt x="1" y="42"/>
                    <a:pt x="1" y="4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8" name="Freeform 238"/>
            <p:cNvSpPr>
              <a:spLocks noEditPoints="1"/>
            </p:cNvSpPr>
            <p:nvPr/>
          </p:nvSpPr>
          <p:spPr bwMode="auto">
            <a:xfrm>
              <a:off x="5248453" y="2907427"/>
              <a:ext cx="122880" cy="90352"/>
            </a:xfrm>
            <a:custGeom>
              <a:avLst/>
              <a:gdLst>
                <a:gd name="T0" fmla="*/ 23 w 48"/>
                <a:gd name="T1" fmla="*/ 16 h 35"/>
                <a:gd name="T2" fmla="*/ 23 w 48"/>
                <a:gd name="T3" fmla="*/ 15 h 35"/>
                <a:gd name="T4" fmla="*/ 29 w 48"/>
                <a:gd name="T5" fmla="*/ 9 h 35"/>
                <a:gd name="T6" fmla="*/ 34 w 48"/>
                <a:gd name="T7" fmla="*/ 5 h 35"/>
                <a:gd name="T8" fmla="*/ 34 w 48"/>
                <a:gd name="T9" fmla="*/ 5 h 35"/>
                <a:gd name="T10" fmla="*/ 29 w 48"/>
                <a:gd name="T11" fmla="*/ 6 h 35"/>
                <a:gd name="T12" fmla="*/ 23 w 48"/>
                <a:gd name="T13" fmla="*/ 9 h 35"/>
                <a:gd name="T14" fmla="*/ 23 w 48"/>
                <a:gd name="T15" fmla="*/ 10 h 35"/>
                <a:gd name="T16" fmla="*/ 23 w 48"/>
                <a:gd name="T17" fmla="*/ 4 h 35"/>
                <a:gd name="T18" fmla="*/ 27 w 48"/>
                <a:gd name="T19" fmla="*/ 1 h 35"/>
                <a:gd name="T20" fmla="*/ 36 w 48"/>
                <a:gd name="T21" fmla="*/ 0 h 35"/>
                <a:gd name="T22" fmla="*/ 36 w 48"/>
                <a:gd name="T23" fmla="*/ 0 h 35"/>
                <a:gd name="T24" fmla="*/ 45 w 48"/>
                <a:gd name="T25" fmla="*/ 0 h 35"/>
                <a:gd name="T26" fmla="*/ 45 w 48"/>
                <a:gd name="T27" fmla="*/ 0 h 35"/>
                <a:gd name="T28" fmla="*/ 48 w 48"/>
                <a:gd name="T29" fmla="*/ 3 h 35"/>
                <a:gd name="T30" fmla="*/ 45 w 48"/>
                <a:gd name="T31" fmla="*/ 5 h 35"/>
                <a:gd name="T32" fmla="*/ 45 w 48"/>
                <a:gd name="T33" fmla="*/ 5 h 35"/>
                <a:gd name="T34" fmla="*/ 45 w 48"/>
                <a:gd name="T35" fmla="*/ 5 h 35"/>
                <a:gd name="T36" fmla="*/ 45 w 48"/>
                <a:gd name="T37" fmla="*/ 5 h 35"/>
                <a:gd name="T38" fmla="*/ 42 w 48"/>
                <a:gd name="T39" fmla="*/ 6 h 35"/>
                <a:gd name="T40" fmla="*/ 41 w 48"/>
                <a:gd name="T41" fmla="*/ 6 h 35"/>
                <a:gd name="T42" fmla="*/ 36 w 48"/>
                <a:gd name="T43" fmla="*/ 9 h 35"/>
                <a:gd name="T44" fmla="*/ 32 w 48"/>
                <a:gd name="T45" fmla="*/ 12 h 35"/>
                <a:gd name="T46" fmla="*/ 27 w 48"/>
                <a:gd name="T47" fmla="*/ 18 h 35"/>
                <a:gd name="T48" fmla="*/ 23 w 48"/>
                <a:gd name="T49" fmla="*/ 24 h 35"/>
                <a:gd name="T50" fmla="*/ 23 w 48"/>
                <a:gd name="T51" fmla="*/ 16 h 35"/>
                <a:gd name="T52" fmla="*/ 18 w 48"/>
                <a:gd name="T53" fmla="*/ 15 h 35"/>
                <a:gd name="T54" fmla="*/ 14 w 48"/>
                <a:gd name="T55" fmla="*/ 21 h 35"/>
                <a:gd name="T56" fmla="*/ 13 w 48"/>
                <a:gd name="T57" fmla="*/ 23 h 35"/>
                <a:gd name="T58" fmla="*/ 13 w 48"/>
                <a:gd name="T59" fmla="*/ 23 h 35"/>
                <a:gd name="T60" fmla="*/ 13 w 48"/>
                <a:gd name="T61" fmla="*/ 24 h 35"/>
                <a:gd name="T62" fmla="*/ 13 w 48"/>
                <a:gd name="T63" fmla="*/ 24 h 35"/>
                <a:gd name="T64" fmla="*/ 11 w 48"/>
                <a:gd name="T65" fmla="*/ 27 h 35"/>
                <a:gd name="T66" fmla="*/ 16 w 48"/>
                <a:gd name="T67" fmla="*/ 24 h 35"/>
                <a:gd name="T68" fmla="*/ 23 w 48"/>
                <a:gd name="T69" fmla="*/ 16 h 35"/>
                <a:gd name="T70" fmla="*/ 23 w 48"/>
                <a:gd name="T71" fmla="*/ 24 h 35"/>
                <a:gd name="T72" fmla="*/ 19 w 48"/>
                <a:gd name="T73" fmla="*/ 28 h 35"/>
                <a:gd name="T74" fmla="*/ 11 w 48"/>
                <a:gd name="T75" fmla="*/ 32 h 35"/>
                <a:gd name="T76" fmla="*/ 3 w 48"/>
                <a:gd name="T77" fmla="*/ 35 h 35"/>
                <a:gd name="T78" fmla="*/ 3 w 48"/>
                <a:gd name="T79" fmla="*/ 35 h 35"/>
                <a:gd name="T80" fmla="*/ 0 w 48"/>
                <a:gd name="T81" fmla="*/ 33 h 35"/>
                <a:gd name="T82" fmla="*/ 2 w 48"/>
                <a:gd name="T83" fmla="*/ 30 h 35"/>
                <a:gd name="T84" fmla="*/ 9 w 48"/>
                <a:gd name="T85" fmla="*/ 22 h 35"/>
                <a:gd name="T86" fmla="*/ 9 w 48"/>
                <a:gd name="T87" fmla="*/ 22 h 35"/>
                <a:gd name="T88" fmla="*/ 9 w 48"/>
                <a:gd name="T89" fmla="*/ 21 h 35"/>
                <a:gd name="T90" fmla="*/ 9 w 48"/>
                <a:gd name="T91" fmla="*/ 21 h 35"/>
                <a:gd name="T92" fmla="*/ 9 w 48"/>
                <a:gd name="T93" fmla="*/ 21 h 35"/>
                <a:gd name="T94" fmla="*/ 10 w 48"/>
                <a:gd name="T95" fmla="*/ 19 h 35"/>
                <a:gd name="T96" fmla="*/ 14 w 48"/>
                <a:gd name="T97" fmla="*/ 12 h 35"/>
                <a:gd name="T98" fmla="*/ 20 w 48"/>
                <a:gd name="T99" fmla="*/ 5 h 35"/>
                <a:gd name="T100" fmla="*/ 23 w 48"/>
                <a:gd name="T101" fmla="*/ 4 h 35"/>
                <a:gd name="T102" fmla="*/ 23 w 48"/>
                <a:gd name="T103" fmla="*/ 10 h 35"/>
                <a:gd name="T104" fmla="*/ 18 w 48"/>
                <a:gd name="T105"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35">
                  <a:moveTo>
                    <a:pt x="23" y="16"/>
                  </a:moveTo>
                  <a:cubicBezTo>
                    <a:pt x="23" y="15"/>
                    <a:pt x="23" y="15"/>
                    <a:pt x="23" y="15"/>
                  </a:cubicBezTo>
                  <a:cubicBezTo>
                    <a:pt x="25" y="13"/>
                    <a:pt x="27" y="11"/>
                    <a:pt x="29" y="9"/>
                  </a:cubicBezTo>
                  <a:cubicBezTo>
                    <a:pt x="30" y="7"/>
                    <a:pt x="32" y="6"/>
                    <a:pt x="34" y="5"/>
                  </a:cubicBezTo>
                  <a:cubicBezTo>
                    <a:pt x="34" y="5"/>
                    <a:pt x="34" y="5"/>
                    <a:pt x="34" y="5"/>
                  </a:cubicBezTo>
                  <a:cubicBezTo>
                    <a:pt x="32" y="5"/>
                    <a:pt x="31" y="5"/>
                    <a:pt x="29" y="6"/>
                  </a:cubicBezTo>
                  <a:cubicBezTo>
                    <a:pt x="27" y="7"/>
                    <a:pt x="25" y="8"/>
                    <a:pt x="23" y="9"/>
                  </a:cubicBezTo>
                  <a:cubicBezTo>
                    <a:pt x="23" y="9"/>
                    <a:pt x="23" y="10"/>
                    <a:pt x="23" y="10"/>
                  </a:cubicBezTo>
                  <a:cubicBezTo>
                    <a:pt x="23" y="4"/>
                    <a:pt x="23" y="4"/>
                    <a:pt x="23" y="4"/>
                  </a:cubicBezTo>
                  <a:cubicBezTo>
                    <a:pt x="24" y="3"/>
                    <a:pt x="26" y="2"/>
                    <a:pt x="27" y="1"/>
                  </a:cubicBezTo>
                  <a:cubicBezTo>
                    <a:pt x="30" y="0"/>
                    <a:pt x="33" y="0"/>
                    <a:pt x="36" y="0"/>
                  </a:cubicBezTo>
                  <a:cubicBezTo>
                    <a:pt x="36" y="0"/>
                    <a:pt x="36" y="0"/>
                    <a:pt x="36" y="0"/>
                  </a:cubicBezTo>
                  <a:cubicBezTo>
                    <a:pt x="39" y="0"/>
                    <a:pt x="43" y="0"/>
                    <a:pt x="45" y="0"/>
                  </a:cubicBezTo>
                  <a:cubicBezTo>
                    <a:pt x="45" y="0"/>
                    <a:pt x="45" y="0"/>
                    <a:pt x="45" y="0"/>
                  </a:cubicBezTo>
                  <a:cubicBezTo>
                    <a:pt x="47" y="0"/>
                    <a:pt x="48" y="1"/>
                    <a:pt x="48" y="3"/>
                  </a:cubicBezTo>
                  <a:cubicBezTo>
                    <a:pt x="48" y="4"/>
                    <a:pt x="46" y="5"/>
                    <a:pt x="45" y="5"/>
                  </a:cubicBezTo>
                  <a:cubicBezTo>
                    <a:pt x="45" y="5"/>
                    <a:pt x="45" y="5"/>
                    <a:pt x="45" y="5"/>
                  </a:cubicBezTo>
                  <a:cubicBezTo>
                    <a:pt x="45" y="5"/>
                    <a:pt x="45" y="5"/>
                    <a:pt x="45" y="5"/>
                  </a:cubicBezTo>
                  <a:cubicBezTo>
                    <a:pt x="45" y="5"/>
                    <a:pt x="45" y="5"/>
                    <a:pt x="45" y="5"/>
                  </a:cubicBezTo>
                  <a:cubicBezTo>
                    <a:pt x="45" y="5"/>
                    <a:pt x="43" y="5"/>
                    <a:pt x="42" y="6"/>
                  </a:cubicBezTo>
                  <a:cubicBezTo>
                    <a:pt x="42" y="6"/>
                    <a:pt x="42" y="6"/>
                    <a:pt x="41" y="6"/>
                  </a:cubicBezTo>
                  <a:cubicBezTo>
                    <a:pt x="39" y="7"/>
                    <a:pt x="38" y="8"/>
                    <a:pt x="36" y="9"/>
                  </a:cubicBezTo>
                  <a:cubicBezTo>
                    <a:pt x="35" y="10"/>
                    <a:pt x="33" y="11"/>
                    <a:pt x="32" y="12"/>
                  </a:cubicBezTo>
                  <a:cubicBezTo>
                    <a:pt x="30" y="14"/>
                    <a:pt x="29" y="16"/>
                    <a:pt x="27" y="18"/>
                  </a:cubicBezTo>
                  <a:cubicBezTo>
                    <a:pt x="26" y="20"/>
                    <a:pt x="24" y="22"/>
                    <a:pt x="23" y="24"/>
                  </a:cubicBezTo>
                  <a:lnTo>
                    <a:pt x="23" y="16"/>
                  </a:lnTo>
                  <a:close/>
                  <a:moveTo>
                    <a:pt x="18" y="15"/>
                  </a:moveTo>
                  <a:cubicBezTo>
                    <a:pt x="17" y="17"/>
                    <a:pt x="16" y="19"/>
                    <a:pt x="14" y="21"/>
                  </a:cubicBezTo>
                  <a:cubicBezTo>
                    <a:pt x="14" y="22"/>
                    <a:pt x="14" y="22"/>
                    <a:pt x="13" y="23"/>
                  </a:cubicBezTo>
                  <a:cubicBezTo>
                    <a:pt x="13" y="23"/>
                    <a:pt x="13" y="23"/>
                    <a:pt x="13" y="23"/>
                  </a:cubicBezTo>
                  <a:cubicBezTo>
                    <a:pt x="13" y="24"/>
                    <a:pt x="13" y="24"/>
                    <a:pt x="13" y="24"/>
                  </a:cubicBezTo>
                  <a:cubicBezTo>
                    <a:pt x="13" y="24"/>
                    <a:pt x="13" y="24"/>
                    <a:pt x="13" y="24"/>
                  </a:cubicBezTo>
                  <a:cubicBezTo>
                    <a:pt x="12" y="25"/>
                    <a:pt x="12" y="26"/>
                    <a:pt x="11" y="27"/>
                  </a:cubicBezTo>
                  <a:cubicBezTo>
                    <a:pt x="13" y="26"/>
                    <a:pt x="14" y="25"/>
                    <a:pt x="16" y="24"/>
                  </a:cubicBezTo>
                  <a:cubicBezTo>
                    <a:pt x="18" y="22"/>
                    <a:pt x="21" y="19"/>
                    <a:pt x="23" y="16"/>
                  </a:cubicBezTo>
                  <a:cubicBezTo>
                    <a:pt x="23" y="24"/>
                    <a:pt x="23" y="24"/>
                    <a:pt x="23" y="24"/>
                  </a:cubicBezTo>
                  <a:cubicBezTo>
                    <a:pt x="21" y="25"/>
                    <a:pt x="20" y="27"/>
                    <a:pt x="19" y="28"/>
                  </a:cubicBezTo>
                  <a:cubicBezTo>
                    <a:pt x="16" y="30"/>
                    <a:pt x="14" y="31"/>
                    <a:pt x="11" y="32"/>
                  </a:cubicBezTo>
                  <a:cubicBezTo>
                    <a:pt x="9" y="33"/>
                    <a:pt x="6" y="34"/>
                    <a:pt x="3" y="35"/>
                  </a:cubicBezTo>
                  <a:cubicBezTo>
                    <a:pt x="3" y="35"/>
                    <a:pt x="3" y="35"/>
                    <a:pt x="3" y="35"/>
                  </a:cubicBezTo>
                  <a:cubicBezTo>
                    <a:pt x="2" y="35"/>
                    <a:pt x="1" y="34"/>
                    <a:pt x="0" y="33"/>
                  </a:cubicBezTo>
                  <a:cubicBezTo>
                    <a:pt x="0" y="32"/>
                    <a:pt x="1" y="30"/>
                    <a:pt x="2" y="30"/>
                  </a:cubicBezTo>
                  <a:cubicBezTo>
                    <a:pt x="5" y="29"/>
                    <a:pt x="7" y="25"/>
                    <a:pt x="9" y="22"/>
                  </a:cubicBezTo>
                  <a:cubicBezTo>
                    <a:pt x="9" y="22"/>
                    <a:pt x="9" y="22"/>
                    <a:pt x="9" y="22"/>
                  </a:cubicBezTo>
                  <a:cubicBezTo>
                    <a:pt x="9" y="21"/>
                    <a:pt x="9" y="21"/>
                    <a:pt x="9" y="21"/>
                  </a:cubicBezTo>
                  <a:cubicBezTo>
                    <a:pt x="9" y="21"/>
                    <a:pt x="9" y="21"/>
                    <a:pt x="9" y="21"/>
                  </a:cubicBezTo>
                  <a:cubicBezTo>
                    <a:pt x="9" y="21"/>
                    <a:pt x="9" y="21"/>
                    <a:pt x="9" y="21"/>
                  </a:cubicBezTo>
                  <a:cubicBezTo>
                    <a:pt x="10" y="19"/>
                    <a:pt x="10" y="19"/>
                    <a:pt x="10" y="19"/>
                  </a:cubicBezTo>
                  <a:cubicBezTo>
                    <a:pt x="11" y="17"/>
                    <a:pt x="13" y="14"/>
                    <a:pt x="14" y="12"/>
                  </a:cubicBezTo>
                  <a:cubicBezTo>
                    <a:pt x="16" y="10"/>
                    <a:pt x="18" y="7"/>
                    <a:pt x="20" y="5"/>
                  </a:cubicBezTo>
                  <a:cubicBezTo>
                    <a:pt x="21" y="5"/>
                    <a:pt x="22" y="4"/>
                    <a:pt x="23" y="4"/>
                  </a:cubicBezTo>
                  <a:cubicBezTo>
                    <a:pt x="23" y="10"/>
                    <a:pt x="23" y="10"/>
                    <a:pt x="23" y="10"/>
                  </a:cubicBezTo>
                  <a:cubicBezTo>
                    <a:pt x="21" y="11"/>
                    <a:pt x="20" y="13"/>
                    <a:pt x="18" y="15"/>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89" name="Freeform 239"/>
            <p:cNvSpPr>
              <a:spLocks noEditPoints="1"/>
            </p:cNvSpPr>
            <p:nvPr/>
          </p:nvSpPr>
          <p:spPr bwMode="auto">
            <a:xfrm>
              <a:off x="5255681" y="2907427"/>
              <a:ext cx="157214" cy="104808"/>
            </a:xfrm>
            <a:custGeom>
              <a:avLst/>
              <a:gdLst>
                <a:gd name="T0" fmla="*/ 58 w 61"/>
                <a:gd name="T1" fmla="*/ 7 h 41"/>
                <a:gd name="T2" fmla="*/ 57 w 61"/>
                <a:gd name="T3" fmla="*/ 7 h 41"/>
                <a:gd name="T4" fmla="*/ 57 w 61"/>
                <a:gd name="T5" fmla="*/ 7 h 41"/>
                <a:gd name="T6" fmla="*/ 55 w 61"/>
                <a:gd name="T7" fmla="*/ 10 h 41"/>
                <a:gd name="T8" fmla="*/ 52 w 61"/>
                <a:gd name="T9" fmla="*/ 13 h 41"/>
                <a:gd name="T10" fmla="*/ 52 w 61"/>
                <a:gd name="T11" fmla="*/ 13 h 41"/>
                <a:gd name="T12" fmla="*/ 49 w 61"/>
                <a:gd name="T13" fmla="*/ 19 h 41"/>
                <a:gd name="T14" fmla="*/ 35 w 61"/>
                <a:gd name="T15" fmla="*/ 36 h 41"/>
                <a:gd name="T16" fmla="*/ 31 w 61"/>
                <a:gd name="T17" fmla="*/ 38 h 41"/>
                <a:gd name="T18" fmla="*/ 31 w 61"/>
                <a:gd name="T19" fmla="*/ 33 h 41"/>
                <a:gd name="T20" fmla="*/ 32 w 61"/>
                <a:gd name="T21" fmla="*/ 32 h 41"/>
                <a:gd name="T22" fmla="*/ 45 w 61"/>
                <a:gd name="T23" fmla="*/ 16 h 41"/>
                <a:gd name="T24" fmla="*/ 48 w 61"/>
                <a:gd name="T25" fmla="*/ 11 h 41"/>
                <a:gd name="T26" fmla="*/ 48 w 61"/>
                <a:gd name="T27" fmla="*/ 11 h 41"/>
                <a:gd name="T28" fmla="*/ 51 w 61"/>
                <a:gd name="T29" fmla="*/ 7 h 41"/>
                <a:gd name="T30" fmla="*/ 52 w 61"/>
                <a:gd name="T31" fmla="*/ 5 h 41"/>
                <a:gd name="T32" fmla="*/ 49 w 61"/>
                <a:gd name="T33" fmla="*/ 6 h 41"/>
                <a:gd name="T34" fmla="*/ 40 w 61"/>
                <a:gd name="T35" fmla="*/ 9 h 41"/>
                <a:gd name="T36" fmla="*/ 33 w 61"/>
                <a:gd name="T37" fmla="*/ 14 h 41"/>
                <a:gd name="T38" fmla="*/ 31 w 61"/>
                <a:gd name="T39" fmla="*/ 16 h 41"/>
                <a:gd name="T40" fmla="*/ 31 w 61"/>
                <a:gd name="T41" fmla="*/ 9 h 41"/>
                <a:gd name="T42" fmla="*/ 38 w 61"/>
                <a:gd name="T43" fmla="*/ 4 h 41"/>
                <a:gd name="T44" fmla="*/ 48 w 61"/>
                <a:gd name="T45" fmla="*/ 1 h 41"/>
                <a:gd name="T46" fmla="*/ 59 w 61"/>
                <a:gd name="T47" fmla="*/ 1 h 41"/>
                <a:gd name="T48" fmla="*/ 59 w 61"/>
                <a:gd name="T49" fmla="*/ 1 h 41"/>
                <a:gd name="T50" fmla="*/ 61 w 61"/>
                <a:gd name="T51" fmla="*/ 3 h 41"/>
                <a:gd name="T52" fmla="*/ 59 w 61"/>
                <a:gd name="T53" fmla="*/ 5 h 41"/>
                <a:gd name="T54" fmla="*/ 59 w 61"/>
                <a:gd name="T55" fmla="*/ 6 h 41"/>
                <a:gd name="T56" fmla="*/ 58 w 61"/>
                <a:gd name="T57" fmla="*/ 7 h 41"/>
                <a:gd name="T58" fmla="*/ 58 w 61"/>
                <a:gd name="T59" fmla="*/ 7 h 41"/>
                <a:gd name="T60" fmla="*/ 31 w 61"/>
                <a:gd name="T61" fmla="*/ 38 h 41"/>
                <a:gd name="T62" fmla="*/ 18 w 61"/>
                <a:gd name="T63" fmla="*/ 41 h 41"/>
                <a:gd name="T64" fmla="*/ 2 w 61"/>
                <a:gd name="T65" fmla="*/ 37 h 41"/>
                <a:gd name="T66" fmla="*/ 2 w 61"/>
                <a:gd name="T67" fmla="*/ 37 h 41"/>
                <a:gd name="T68" fmla="*/ 1 w 61"/>
                <a:gd name="T69" fmla="*/ 35 h 41"/>
                <a:gd name="T70" fmla="*/ 3 w 61"/>
                <a:gd name="T71" fmla="*/ 32 h 41"/>
                <a:gd name="T72" fmla="*/ 7 w 61"/>
                <a:gd name="T73" fmla="*/ 31 h 41"/>
                <a:gd name="T74" fmla="*/ 14 w 61"/>
                <a:gd name="T75" fmla="*/ 28 h 41"/>
                <a:gd name="T76" fmla="*/ 23 w 61"/>
                <a:gd name="T77" fmla="*/ 18 h 41"/>
                <a:gd name="T78" fmla="*/ 23 w 61"/>
                <a:gd name="T79" fmla="*/ 18 h 41"/>
                <a:gd name="T80" fmla="*/ 23 w 61"/>
                <a:gd name="T81" fmla="*/ 18 h 41"/>
                <a:gd name="T82" fmla="*/ 23 w 61"/>
                <a:gd name="T83" fmla="*/ 18 h 41"/>
                <a:gd name="T84" fmla="*/ 23 w 61"/>
                <a:gd name="T85" fmla="*/ 17 h 41"/>
                <a:gd name="T86" fmla="*/ 30 w 61"/>
                <a:gd name="T87" fmla="*/ 10 h 41"/>
                <a:gd name="T88" fmla="*/ 31 w 61"/>
                <a:gd name="T89" fmla="*/ 9 h 41"/>
                <a:gd name="T90" fmla="*/ 31 w 61"/>
                <a:gd name="T91" fmla="*/ 16 h 41"/>
                <a:gd name="T92" fmla="*/ 27 w 61"/>
                <a:gd name="T93" fmla="*/ 20 h 41"/>
                <a:gd name="T94" fmla="*/ 27 w 61"/>
                <a:gd name="T95" fmla="*/ 21 h 41"/>
                <a:gd name="T96" fmla="*/ 27 w 61"/>
                <a:gd name="T97" fmla="*/ 21 h 41"/>
                <a:gd name="T98" fmla="*/ 27 w 61"/>
                <a:gd name="T99" fmla="*/ 21 h 41"/>
                <a:gd name="T100" fmla="*/ 16 w 61"/>
                <a:gd name="T101" fmla="*/ 32 h 41"/>
                <a:gd name="T102" fmla="*/ 10 w 61"/>
                <a:gd name="T103" fmla="*/ 35 h 41"/>
                <a:gd name="T104" fmla="*/ 18 w 61"/>
                <a:gd name="T105" fmla="*/ 36 h 41"/>
                <a:gd name="T106" fmla="*/ 31 w 61"/>
                <a:gd name="T107" fmla="*/ 33 h 41"/>
                <a:gd name="T108" fmla="*/ 31 w 61"/>
                <a:gd name="T10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41">
                  <a:moveTo>
                    <a:pt x="58" y="7"/>
                  </a:moveTo>
                  <a:cubicBezTo>
                    <a:pt x="58" y="7"/>
                    <a:pt x="58" y="7"/>
                    <a:pt x="57" y="7"/>
                  </a:cubicBezTo>
                  <a:cubicBezTo>
                    <a:pt x="57" y="7"/>
                    <a:pt x="57" y="7"/>
                    <a:pt x="57" y="7"/>
                  </a:cubicBezTo>
                  <a:cubicBezTo>
                    <a:pt x="56" y="8"/>
                    <a:pt x="55" y="9"/>
                    <a:pt x="55" y="10"/>
                  </a:cubicBezTo>
                  <a:cubicBezTo>
                    <a:pt x="54" y="11"/>
                    <a:pt x="53" y="12"/>
                    <a:pt x="52" y="13"/>
                  </a:cubicBezTo>
                  <a:cubicBezTo>
                    <a:pt x="52" y="13"/>
                    <a:pt x="52" y="13"/>
                    <a:pt x="52" y="13"/>
                  </a:cubicBezTo>
                  <a:cubicBezTo>
                    <a:pt x="51" y="15"/>
                    <a:pt x="50" y="17"/>
                    <a:pt x="49" y="19"/>
                  </a:cubicBezTo>
                  <a:cubicBezTo>
                    <a:pt x="46" y="25"/>
                    <a:pt x="42" y="32"/>
                    <a:pt x="35" y="36"/>
                  </a:cubicBezTo>
                  <a:cubicBezTo>
                    <a:pt x="34" y="37"/>
                    <a:pt x="32" y="38"/>
                    <a:pt x="31" y="38"/>
                  </a:cubicBezTo>
                  <a:cubicBezTo>
                    <a:pt x="31" y="33"/>
                    <a:pt x="31" y="33"/>
                    <a:pt x="31" y="33"/>
                  </a:cubicBezTo>
                  <a:cubicBezTo>
                    <a:pt x="31" y="33"/>
                    <a:pt x="32" y="33"/>
                    <a:pt x="32" y="32"/>
                  </a:cubicBezTo>
                  <a:cubicBezTo>
                    <a:pt x="38" y="29"/>
                    <a:pt x="42" y="23"/>
                    <a:pt x="45" y="16"/>
                  </a:cubicBezTo>
                  <a:cubicBezTo>
                    <a:pt x="46" y="15"/>
                    <a:pt x="47" y="13"/>
                    <a:pt x="48" y="11"/>
                  </a:cubicBezTo>
                  <a:cubicBezTo>
                    <a:pt x="48" y="11"/>
                    <a:pt x="48" y="11"/>
                    <a:pt x="48" y="11"/>
                  </a:cubicBezTo>
                  <a:cubicBezTo>
                    <a:pt x="49" y="10"/>
                    <a:pt x="50" y="8"/>
                    <a:pt x="51" y="7"/>
                  </a:cubicBezTo>
                  <a:cubicBezTo>
                    <a:pt x="51" y="6"/>
                    <a:pt x="52" y="6"/>
                    <a:pt x="52" y="5"/>
                  </a:cubicBezTo>
                  <a:cubicBezTo>
                    <a:pt x="51" y="5"/>
                    <a:pt x="50" y="6"/>
                    <a:pt x="49" y="6"/>
                  </a:cubicBezTo>
                  <a:cubicBezTo>
                    <a:pt x="46" y="6"/>
                    <a:pt x="43" y="7"/>
                    <a:pt x="40" y="9"/>
                  </a:cubicBezTo>
                  <a:cubicBezTo>
                    <a:pt x="38" y="10"/>
                    <a:pt x="35" y="12"/>
                    <a:pt x="33" y="14"/>
                  </a:cubicBezTo>
                  <a:cubicBezTo>
                    <a:pt x="32" y="14"/>
                    <a:pt x="32" y="15"/>
                    <a:pt x="31" y="16"/>
                  </a:cubicBezTo>
                  <a:cubicBezTo>
                    <a:pt x="31" y="9"/>
                    <a:pt x="31" y="9"/>
                    <a:pt x="31" y="9"/>
                  </a:cubicBezTo>
                  <a:cubicBezTo>
                    <a:pt x="33" y="7"/>
                    <a:pt x="35" y="6"/>
                    <a:pt x="38" y="4"/>
                  </a:cubicBezTo>
                  <a:cubicBezTo>
                    <a:pt x="41" y="3"/>
                    <a:pt x="44" y="2"/>
                    <a:pt x="48" y="1"/>
                  </a:cubicBezTo>
                  <a:cubicBezTo>
                    <a:pt x="52" y="0"/>
                    <a:pt x="55" y="0"/>
                    <a:pt x="59" y="1"/>
                  </a:cubicBezTo>
                  <a:cubicBezTo>
                    <a:pt x="59" y="1"/>
                    <a:pt x="59" y="1"/>
                    <a:pt x="59" y="1"/>
                  </a:cubicBezTo>
                  <a:cubicBezTo>
                    <a:pt x="60" y="1"/>
                    <a:pt x="61" y="2"/>
                    <a:pt x="61" y="3"/>
                  </a:cubicBezTo>
                  <a:cubicBezTo>
                    <a:pt x="61" y="4"/>
                    <a:pt x="60" y="6"/>
                    <a:pt x="59" y="5"/>
                  </a:cubicBezTo>
                  <a:cubicBezTo>
                    <a:pt x="59" y="5"/>
                    <a:pt x="59" y="5"/>
                    <a:pt x="59" y="6"/>
                  </a:cubicBezTo>
                  <a:cubicBezTo>
                    <a:pt x="58" y="6"/>
                    <a:pt x="58" y="6"/>
                    <a:pt x="58" y="7"/>
                  </a:cubicBezTo>
                  <a:cubicBezTo>
                    <a:pt x="58" y="7"/>
                    <a:pt x="58" y="7"/>
                    <a:pt x="58" y="7"/>
                  </a:cubicBezTo>
                  <a:close/>
                  <a:moveTo>
                    <a:pt x="31" y="38"/>
                  </a:moveTo>
                  <a:cubicBezTo>
                    <a:pt x="27" y="40"/>
                    <a:pt x="23" y="41"/>
                    <a:pt x="18" y="41"/>
                  </a:cubicBezTo>
                  <a:cubicBezTo>
                    <a:pt x="12" y="41"/>
                    <a:pt x="7" y="40"/>
                    <a:pt x="2" y="37"/>
                  </a:cubicBezTo>
                  <a:cubicBezTo>
                    <a:pt x="2" y="37"/>
                    <a:pt x="2" y="37"/>
                    <a:pt x="2" y="37"/>
                  </a:cubicBezTo>
                  <a:cubicBezTo>
                    <a:pt x="1" y="36"/>
                    <a:pt x="1" y="36"/>
                    <a:pt x="1" y="35"/>
                  </a:cubicBezTo>
                  <a:cubicBezTo>
                    <a:pt x="0" y="34"/>
                    <a:pt x="1" y="32"/>
                    <a:pt x="3" y="32"/>
                  </a:cubicBezTo>
                  <a:cubicBezTo>
                    <a:pt x="4" y="32"/>
                    <a:pt x="6" y="32"/>
                    <a:pt x="7" y="31"/>
                  </a:cubicBezTo>
                  <a:cubicBezTo>
                    <a:pt x="10" y="30"/>
                    <a:pt x="12" y="29"/>
                    <a:pt x="14" y="28"/>
                  </a:cubicBezTo>
                  <a:cubicBezTo>
                    <a:pt x="17" y="25"/>
                    <a:pt x="20" y="21"/>
                    <a:pt x="23" y="18"/>
                  </a:cubicBezTo>
                  <a:cubicBezTo>
                    <a:pt x="23" y="18"/>
                    <a:pt x="23" y="18"/>
                    <a:pt x="23" y="18"/>
                  </a:cubicBezTo>
                  <a:cubicBezTo>
                    <a:pt x="23" y="18"/>
                    <a:pt x="23" y="18"/>
                    <a:pt x="23" y="18"/>
                  </a:cubicBezTo>
                  <a:cubicBezTo>
                    <a:pt x="23" y="18"/>
                    <a:pt x="23" y="18"/>
                    <a:pt x="23" y="18"/>
                  </a:cubicBezTo>
                  <a:cubicBezTo>
                    <a:pt x="23" y="17"/>
                    <a:pt x="23" y="17"/>
                    <a:pt x="23" y="17"/>
                  </a:cubicBezTo>
                  <a:cubicBezTo>
                    <a:pt x="26" y="15"/>
                    <a:pt x="28" y="12"/>
                    <a:pt x="30" y="10"/>
                  </a:cubicBezTo>
                  <a:cubicBezTo>
                    <a:pt x="30" y="10"/>
                    <a:pt x="31" y="10"/>
                    <a:pt x="31" y="9"/>
                  </a:cubicBezTo>
                  <a:cubicBezTo>
                    <a:pt x="31" y="16"/>
                    <a:pt x="31" y="16"/>
                    <a:pt x="31" y="16"/>
                  </a:cubicBezTo>
                  <a:cubicBezTo>
                    <a:pt x="30" y="17"/>
                    <a:pt x="29" y="19"/>
                    <a:pt x="27" y="20"/>
                  </a:cubicBezTo>
                  <a:cubicBezTo>
                    <a:pt x="27" y="21"/>
                    <a:pt x="27" y="21"/>
                    <a:pt x="27" y="21"/>
                  </a:cubicBezTo>
                  <a:cubicBezTo>
                    <a:pt x="27" y="21"/>
                    <a:pt x="27" y="21"/>
                    <a:pt x="27" y="21"/>
                  </a:cubicBezTo>
                  <a:cubicBezTo>
                    <a:pt x="27" y="21"/>
                    <a:pt x="27" y="21"/>
                    <a:pt x="27" y="21"/>
                  </a:cubicBezTo>
                  <a:cubicBezTo>
                    <a:pt x="24" y="25"/>
                    <a:pt x="21" y="29"/>
                    <a:pt x="16" y="32"/>
                  </a:cubicBezTo>
                  <a:cubicBezTo>
                    <a:pt x="14" y="33"/>
                    <a:pt x="12" y="34"/>
                    <a:pt x="10" y="35"/>
                  </a:cubicBezTo>
                  <a:cubicBezTo>
                    <a:pt x="13" y="36"/>
                    <a:pt x="15" y="36"/>
                    <a:pt x="18" y="36"/>
                  </a:cubicBezTo>
                  <a:cubicBezTo>
                    <a:pt x="23" y="36"/>
                    <a:pt x="27" y="35"/>
                    <a:pt x="31" y="33"/>
                  </a:cubicBezTo>
                  <a:lnTo>
                    <a:pt x="31" y="38"/>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0" name="Freeform 240"/>
            <p:cNvSpPr>
              <a:spLocks noEditPoints="1"/>
            </p:cNvSpPr>
            <p:nvPr/>
          </p:nvSpPr>
          <p:spPr bwMode="auto">
            <a:xfrm>
              <a:off x="5107503" y="3001393"/>
              <a:ext cx="140950" cy="103002"/>
            </a:xfrm>
            <a:custGeom>
              <a:avLst/>
              <a:gdLst>
                <a:gd name="T0" fmla="*/ 29 w 55"/>
                <a:gd name="T1" fmla="*/ 19 h 40"/>
                <a:gd name="T2" fmla="*/ 37 w 55"/>
                <a:gd name="T3" fmla="*/ 28 h 40"/>
                <a:gd name="T4" fmla="*/ 44 w 55"/>
                <a:gd name="T5" fmla="*/ 32 h 40"/>
                <a:gd name="T6" fmla="*/ 41 w 55"/>
                <a:gd name="T7" fmla="*/ 27 h 40"/>
                <a:gd name="T8" fmla="*/ 41 w 55"/>
                <a:gd name="T9" fmla="*/ 27 h 40"/>
                <a:gd name="T10" fmla="*/ 40 w 55"/>
                <a:gd name="T11" fmla="*/ 26 h 40"/>
                <a:gd name="T12" fmla="*/ 39 w 55"/>
                <a:gd name="T13" fmla="*/ 24 h 40"/>
                <a:gd name="T14" fmla="*/ 35 w 55"/>
                <a:gd name="T15" fmla="*/ 17 h 40"/>
                <a:gd name="T16" fmla="*/ 29 w 55"/>
                <a:gd name="T17" fmla="*/ 10 h 40"/>
                <a:gd name="T18" fmla="*/ 29 w 55"/>
                <a:gd name="T19" fmla="*/ 4 h 40"/>
                <a:gd name="T20" fmla="*/ 32 w 55"/>
                <a:gd name="T21" fmla="*/ 6 h 40"/>
                <a:gd name="T22" fmla="*/ 38 w 55"/>
                <a:gd name="T23" fmla="*/ 14 h 40"/>
                <a:gd name="T24" fmla="*/ 43 w 55"/>
                <a:gd name="T25" fmla="*/ 22 h 40"/>
                <a:gd name="T26" fmla="*/ 44 w 55"/>
                <a:gd name="T27" fmla="*/ 24 h 40"/>
                <a:gd name="T28" fmla="*/ 45 w 55"/>
                <a:gd name="T29" fmla="*/ 25 h 40"/>
                <a:gd name="T30" fmla="*/ 45 w 55"/>
                <a:gd name="T31" fmla="*/ 25 h 40"/>
                <a:gd name="T32" fmla="*/ 45 w 55"/>
                <a:gd name="T33" fmla="*/ 25 h 40"/>
                <a:gd name="T34" fmla="*/ 53 w 55"/>
                <a:gd name="T35" fmla="*/ 35 h 40"/>
                <a:gd name="T36" fmla="*/ 55 w 55"/>
                <a:gd name="T37" fmla="*/ 38 h 40"/>
                <a:gd name="T38" fmla="*/ 52 w 55"/>
                <a:gd name="T39" fmla="*/ 40 h 40"/>
                <a:gd name="T40" fmla="*/ 43 w 55"/>
                <a:gd name="T41" fmla="*/ 37 h 40"/>
                <a:gd name="T42" fmla="*/ 34 w 55"/>
                <a:gd name="T43" fmla="*/ 32 h 40"/>
                <a:gd name="T44" fmla="*/ 29 w 55"/>
                <a:gd name="T45" fmla="*/ 27 h 40"/>
                <a:gd name="T46" fmla="*/ 29 w 55"/>
                <a:gd name="T47" fmla="*/ 19 h 40"/>
                <a:gd name="T48" fmla="*/ 22 w 55"/>
                <a:gd name="T49" fmla="*/ 11 h 40"/>
                <a:gd name="T50" fmla="*/ 28 w 55"/>
                <a:gd name="T51" fmla="*/ 18 h 40"/>
                <a:gd name="T52" fmla="*/ 29 w 55"/>
                <a:gd name="T53" fmla="*/ 19 h 40"/>
                <a:gd name="T54" fmla="*/ 29 w 55"/>
                <a:gd name="T55" fmla="*/ 27 h 40"/>
                <a:gd name="T56" fmla="*/ 24 w 55"/>
                <a:gd name="T57" fmla="*/ 21 h 40"/>
                <a:gd name="T58" fmla="*/ 18 w 55"/>
                <a:gd name="T59" fmla="*/ 14 h 40"/>
                <a:gd name="T60" fmla="*/ 18 w 55"/>
                <a:gd name="T61" fmla="*/ 14 h 40"/>
                <a:gd name="T62" fmla="*/ 13 w 55"/>
                <a:gd name="T63" fmla="*/ 10 h 40"/>
                <a:gd name="T64" fmla="*/ 8 w 55"/>
                <a:gd name="T65" fmla="*/ 7 h 40"/>
                <a:gd name="T66" fmla="*/ 8 w 55"/>
                <a:gd name="T67" fmla="*/ 7 h 40"/>
                <a:gd name="T68" fmla="*/ 8 w 55"/>
                <a:gd name="T69" fmla="*/ 7 h 40"/>
                <a:gd name="T70" fmla="*/ 7 w 55"/>
                <a:gd name="T71" fmla="*/ 6 h 40"/>
                <a:gd name="T72" fmla="*/ 6 w 55"/>
                <a:gd name="T73" fmla="*/ 6 h 40"/>
                <a:gd name="T74" fmla="*/ 3 w 55"/>
                <a:gd name="T75" fmla="*/ 5 h 40"/>
                <a:gd name="T76" fmla="*/ 3 w 55"/>
                <a:gd name="T77" fmla="*/ 5 h 40"/>
                <a:gd name="T78" fmla="*/ 0 w 55"/>
                <a:gd name="T79" fmla="*/ 3 h 40"/>
                <a:gd name="T80" fmla="*/ 3 w 55"/>
                <a:gd name="T81" fmla="*/ 0 h 40"/>
                <a:gd name="T82" fmla="*/ 13 w 55"/>
                <a:gd name="T83" fmla="*/ 0 h 40"/>
                <a:gd name="T84" fmla="*/ 24 w 55"/>
                <a:gd name="T85" fmla="*/ 2 h 40"/>
                <a:gd name="T86" fmla="*/ 29 w 55"/>
                <a:gd name="T87" fmla="*/ 4 h 40"/>
                <a:gd name="T88" fmla="*/ 29 w 55"/>
                <a:gd name="T89" fmla="*/ 10 h 40"/>
                <a:gd name="T90" fmla="*/ 29 w 55"/>
                <a:gd name="T91" fmla="*/ 10 h 40"/>
                <a:gd name="T92" fmla="*/ 22 w 55"/>
                <a:gd name="T93" fmla="*/ 6 h 40"/>
                <a:gd name="T94" fmla="*/ 14 w 55"/>
                <a:gd name="T95" fmla="*/ 5 h 40"/>
                <a:gd name="T96" fmla="*/ 16 w 55"/>
                <a:gd name="T97" fmla="*/ 6 h 40"/>
                <a:gd name="T98" fmla="*/ 22 w 55"/>
                <a:gd name="T9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 h="40">
                  <a:moveTo>
                    <a:pt x="29" y="19"/>
                  </a:moveTo>
                  <a:cubicBezTo>
                    <a:pt x="31" y="22"/>
                    <a:pt x="34" y="26"/>
                    <a:pt x="37" y="28"/>
                  </a:cubicBezTo>
                  <a:cubicBezTo>
                    <a:pt x="39" y="30"/>
                    <a:pt x="41" y="31"/>
                    <a:pt x="44" y="32"/>
                  </a:cubicBezTo>
                  <a:cubicBezTo>
                    <a:pt x="43" y="31"/>
                    <a:pt x="42" y="29"/>
                    <a:pt x="41" y="27"/>
                  </a:cubicBezTo>
                  <a:cubicBezTo>
                    <a:pt x="41" y="27"/>
                    <a:pt x="41" y="27"/>
                    <a:pt x="41" y="27"/>
                  </a:cubicBezTo>
                  <a:cubicBezTo>
                    <a:pt x="40" y="26"/>
                    <a:pt x="40" y="26"/>
                    <a:pt x="40" y="26"/>
                  </a:cubicBezTo>
                  <a:cubicBezTo>
                    <a:pt x="40" y="26"/>
                    <a:pt x="40" y="25"/>
                    <a:pt x="39" y="24"/>
                  </a:cubicBezTo>
                  <a:cubicBezTo>
                    <a:pt x="38" y="22"/>
                    <a:pt x="36" y="19"/>
                    <a:pt x="35" y="17"/>
                  </a:cubicBezTo>
                  <a:cubicBezTo>
                    <a:pt x="33" y="14"/>
                    <a:pt x="31" y="12"/>
                    <a:pt x="29" y="10"/>
                  </a:cubicBezTo>
                  <a:cubicBezTo>
                    <a:pt x="29" y="4"/>
                    <a:pt x="29" y="4"/>
                    <a:pt x="29" y="4"/>
                  </a:cubicBezTo>
                  <a:cubicBezTo>
                    <a:pt x="30" y="5"/>
                    <a:pt x="31" y="6"/>
                    <a:pt x="32" y="6"/>
                  </a:cubicBezTo>
                  <a:cubicBezTo>
                    <a:pt x="34" y="9"/>
                    <a:pt x="37" y="11"/>
                    <a:pt x="38" y="14"/>
                  </a:cubicBezTo>
                  <a:cubicBezTo>
                    <a:pt x="40" y="16"/>
                    <a:pt x="42" y="19"/>
                    <a:pt x="43" y="22"/>
                  </a:cubicBezTo>
                  <a:cubicBezTo>
                    <a:pt x="44" y="23"/>
                    <a:pt x="44" y="23"/>
                    <a:pt x="44" y="24"/>
                  </a:cubicBezTo>
                  <a:cubicBezTo>
                    <a:pt x="45" y="25"/>
                    <a:pt x="45" y="25"/>
                    <a:pt x="45" y="25"/>
                  </a:cubicBezTo>
                  <a:cubicBezTo>
                    <a:pt x="45" y="25"/>
                    <a:pt x="45" y="25"/>
                    <a:pt x="45" y="25"/>
                  </a:cubicBezTo>
                  <a:cubicBezTo>
                    <a:pt x="45" y="25"/>
                    <a:pt x="45" y="25"/>
                    <a:pt x="45" y="25"/>
                  </a:cubicBezTo>
                  <a:cubicBezTo>
                    <a:pt x="47" y="29"/>
                    <a:pt x="50" y="34"/>
                    <a:pt x="53" y="35"/>
                  </a:cubicBezTo>
                  <a:cubicBezTo>
                    <a:pt x="54" y="35"/>
                    <a:pt x="55" y="36"/>
                    <a:pt x="55" y="38"/>
                  </a:cubicBezTo>
                  <a:cubicBezTo>
                    <a:pt x="55" y="39"/>
                    <a:pt x="54" y="40"/>
                    <a:pt x="52" y="40"/>
                  </a:cubicBezTo>
                  <a:cubicBezTo>
                    <a:pt x="49" y="39"/>
                    <a:pt x="46" y="38"/>
                    <a:pt x="43" y="37"/>
                  </a:cubicBezTo>
                  <a:cubicBezTo>
                    <a:pt x="40" y="36"/>
                    <a:pt x="37" y="34"/>
                    <a:pt x="34" y="32"/>
                  </a:cubicBezTo>
                  <a:cubicBezTo>
                    <a:pt x="32" y="30"/>
                    <a:pt x="30" y="29"/>
                    <a:pt x="29" y="27"/>
                  </a:cubicBezTo>
                  <a:lnTo>
                    <a:pt x="29" y="19"/>
                  </a:lnTo>
                  <a:close/>
                  <a:moveTo>
                    <a:pt x="22" y="11"/>
                  </a:moveTo>
                  <a:cubicBezTo>
                    <a:pt x="24" y="13"/>
                    <a:pt x="26" y="16"/>
                    <a:pt x="28" y="18"/>
                  </a:cubicBezTo>
                  <a:cubicBezTo>
                    <a:pt x="29" y="19"/>
                    <a:pt x="29" y="19"/>
                    <a:pt x="29" y="19"/>
                  </a:cubicBezTo>
                  <a:cubicBezTo>
                    <a:pt x="29" y="27"/>
                    <a:pt x="29" y="27"/>
                    <a:pt x="29" y="27"/>
                  </a:cubicBezTo>
                  <a:cubicBezTo>
                    <a:pt x="27" y="25"/>
                    <a:pt x="26" y="23"/>
                    <a:pt x="24" y="21"/>
                  </a:cubicBezTo>
                  <a:cubicBezTo>
                    <a:pt x="22" y="18"/>
                    <a:pt x="20" y="16"/>
                    <a:pt x="18" y="14"/>
                  </a:cubicBezTo>
                  <a:cubicBezTo>
                    <a:pt x="18" y="14"/>
                    <a:pt x="18" y="14"/>
                    <a:pt x="18" y="14"/>
                  </a:cubicBezTo>
                  <a:cubicBezTo>
                    <a:pt x="17" y="12"/>
                    <a:pt x="15" y="11"/>
                    <a:pt x="13" y="10"/>
                  </a:cubicBezTo>
                  <a:cubicBezTo>
                    <a:pt x="12" y="9"/>
                    <a:pt x="10" y="8"/>
                    <a:pt x="8" y="7"/>
                  </a:cubicBezTo>
                  <a:cubicBezTo>
                    <a:pt x="8" y="7"/>
                    <a:pt x="8" y="7"/>
                    <a:pt x="8" y="7"/>
                  </a:cubicBezTo>
                  <a:cubicBezTo>
                    <a:pt x="8" y="7"/>
                    <a:pt x="8" y="7"/>
                    <a:pt x="8" y="7"/>
                  </a:cubicBezTo>
                  <a:cubicBezTo>
                    <a:pt x="7" y="7"/>
                    <a:pt x="7" y="7"/>
                    <a:pt x="7" y="6"/>
                  </a:cubicBezTo>
                  <a:cubicBezTo>
                    <a:pt x="6" y="6"/>
                    <a:pt x="6" y="6"/>
                    <a:pt x="6" y="6"/>
                  </a:cubicBezTo>
                  <a:cubicBezTo>
                    <a:pt x="5" y="6"/>
                    <a:pt x="4" y="5"/>
                    <a:pt x="3" y="5"/>
                  </a:cubicBezTo>
                  <a:cubicBezTo>
                    <a:pt x="3" y="5"/>
                    <a:pt x="3" y="5"/>
                    <a:pt x="3" y="5"/>
                  </a:cubicBezTo>
                  <a:cubicBezTo>
                    <a:pt x="2" y="5"/>
                    <a:pt x="0" y="4"/>
                    <a:pt x="0" y="3"/>
                  </a:cubicBezTo>
                  <a:cubicBezTo>
                    <a:pt x="0" y="1"/>
                    <a:pt x="1" y="0"/>
                    <a:pt x="3" y="0"/>
                  </a:cubicBezTo>
                  <a:cubicBezTo>
                    <a:pt x="6" y="0"/>
                    <a:pt x="9" y="0"/>
                    <a:pt x="13" y="0"/>
                  </a:cubicBezTo>
                  <a:cubicBezTo>
                    <a:pt x="17" y="0"/>
                    <a:pt x="20" y="0"/>
                    <a:pt x="24" y="2"/>
                  </a:cubicBezTo>
                  <a:cubicBezTo>
                    <a:pt x="26" y="3"/>
                    <a:pt x="27" y="3"/>
                    <a:pt x="29" y="4"/>
                  </a:cubicBezTo>
                  <a:cubicBezTo>
                    <a:pt x="29" y="10"/>
                    <a:pt x="29" y="10"/>
                    <a:pt x="29" y="10"/>
                  </a:cubicBezTo>
                  <a:cubicBezTo>
                    <a:pt x="29" y="10"/>
                    <a:pt x="29" y="10"/>
                    <a:pt x="29" y="10"/>
                  </a:cubicBezTo>
                  <a:cubicBezTo>
                    <a:pt x="27" y="9"/>
                    <a:pt x="24" y="7"/>
                    <a:pt x="22" y="6"/>
                  </a:cubicBezTo>
                  <a:cubicBezTo>
                    <a:pt x="20" y="5"/>
                    <a:pt x="17" y="5"/>
                    <a:pt x="14" y="5"/>
                  </a:cubicBezTo>
                  <a:cubicBezTo>
                    <a:pt x="15" y="5"/>
                    <a:pt x="15" y="5"/>
                    <a:pt x="16" y="6"/>
                  </a:cubicBezTo>
                  <a:cubicBezTo>
                    <a:pt x="18" y="7"/>
                    <a:pt x="20" y="9"/>
                    <a:pt x="22" y="1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1" name="Freeform 241"/>
            <p:cNvSpPr>
              <a:spLocks noEditPoints="1"/>
            </p:cNvSpPr>
            <p:nvPr/>
          </p:nvSpPr>
          <p:spPr bwMode="auto">
            <a:xfrm>
              <a:off x="5058714" y="3001393"/>
              <a:ext cx="178898" cy="121072"/>
            </a:xfrm>
            <a:custGeom>
              <a:avLst/>
              <a:gdLst>
                <a:gd name="T0" fmla="*/ 35 w 70"/>
                <a:gd name="T1" fmla="*/ 39 h 47"/>
                <a:gd name="T2" fmla="*/ 50 w 70"/>
                <a:gd name="T3" fmla="*/ 43 h 47"/>
                <a:gd name="T4" fmla="*/ 61 w 70"/>
                <a:gd name="T5" fmla="*/ 41 h 47"/>
                <a:gd name="T6" fmla="*/ 61 w 70"/>
                <a:gd name="T7" fmla="*/ 41 h 47"/>
                <a:gd name="T8" fmla="*/ 53 w 70"/>
                <a:gd name="T9" fmla="*/ 36 h 47"/>
                <a:gd name="T10" fmla="*/ 40 w 70"/>
                <a:gd name="T11" fmla="*/ 24 h 47"/>
                <a:gd name="T12" fmla="*/ 40 w 70"/>
                <a:gd name="T13" fmla="*/ 23 h 47"/>
                <a:gd name="T14" fmla="*/ 35 w 70"/>
                <a:gd name="T15" fmla="*/ 18 h 47"/>
                <a:gd name="T16" fmla="*/ 35 w 70"/>
                <a:gd name="T17" fmla="*/ 11 h 47"/>
                <a:gd name="T18" fmla="*/ 36 w 70"/>
                <a:gd name="T19" fmla="*/ 12 h 47"/>
                <a:gd name="T20" fmla="*/ 36 w 70"/>
                <a:gd name="T21" fmla="*/ 12 h 47"/>
                <a:gd name="T22" fmla="*/ 36 w 70"/>
                <a:gd name="T23" fmla="*/ 12 h 47"/>
                <a:gd name="T24" fmla="*/ 43 w 70"/>
                <a:gd name="T25" fmla="*/ 20 h 47"/>
                <a:gd name="T26" fmla="*/ 44 w 70"/>
                <a:gd name="T27" fmla="*/ 21 h 47"/>
                <a:gd name="T28" fmla="*/ 55 w 70"/>
                <a:gd name="T29" fmla="*/ 32 h 47"/>
                <a:gd name="T30" fmla="*/ 62 w 70"/>
                <a:gd name="T31" fmla="*/ 36 h 47"/>
                <a:gd name="T32" fmla="*/ 68 w 70"/>
                <a:gd name="T33" fmla="*/ 38 h 47"/>
                <a:gd name="T34" fmla="*/ 68 w 70"/>
                <a:gd name="T35" fmla="*/ 38 h 47"/>
                <a:gd name="T36" fmla="*/ 70 w 70"/>
                <a:gd name="T37" fmla="*/ 39 h 47"/>
                <a:gd name="T38" fmla="*/ 69 w 70"/>
                <a:gd name="T39" fmla="*/ 42 h 47"/>
                <a:gd name="T40" fmla="*/ 50 w 70"/>
                <a:gd name="T41" fmla="*/ 47 h 47"/>
                <a:gd name="T42" fmla="*/ 35 w 70"/>
                <a:gd name="T43" fmla="*/ 44 h 47"/>
                <a:gd name="T44" fmla="*/ 35 w 70"/>
                <a:gd name="T45" fmla="*/ 39 h 47"/>
                <a:gd name="T46" fmla="*/ 15 w 70"/>
                <a:gd name="T47" fmla="*/ 13 h 47"/>
                <a:gd name="T48" fmla="*/ 18 w 70"/>
                <a:gd name="T49" fmla="*/ 19 h 47"/>
                <a:gd name="T50" fmla="*/ 33 w 70"/>
                <a:gd name="T51" fmla="*/ 38 h 47"/>
                <a:gd name="T52" fmla="*/ 35 w 70"/>
                <a:gd name="T53" fmla="*/ 39 h 47"/>
                <a:gd name="T54" fmla="*/ 35 w 70"/>
                <a:gd name="T55" fmla="*/ 44 h 47"/>
                <a:gd name="T56" fmla="*/ 31 w 70"/>
                <a:gd name="T57" fmla="*/ 42 h 47"/>
                <a:gd name="T58" fmla="*/ 14 w 70"/>
                <a:gd name="T59" fmla="*/ 21 h 47"/>
                <a:gd name="T60" fmla="*/ 11 w 70"/>
                <a:gd name="T61" fmla="*/ 15 h 47"/>
                <a:gd name="T62" fmla="*/ 11 w 70"/>
                <a:gd name="T63" fmla="*/ 15 h 47"/>
                <a:gd name="T64" fmla="*/ 11 w 70"/>
                <a:gd name="T65" fmla="*/ 15 h 47"/>
                <a:gd name="T66" fmla="*/ 8 w 70"/>
                <a:gd name="T67" fmla="*/ 11 h 47"/>
                <a:gd name="T68" fmla="*/ 4 w 70"/>
                <a:gd name="T69" fmla="*/ 8 h 47"/>
                <a:gd name="T70" fmla="*/ 4 w 70"/>
                <a:gd name="T71" fmla="*/ 8 h 47"/>
                <a:gd name="T72" fmla="*/ 4 w 70"/>
                <a:gd name="T73" fmla="*/ 8 h 47"/>
                <a:gd name="T74" fmla="*/ 4 w 70"/>
                <a:gd name="T75" fmla="*/ 7 h 47"/>
                <a:gd name="T76" fmla="*/ 4 w 70"/>
                <a:gd name="T77" fmla="*/ 7 h 47"/>
                <a:gd name="T78" fmla="*/ 4 w 70"/>
                <a:gd name="T79" fmla="*/ 7 h 47"/>
                <a:gd name="T80" fmla="*/ 3 w 70"/>
                <a:gd name="T81" fmla="*/ 6 h 47"/>
                <a:gd name="T82" fmla="*/ 0 w 70"/>
                <a:gd name="T83" fmla="*/ 3 h 47"/>
                <a:gd name="T84" fmla="*/ 2 w 70"/>
                <a:gd name="T85" fmla="*/ 1 h 47"/>
                <a:gd name="T86" fmla="*/ 15 w 70"/>
                <a:gd name="T87" fmla="*/ 1 h 47"/>
                <a:gd name="T88" fmla="*/ 27 w 70"/>
                <a:gd name="T89" fmla="*/ 5 h 47"/>
                <a:gd name="T90" fmla="*/ 35 w 70"/>
                <a:gd name="T91" fmla="*/ 11 h 47"/>
                <a:gd name="T92" fmla="*/ 35 w 70"/>
                <a:gd name="T93" fmla="*/ 18 h 47"/>
                <a:gd name="T94" fmla="*/ 33 w 70"/>
                <a:gd name="T95" fmla="*/ 15 h 47"/>
                <a:gd name="T96" fmla="*/ 33 w 70"/>
                <a:gd name="T97" fmla="*/ 15 h 47"/>
                <a:gd name="T98" fmla="*/ 24 w 70"/>
                <a:gd name="T99" fmla="*/ 9 h 47"/>
                <a:gd name="T100" fmla="*/ 14 w 70"/>
                <a:gd name="T101" fmla="*/ 6 h 47"/>
                <a:gd name="T102" fmla="*/ 9 w 70"/>
                <a:gd name="T103" fmla="*/ 5 h 47"/>
                <a:gd name="T104" fmla="*/ 12 w 70"/>
                <a:gd name="T105" fmla="*/ 8 h 47"/>
                <a:gd name="T106" fmla="*/ 15 w 70"/>
                <a:gd name="T10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35" y="39"/>
                  </a:moveTo>
                  <a:cubicBezTo>
                    <a:pt x="40" y="41"/>
                    <a:pt x="45" y="43"/>
                    <a:pt x="50" y="43"/>
                  </a:cubicBezTo>
                  <a:cubicBezTo>
                    <a:pt x="54" y="43"/>
                    <a:pt x="57" y="42"/>
                    <a:pt x="61" y="41"/>
                  </a:cubicBezTo>
                  <a:cubicBezTo>
                    <a:pt x="61" y="41"/>
                    <a:pt x="61" y="41"/>
                    <a:pt x="61" y="41"/>
                  </a:cubicBezTo>
                  <a:cubicBezTo>
                    <a:pt x="58" y="39"/>
                    <a:pt x="55" y="38"/>
                    <a:pt x="53" y="36"/>
                  </a:cubicBezTo>
                  <a:cubicBezTo>
                    <a:pt x="47" y="33"/>
                    <a:pt x="43" y="28"/>
                    <a:pt x="40" y="24"/>
                  </a:cubicBezTo>
                  <a:cubicBezTo>
                    <a:pt x="40" y="23"/>
                    <a:pt x="40" y="23"/>
                    <a:pt x="40" y="23"/>
                  </a:cubicBezTo>
                  <a:cubicBezTo>
                    <a:pt x="38" y="21"/>
                    <a:pt x="37" y="19"/>
                    <a:pt x="35" y="18"/>
                  </a:cubicBezTo>
                  <a:cubicBezTo>
                    <a:pt x="35" y="11"/>
                    <a:pt x="35" y="11"/>
                    <a:pt x="35" y="11"/>
                  </a:cubicBezTo>
                  <a:cubicBezTo>
                    <a:pt x="35" y="11"/>
                    <a:pt x="36" y="12"/>
                    <a:pt x="36" y="12"/>
                  </a:cubicBezTo>
                  <a:cubicBezTo>
                    <a:pt x="36" y="12"/>
                    <a:pt x="36" y="12"/>
                    <a:pt x="36" y="12"/>
                  </a:cubicBezTo>
                  <a:cubicBezTo>
                    <a:pt x="36" y="12"/>
                    <a:pt x="36" y="12"/>
                    <a:pt x="36" y="12"/>
                  </a:cubicBezTo>
                  <a:cubicBezTo>
                    <a:pt x="39" y="14"/>
                    <a:pt x="41" y="17"/>
                    <a:pt x="43" y="20"/>
                  </a:cubicBezTo>
                  <a:cubicBezTo>
                    <a:pt x="44" y="21"/>
                    <a:pt x="44" y="21"/>
                    <a:pt x="44" y="21"/>
                  </a:cubicBezTo>
                  <a:cubicBezTo>
                    <a:pt x="47" y="25"/>
                    <a:pt x="51" y="30"/>
                    <a:pt x="55" y="32"/>
                  </a:cubicBezTo>
                  <a:cubicBezTo>
                    <a:pt x="57" y="34"/>
                    <a:pt x="60" y="35"/>
                    <a:pt x="62" y="36"/>
                  </a:cubicBezTo>
                  <a:cubicBezTo>
                    <a:pt x="64" y="37"/>
                    <a:pt x="66" y="38"/>
                    <a:pt x="68" y="38"/>
                  </a:cubicBezTo>
                  <a:cubicBezTo>
                    <a:pt x="68" y="38"/>
                    <a:pt x="68" y="38"/>
                    <a:pt x="68" y="38"/>
                  </a:cubicBezTo>
                  <a:cubicBezTo>
                    <a:pt x="69" y="38"/>
                    <a:pt x="69" y="38"/>
                    <a:pt x="70" y="39"/>
                  </a:cubicBezTo>
                  <a:cubicBezTo>
                    <a:pt x="70" y="40"/>
                    <a:pt x="70" y="41"/>
                    <a:pt x="69" y="42"/>
                  </a:cubicBezTo>
                  <a:cubicBezTo>
                    <a:pt x="63" y="46"/>
                    <a:pt x="57" y="47"/>
                    <a:pt x="50" y="47"/>
                  </a:cubicBezTo>
                  <a:cubicBezTo>
                    <a:pt x="45" y="47"/>
                    <a:pt x="40" y="46"/>
                    <a:pt x="35" y="44"/>
                  </a:cubicBezTo>
                  <a:lnTo>
                    <a:pt x="35" y="39"/>
                  </a:lnTo>
                  <a:close/>
                  <a:moveTo>
                    <a:pt x="15" y="13"/>
                  </a:moveTo>
                  <a:cubicBezTo>
                    <a:pt x="16" y="15"/>
                    <a:pt x="17" y="17"/>
                    <a:pt x="18" y="19"/>
                  </a:cubicBezTo>
                  <a:cubicBezTo>
                    <a:pt x="22" y="26"/>
                    <a:pt x="26" y="33"/>
                    <a:pt x="33" y="38"/>
                  </a:cubicBezTo>
                  <a:cubicBezTo>
                    <a:pt x="34" y="38"/>
                    <a:pt x="34" y="38"/>
                    <a:pt x="35" y="39"/>
                  </a:cubicBezTo>
                  <a:cubicBezTo>
                    <a:pt x="35" y="44"/>
                    <a:pt x="35" y="44"/>
                    <a:pt x="35" y="44"/>
                  </a:cubicBezTo>
                  <a:cubicBezTo>
                    <a:pt x="34" y="43"/>
                    <a:pt x="32" y="43"/>
                    <a:pt x="31" y="42"/>
                  </a:cubicBezTo>
                  <a:cubicBezTo>
                    <a:pt x="22" y="37"/>
                    <a:pt x="18" y="29"/>
                    <a:pt x="14" y="21"/>
                  </a:cubicBezTo>
                  <a:cubicBezTo>
                    <a:pt x="13" y="19"/>
                    <a:pt x="12" y="17"/>
                    <a:pt x="11" y="15"/>
                  </a:cubicBezTo>
                  <a:cubicBezTo>
                    <a:pt x="11" y="15"/>
                    <a:pt x="11" y="15"/>
                    <a:pt x="11" y="15"/>
                  </a:cubicBezTo>
                  <a:cubicBezTo>
                    <a:pt x="11" y="15"/>
                    <a:pt x="11" y="15"/>
                    <a:pt x="11" y="15"/>
                  </a:cubicBezTo>
                  <a:cubicBezTo>
                    <a:pt x="10" y="14"/>
                    <a:pt x="9" y="12"/>
                    <a:pt x="8" y="11"/>
                  </a:cubicBezTo>
                  <a:cubicBezTo>
                    <a:pt x="7" y="10"/>
                    <a:pt x="6" y="9"/>
                    <a:pt x="4" y="8"/>
                  </a:cubicBezTo>
                  <a:cubicBezTo>
                    <a:pt x="4" y="8"/>
                    <a:pt x="4" y="8"/>
                    <a:pt x="4" y="8"/>
                  </a:cubicBezTo>
                  <a:cubicBezTo>
                    <a:pt x="4" y="8"/>
                    <a:pt x="4" y="8"/>
                    <a:pt x="4" y="8"/>
                  </a:cubicBezTo>
                  <a:cubicBezTo>
                    <a:pt x="4" y="7"/>
                    <a:pt x="4" y="7"/>
                    <a:pt x="4" y="7"/>
                  </a:cubicBezTo>
                  <a:cubicBezTo>
                    <a:pt x="4" y="7"/>
                    <a:pt x="4" y="7"/>
                    <a:pt x="4" y="7"/>
                  </a:cubicBezTo>
                  <a:cubicBezTo>
                    <a:pt x="4" y="7"/>
                    <a:pt x="4" y="7"/>
                    <a:pt x="4" y="7"/>
                  </a:cubicBezTo>
                  <a:cubicBezTo>
                    <a:pt x="3" y="7"/>
                    <a:pt x="3" y="6"/>
                    <a:pt x="3" y="6"/>
                  </a:cubicBezTo>
                  <a:cubicBezTo>
                    <a:pt x="1" y="6"/>
                    <a:pt x="0" y="5"/>
                    <a:pt x="0" y="3"/>
                  </a:cubicBezTo>
                  <a:cubicBezTo>
                    <a:pt x="0" y="2"/>
                    <a:pt x="1" y="1"/>
                    <a:pt x="2" y="1"/>
                  </a:cubicBezTo>
                  <a:cubicBezTo>
                    <a:pt x="7" y="0"/>
                    <a:pt x="11" y="1"/>
                    <a:pt x="15" y="1"/>
                  </a:cubicBezTo>
                  <a:cubicBezTo>
                    <a:pt x="19" y="2"/>
                    <a:pt x="23" y="3"/>
                    <a:pt x="27" y="5"/>
                  </a:cubicBezTo>
                  <a:cubicBezTo>
                    <a:pt x="30" y="7"/>
                    <a:pt x="33" y="9"/>
                    <a:pt x="35" y="11"/>
                  </a:cubicBezTo>
                  <a:cubicBezTo>
                    <a:pt x="35" y="18"/>
                    <a:pt x="35" y="18"/>
                    <a:pt x="35" y="18"/>
                  </a:cubicBezTo>
                  <a:cubicBezTo>
                    <a:pt x="34" y="17"/>
                    <a:pt x="34" y="16"/>
                    <a:pt x="33" y="15"/>
                  </a:cubicBezTo>
                  <a:cubicBezTo>
                    <a:pt x="33" y="15"/>
                    <a:pt x="33" y="15"/>
                    <a:pt x="33" y="15"/>
                  </a:cubicBezTo>
                  <a:cubicBezTo>
                    <a:pt x="30" y="13"/>
                    <a:pt x="28" y="11"/>
                    <a:pt x="24" y="9"/>
                  </a:cubicBezTo>
                  <a:cubicBezTo>
                    <a:pt x="21" y="8"/>
                    <a:pt x="18" y="7"/>
                    <a:pt x="14" y="6"/>
                  </a:cubicBezTo>
                  <a:cubicBezTo>
                    <a:pt x="13" y="6"/>
                    <a:pt x="11" y="6"/>
                    <a:pt x="9" y="5"/>
                  </a:cubicBezTo>
                  <a:cubicBezTo>
                    <a:pt x="10" y="6"/>
                    <a:pt x="11" y="7"/>
                    <a:pt x="12" y="8"/>
                  </a:cubicBezTo>
                  <a:cubicBezTo>
                    <a:pt x="13" y="10"/>
                    <a:pt x="14" y="11"/>
                    <a:pt x="15" y="1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2" name="Freeform 242"/>
            <p:cNvSpPr>
              <a:spLocks noEditPoints="1"/>
            </p:cNvSpPr>
            <p:nvPr/>
          </p:nvSpPr>
          <p:spPr bwMode="auto">
            <a:xfrm>
              <a:off x="5125573" y="2907427"/>
              <a:ext cx="122880" cy="90352"/>
            </a:xfrm>
            <a:custGeom>
              <a:avLst/>
              <a:gdLst>
                <a:gd name="T0" fmla="*/ 25 w 48"/>
                <a:gd name="T1" fmla="*/ 16 h 35"/>
                <a:gd name="T2" fmla="*/ 32 w 48"/>
                <a:gd name="T3" fmla="*/ 24 h 35"/>
                <a:gd name="T4" fmla="*/ 37 w 48"/>
                <a:gd name="T5" fmla="*/ 27 h 35"/>
                <a:gd name="T6" fmla="*/ 35 w 48"/>
                <a:gd name="T7" fmla="*/ 24 h 35"/>
                <a:gd name="T8" fmla="*/ 35 w 48"/>
                <a:gd name="T9" fmla="*/ 24 h 35"/>
                <a:gd name="T10" fmla="*/ 34 w 48"/>
                <a:gd name="T11" fmla="*/ 23 h 35"/>
                <a:gd name="T12" fmla="*/ 34 w 48"/>
                <a:gd name="T13" fmla="*/ 23 h 35"/>
                <a:gd name="T14" fmla="*/ 33 w 48"/>
                <a:gd name="T15" fmla="*/ 21 h 35"/>
                <a:gd name="T16" fmla="*/ 30 w 48"/>
                <a:gd name="T17" fmla="*/ 15 h 35"/>
                <a:gd name="T18" fmla="*/ 25 w 48"/>
                <a:gd name="T19" fmla="*/ 10 h 35"/>
                <a:gd name="T20" fmla="*/ 25 w 48"/>
                <a:gd name="T21" fmla="*/ 4 h 35"/>
                <a:gd name="T22" fmla="*/ 28 w 48"/>
                <a:gd name="T23" fmla="*/ 5 h 35"/>
                <a:gd name="T24" fmla="*/ 33 w 48"/>
                <a:gd name="T25" fmla="*/ 12 h 35"/>
                <a:gd name="T26" fmla="*/ 38 w 48"/>
                <a:gd name="T27" fmla="*/ 19 h 35"/>
                <a:gd name="T28" fmla="*/ 39 w 48"/>
                <a:gd name="T29" fmla="*/ 21 h 35"/>
                <a:gd name="T30" fmla="*/ 39 w 48"/>
                <a:gd name="T31" fmla="*/ 21 h 35"/>
                <a:gd name="T32" fmla="*/ 39 w 48"/>
                <a:gd name="T33" fmla="*/ 21 h 35"/>
                <a:gd name="T34" fmla="*/ 39 w 48"/>
                <a:gd name="T35" fmla="*/ 22 h 35"/>
                <a:gd name="T36" fmla="*/ 39 w 48"/>
                <a:gd name="T37" fmla="*/ 22 h 35"/>
                <a:gd name="T38" fmla="*/ 39 w 48"/>
                <a:gd name="T39" fmla="*/ 22 h 35"/>
                <a:gd name="T40" fmla="*/ 46 w 48"/>
                <a:gd name="T41" fmla="*/ 30 h 35"/>
                <a:gd name="T42" fmla="*/ 48 w 48"/>
                <a:gd name="T43" fmla="*/ 32 h 35"/>
                <a:gd name="T44" fmla="*/ 45 w 48"/>
                <a:gd name="T45" fmla="*/ 35 h 35"/>
                <a:gd name="T46" fmla="*/ 37 w 48"/>
                <a:gd name="T47" fmla="*/ 32 h 35"/>
                <a:gd name="T48" fmla="*/ 29 w 48"/>
                <a:gd name="T49" fmla="*/ 28 h 35"/>
                <a:gd name="T50" fmla="*/ 25 w 48"/>
                <a:gd name="T51" fmla="*/ 24 h 35"/>
                <a:gd name="T52" fmla="*/ 25 w 48"/>
                <a:gd name="T53" fmla="*/ 16 h 35"/>
                <a:gd name="T54" fmla="*/ 19 w 48"/>
                <a:gd name="T55" fmla="*/ 6 h 35"/>
                <a:gd name="T56" fmla="*/ 14 w 48"/>
                <a:gd name="T57" fmla="*/ 5 h 35"/>
                <a:gd name="T58" fmla="*/ 14 w 48"/>
                <a:gd name="T59" fmla="*/ 5 h 35"/>
                <a:gd name="T60" fmla="*/ 19 w 48"/>
                <a:gd name="T61" fmla="*/ 9 h 35"/>
                <a:gd name="T62" fmla="*/ 19 w 48"/>
                <a:gd name="T63" fmla="*/ 9 h 35"/>
                <a:gd name="T64" fmla="*/ 24 w 48"/>
                <a:gd name="T65" fmla="*/ 15 h 35"/>
                <a:gd name="T66" fmla="*/ 25 w 48"/>
                <a:gd name="T67" fmla="*/ 16 h 35"/>
                <a:gd name="T68" fmla="*/ 25 w 48"/>
                <a:gd name="T69" fmla="*/ 24 h 35"/>
                <a:gd name="T70" fmla="*/ 21 w 48"/>
                <a:gd name="T71" fmla="*/ 18 h 35"/>
                <a:gd name="T72" fmla="*/ 16 w 48"/>
                <a:gd name="T73" fmla="*/ 12 h 35"/>
                <a:gd name="T74" fmla="*/ 16 w 48"/>
                <a:gd name="T75" fmla="*/ 12 h 35"/>
                <a:gd name="T76" fmla="*/ 16 w 48"/>
                <a:gd name="T77" fmla="*/ 12 h 35"/>
                <a:gd name="T78" fmla="*/ 12 w 48"/>
                <a:gd name="T79" fmla="*/ 9 h 35"/>
                <a:gd name="T80" fmla="*/ 7 w 48"/>
                <a:gd name="T81" fmla="*/ 6 h 35"/>
                <a:gd name="T82" fmla="*/ 6 w 48"/>
                <a:gd name="T83" fmla="*/ 6 h 35"/>
                <a:gd name="T84" fmla="*/ 6 w 48"/>
                <a:gd name="T85" fmla="*/ 6 h 35"/>
                <a:gd name="T86" fmla="*/ 3 w 48"/>
                <a:gd name="T87" fmla="*/ 5 h 35"/>
                <a:gd name="T88" fmla="*/ 3 w 48"/>
                <a:gd name="T89" fmla="*/ 5 h 35"/>
                <a:gd name="T90" fmla="*/ 0 w 48"/>
                <a:gd name="T91" fmla="*/ 3 h 35"/>
                <a:gd name="T92" fmla="*/ 2 w 48"/>
                <a:gd name="T93" fmla="*/ 0 h 35"/>
                <a:gd name="T94" fmla="*/ 11 w 48"/>
                <a:gd name="T95" fmla="*/ 0 h 35"/>
                <a:gd name="T96" fmla="*/ 11 w 48"/>
                <a:gd name="T97" fmla="*/ 0 h 35"/>
                <a:gd name="T98" fmla="*/ 21 w 48"/>
                <a:gd name="T99" fmla="*/ 1 h 35"/>
                <a:gd name="T100" fmla="*/ 25 w 48"/>
                <a:gd name="T101" fmla="*/ 4 h 35"/>
                <a:gd name="T102" fmla="*/ 25 w 48"/>
                <a:gd name="T103" fmla="*/ 10 h 35"/>
                <a:gd name="T104" fmla="*/ 25 w 48"/>
                <a:gd name="T105" fmla="*/ 9 h 35"/>
                <a:gd name="T106" fmla="*/ 19 w 48"/>
                <a:gd name="T10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35">
                  <a:moveTo>
                    <a:pt x="25" y="16"/>
                  </a:moveTo>
                  <a:cubicBezTo>
                    <a:pt x="27" y="19"/>
                    <a:pt x="29" y="22"/>
                    <a:pt x="32" y="24"/>
                  </a:cubicBezTo>
                  <a:cubicBezTo>
                    <a:pt x="34" y="25"/>
                    <a:pt x="35" y="26"/>
                    <a:pt x="37" y="27"/>
                  </a:cubicBezTo>
                  <a:cubicBezTo>
                    <a:pt x="36" y="26"/>
                    <a:pt x="35" y="25"/>
                    <a:pt x="35" y="24"/>
                  </a:cubicBezTo>
                  <a:cubicBezTo>
                    <a:pt x="35" y="24"/>
                    <a:pt x="35" y="24"/>
                    <a:pt x="35" y="24"/>
                  </a:cubicBezTo>
                  <a:cubicBezTo>
                    <a:pt x="34" y="23"/>
                    <a:pt x="34" y="23"/>
                    <a:pt x="34" y="23"/>
                  </a:cubicBezTo>
                  <a:cubicBezTo>
                    <a:pt x="34" y="23"/>
                    <a:pt x="34" y="23"/>
                    <a:pt x="34" y="23"/>
                  </a:cubicBezTo>
                  <a:cubicBezTo>
                    <a:pt x="33" y="21"/>
                    <a:pt x="33" y="21"/>
                    <a:pt x="33" y="21"/>
                  </a:cubicBezTo>
                  <a:cubicBezTo>
                    <a:pt x="32" y="19"/>
                    <a:pt x="31" y="17"/>
                    <a:pt x="30" y="15"/>
                  </a:cubicBezTo>
                  <a:cubicBezTo>
                    <a:pt x="28" y="13"/>
                    <a:pt x="27" y="11"/>
                    <a:pt x="25" y="10"/>
                  </a:cubicBezTo>
                  <a:cubicBezTo>
                    <a:pt x="25" y="4"/>
                    <a:pt x="25" y="4"/>
                    <a:pt x="25" y="4"/>
                  </a:cubicBezTo>
                  <a:cubicBezTo>
                    <a:pt x="26" y="4"/>
                    <a:pt x="27" y="5"/>
                    <a:pt x="28" y="5"/>
                  </a:cubicBezTo>
                  <a:cubicBezTo>
                    <a:pt x="30" y="7"/>
                    <a:pt x="32" y="10"/>
                    <a:pt x="33" y="12"/>
                  </a:cubicBezTo>
                  <a:cubicBezTo>
                    <a:pt x="35" y="14"/>
                    <a:pt x="36" y="17"/>
                    <a:pt x="38" y="19"/>
                  </a:cubicBezTo>
                  <a:cubicBezTo>
                    <a:pt x="38" y="19"/>
                    <a:pt x="38" y="20"/>
                    <a:pt x="39" y="21"/>
                  </a:cubicBezTo>
                  <a:cubicBezTo>
                    <a:pt x="39" y="21"/>
                    <a:pt x="39" y="21"/>
                    <a:pt x="39" y="21"/>
                  </a:cubicBezTo>
                  <a:cubicBezTo>
                    <a:pt x="39" y="21"/>
                    <a:pt x="39" y="21"/>
                    <a:pt x="39" y="21"/>
                  </a:cubicBezTo>
                  <a:cubicBezTo>
                    <a:pt x="39" y="22"/>
                    <a:pt x="39" y="22"/>
                    <a:pt x="39" y="22"/>
                  </a:cubicBezTo>
                  <a:cubicBezTo>
                    <a:pt x="39" y="22"/>
                    <a:pt x="39" y="22"/>
                    <a:pt x="39" y="22"/>
                  </a:cubicBezTo>
                  <a:cubicBezTo>
                    <a:pt x="39" y="22"/>
                    <a:pt x="39" y="22"/>
                    <a:pt x="39" y="22"/>
                  </a:cubicBezTo>
                  <a:cubicBezTo>
                    <a:pt x="41" y="25"/>
                    <a:pt x="43" y="29"/>
                    <a:pt x="46" y="30"/>
                  </a:cubicBezTo>
                  <a:cubicBezTo>
                    <a:pt x="47" y="30"/>
                    <a:pt x="48" y="31"/>
                    <a:pt x="48" y="32"/>
                  </a:cubicBezTo>
                  <a:cubicBezTo>
                    <a:pt x="47" y="34"/>
                    <a:pt x="46" y="35"/>
                    <a:pt x="45" y="35"/>
                  </a:cubicBezTo>
                  <a:cubicBezTo>
                    <a:pt x="42" y="34"/>
                    <a:pt x="39" y="33"/>
                    <a:pt x="37" y="32"/>
                  </a:cubicBezTo>
                  <a:cubicBezTo>
                    <a:pt x="34" y="31"/>
                    <a:pt x="31" y="30"/>
                    <a:pt x="29" y="28"/>
                  </a:cubicBezTo>
                  <a:cubicBezTo>
                    <a:pt x="28" y="27"/>
                    <a:pt x="26" y="25"/>
                    <a:pt x="25" y="24"/>
                  </a:cubicBezTo>
                  <a:lnTo>
                    <a:pt x="25" y="16"/>
                  </a:lnTo>
                  <a:close/>
                  <a:moveTo>
                    <a:pt x="19" y="6"/>
                  </a:moveTo>
                  <a:cubicBezTo>
                    <a:pt x="17" y="5"/>
                    <a:pt x="16" y="5"/>
                    <a:pt x="14" y="5"/>
                  </a:cubicBezTo>
                  <a:cubicBezTo>
                    <a:pt x="14" y="5"/>
                    <a:pt x="14" y="5"/>
                    <a:pt x="14" y="5"/>
                  </a:cubicBezTo>
                  <a:cubicBezTo>
                    <a:pt x="16" y="6"/>
                    <a:pt x="18" y="7"/>
                    <a:pt x="19" y="9"/>
                  </a:cubicBezTo>
                  <a:cubicBezTo>
                    <a:pt x="19" y="9"/>
                    <a:pt x="19" y="9"/>
                    <a:pt x="19" y="9"/>
                  </a:cubicBezTo>
                  <a:cubicBezTo>
                    <a:pt x="21" y="11"/>
                    <a:pt x="23" y="13"/>
                    <a:pt x="24" y="15"/>
                  </a:cubicBezTo>
                  <a:cubicBezTo>
                    <a:pt x="25" y="16"/>
                    <a:pt x="25" y="16"/>
                    <a:pt x="25" y="16"/>
                  </a:cubicBezTo>
                  <a:cubicBezTo>
                    <a:pt x="25" y="24"/>
                    <a:pt x="25" y="24"/>
                    <a:pt x="25" y="24"/>
                  </a:cubicBezTo>
                  <a:cubicBezTo>
                    <a:pt x="24" y="22"/>
                    <a:pt x="22" y="20"/>
                    <a:pt x="21" y="18"/>
                  </a:cubicBezTo>
                  <a:cubicBezTo>
                    <a:pt x="19" y="16"/>
                    <a:pt x="17" y="14"/>
                    <a:pt x="16" y="12"/>
                  </a:cubicBezTo>
                  <a:cubicBezTo>
                    <a:pt x="16" y="12"/>
                    <a:pt x="16" y="12"/>
                    <a:pt x="16" y="12"/>
                  </a:cubicBezTo>
                  <a:cubicBezTo>
                    <a:pt x="16" y="12"/>
                    <a:pt x="16" y="12"/>
                    <a:pt x="16" y="12"/>
                  </a:cubicBezTo>
                  <a:cubicBezTo>
                    <a:pt x="15" y="11"/>
                    <a:pt x="13" y="10"/>
                    <a:pt x="12" y="9"/>
                  </a:cubicBezTo>
                  <a:cubicBezTo>
                    <a:pt x="10" y="8"/>
                    <a:pt x="8" y="7"/>
                    <a:pt x="7" y="6"/>
                  </a:cubicBezTo>
                  <a:cubicBezTo>
                    <a:pt x="6" y="6"/>
                    <a:pt x="6" y="6"/>
                    <a:pt x="6" y="6"/>
                  </a:cubicBezTo>
                  <a:cubicBezTo>
                    <a:pt x="6" y="6"/>
                    <a:pt x="6" y="6"/>
                    <a:pt x="6" y="6"/>
                  </a:cubicBezTo>
                  <a:cubicBezTo>
                    <a:pt x="5" y="5"/>
                    <a:pt x="3" y="5"/>
                    <a:pt x="3" y="5"/>
                  </a:cubicBezTo>
                  <a:cubicBezTo>
                    <a:pt x="3" y="5"/>
                    <a:pt x="3" y="5"/>
                    <a:pt x="3" y="5"/>
                  </a:cubicBezTo>
                  <a:cubicBezTo>
                    <a:pt x="2" y="5"/>
                    <a:pt x="0" y="4"/>
                    <a:pt x="0" y="3"/>
                  </a:cubicBezTo>
                  <a:cubicBezTo>
                    <a:pt x="0" y="1"/>
                    <a:pt x="1" y="0"/>
                    <a:pt x="2" y="0"/>
                  </a:cubicBezTo>
                  <a:cubicBezTo>
                    <a:pt x="5" y="0"/>
                    <a:pt x="8" y="0"/>
                    <a:pt x="11" y="0"/>
                  </a:cubicBezTo>
                  <a:cubicBezTo>
                    <a:pt x="11" y="0"/>
                    <a:pt x="11" y="0"/>
                    <a:pt x="11" y="0"/>
                  </a:cubicBezTo>
                  <a:cubicBezTo>
                    <a:pt x="15" y="0"/>
                    <a:pt x="18" y="0"/>
                    <a:pt x="21" y="1"/>
                  </a:cubicBezTo>
                  <a:cubicBezTo>
                    <a:pt x="22" y="2"/>
                    <a:pt x="24" y="3"/>
                    <a:pt x="25" y="4"/>
                  </a:cubicBezTo>
                  <a:cubicBezTo>
                    <a:pt x="25" y="10"/>
                    <a:pt x="25" y="10"/>
                    <a:pt x="25" y="10"/>
                  </a:cubicBezTo>
                  <a:cubicBezTo>
                    <a:pt x="25" y="10"/>
                    <a:pt x="25" y="9"/>
                    <a:pt x="25" y="9"/>
                  </a:cubicBezTo>
                  <a:cubicBezTo>
                    <a:pt x="23" y="8"/>
                    <a:pt x="21" y="7"/>
                    <a:pt x="19" y="6"/>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3" name="Freeform 243"/>
            <p:cNvSpPr>
              <a:spLocks noEditPoints="1"/>
            </p:cNvSpPr>
            <p:nvPr/>
          </p:nvSpPr>
          <p:spPr bwMode="auto">
            <a:xfrm>
              <a:off x="5080398" y="2907427"/>
              <a:ext cx="160828" cy="104808"/>
            </a:xfrm>
            <a:custGeom>
              <a:avLst/>
              <a:gdLst>
                <a:gd name="T0" fmla="*/ 31 w 62"/>
                <a:gd name="T1" fmla="*/ 9 h 41"/>
                <a:gd name="T2" fmla="*/ 32 w 62"/>
                <a:gd name="T3" fmla="*/ 10 h 41"/>
                <a:gd name="T4" fmla="*/ 38 w 62"/>
                <a:gd name="T5" fmla="*/ 17 h 41"/>
                <a:gd name="T6" fmla="*/ 38 w 62"/>
                <a:gd name="T7" fmla="*/ 17 h 41"/>
                <a:gd name="T8" fmla="*/ 38 w 62"/>
                <a:gd name="T9" fmla="*/ 18 h 41"/>
                <a:gd name="T10" fmla="*/ 39 w 62"/>
                <a:gd name="T11" fmla="*/ 18 h 41"/>
                <a:gd name="T12" fmla="*/ 48 w 62"/>
                <a:gd name="T13" fmla="*/ 28 h 41"/>
                <a:gd name="T14" fmla="*/ 54 w 62"/>
                <a:gd name="T15" fmla="*/ 31 h 41"/>
                <a:gd name="T16" fmla="*/ 59 w 62"/>
                <a:gd name="T17" fmla="*/ 32 h 41"/>
                <a:gd name="T18" fmla="*/ 59 w 62"/>
                <a:gd name="T19" fmla="*/ 32 h 41"/>
                <a:gd name="T20" fmla="*/ 61 w 62"/>
                <a:gd name="T21" fmla="*/ 33 h 41"/>
                <a:gd name="T22" fmla="*/ 60 w 62"/>
                <a:gd name="T23" fmla="*/ 37 h 41"/>
                <a:gd name="T24" fmla="*/ 44 w 62"/>
                <a:gd name="T25" fmla="*/ 41 h 41"/>
                <a:gd name="T26" fmla="*/ 31 w 62"/>
                <a:gd name="T27" fmla="*/ 38 h 41"/>
                <a:gd name="T28" fmla="*/ 31 w 62"/>
                <a:gd name="T29" fmla="*/ 33 h 41"/>
                <a:gd name="T30" fmla="*/ 44 w 62"/>
                <a:gd name="T31" fmla="*/ 36 h 41"/>
                <a:gd name="T32" fmla="*/ 52 w 62"/>
                <a:gd name="T33" fmla="*/ 35 h 41"/>
                <a:gd name="T34" fmla="*/ 46 w 62"/>
                <a:gd name="T35" fmla="*/ 32 h 41"/>
                <a:gd name="T36" fmla="*/ 35 w 62"/>
                <a:gd name="T37" fmla="*/ 21 h 41"/>
                <a:gd name="T38" fmla="*/ 35 w 62"/>
                <a:gd name="T39" fmla="*/ 21 h 41"/>
                <a:gd name="T40" fmla="*/ 35 w 62"/>
                <a:gd name="T41" fmla="*/ 20 h 41"/>
                <a:gd name="T42" fmla="*/ 35 w 62"/>
                <a:gd name="T43" fmla="*/ 20 h 41"/>
                <a:gd name="T44" fmla="*/ 35 w 62"/>
                <a:gd name="T45" fmla="*/ 20 h 41"/>
                <a:gd name="T46" fmla="*/ 31 w 62"/>
                <a:gd name="T47" fmla="*/ 16 h 41"/>
                <a:gd name="T48" fmla="*/ 31 w 62"/>
                <a:gd name="T49" fmla="*/ 9 h 41"/>
                <a:gd name="T50" fmla="*/ 4 w 62"/>
                <a:gd name="T51" fmla="*/ 7 h 41"/>
                <a:gd name="T52" fmla="*/ 3 w 62"/>
                <a:gd name="T53" fmla="*/ 5 h 41"/>
                <a:gd name="T54" fmla="*/ 1 w 62"/>
                <a:gd name="T55" fmla="*/ 3 h 41"/>
                <a:gd name="T56" fmla="*/ 3 w 62"/>
                <a:gd name="T57" fmla="*/ 1 h 41"/>
                <a:gd name="T58" fmla="*/ 14 w 62"/>
                <a:gd name="T59" fmla="*/ 1 h 41"/>
                <a:gd name="T60" fmla="*/ 24 w 62"/>
                <a:gd name="T61" fmla="*/ 4 h 41"/>
                <a:gd name="T62" fmla="*/ 31 w 62"/>
                <a:gd name="T63" fmla="*/ 9 h 41"/>
                <a:gd name="T64" fmla="*/ 31 w 62"/>
                <a:gd name="T65" fmla="*/ 16 h 41"/>
                <a:gd name="T66" fmla="*/ 29 w 62"/>
                <a:gd name="T67" fmla="*/ 14 h 41"/>
                <a:gd name="T68" fmla="*/ 22 w 62"/>
                <a:gd name="T69" fmla="*/ 9 h 41"/>
                <a:gd name="T70" fmla="*/ 13 w 62"/>
                <a:gd name="T71" fmla="*/ 6 h 41"/>
                <a:gd name="T72" fmla="*/ 10 w 62"/>
                <a:gd name="T73" fmla="*/ 5 h 41"/>
                <a:gd name="T74" fmla="*/ 11 w 62"/>
                <a:gd name="T75" fmla="*/ 7 h 41"/>
                <a:gd name="T76" fmla="*/ 14 w 62"/>
                <a:gd name="T77" fmla="*/ 11 h 41"/>
                <a:gd name="T78" fmla="*/ 17 w 62"/>
                <a:gd name="T79" fmla="*/ 16 h 41"/>
                <a:gd name="T80" fmla="*/ 30 w 62"/>
                <a:gd name="T81" fmla="*/ 32 h 41"/>
                <a:gd name="T82" fmla="*/ 31 w 62"/>
                <a:gd name="T83" fmla="*/ 33 h 41"/>
                <a:gd name="T84" fmla="*/ 31 w 62"/>
                <a:gd name="T85" fmla="*/ 38 h 41"/>
                <a:gd name="T86" fmla="*/ 27 w 62"/>
                <a:gd name="T87" fmla="*/ 36 h 41"/>
                <a:gd name="T88" fmla="*/ 13 w 62"/>
                <a:gd name="T89" fmla="*/ 19 h 41"/>
                <a:gd name="T90" fmla="*/ 10 w 62"/>
                <a:gd name="T91" fmla="*/ 13 h 41"/>
                <a:gd name="T92" fmla="*/ 7 w 62"/>
                <a:gd name="T93" fmla="*/ 10 h 41"/>
                <a:gd name="T94" fmla="*/ 4 w 62"/>
                <a:gd name="T95" fmla="*/ 7 h 41"/>
                <a:gd name="T96" fmla="*/ 4 w 62"/>
                <a:gd name="T9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41">
                  <a:moveTo>
                    <a:pt x="31" y="9"/>
                  </a:moveTo>
                  <a:cubicBezTo>
                    <a:pt x="31" y="10"/>
                    <a:pt x="32" y="10"/>
                    <a:pt x="32" y="10"/>
                  </a:cubicBezTo>
                  <a:cubicBezTo>
                    <a:pt x="34" y="12"/>
                    <a:pt x="36" y="15"/>
                    <a:pt x="38" y="17"/>
                  </a:cubicBezTo>
                  <a:cubicBezTo>
                    <a:pt x="38" y="17"/>
                    <a:pt x="38" y="17"/>
                    <a:pt x="38" y="17"/>
                  </a:cubicBezTo>
                  <a:cubicBezTo>
                    <a:pt x="38" y="18"/>
                    <a:pt x="38" y="18"/>
                    <a:pt x="38" y="18"/>
                  </a:cubicBezTo>
                  <a:cubicBezTo>
                    <a:pt x="39" y="18"/>
                    <a:pt x="39" y="18"/>
                    <a:pt x="39" y="18"/>
                  </a:cubicBezTo>
                  <a:cubicBezTo>
                    <a:pt x="41" y="21"/>
                    <a:pt x="45" y="25"/>
                    <a:pt x="48" y="28"/>
                  </a:cubicBezTo>
                  <a:cubicBezTo>
                    <a:pt x="50" y="29"/>
                    <a:pt x="52" y="30"/>
                    <a:pt x="54" y="31"/>
                  </a:cubicBezTo>
                  <a:cubicBezTo>
                    <a:pt x="56" y="32"/>
                    <a:pt x="58" y="32"/>
                    <a:pt x="59" y="32"/>
                  </a:cubicBezTo>
                  <a:cubicBezTo>
                    <a:pt x="59" y="32"/>
                    <a:pt x="59" y="32"/>
                    <a:pt x="59" y="32"/>
                  </a:cubicBezTo>
                  <a:cubicBezTo>
                    <a:pt x="60" y="32"/>
                    <a:pt x="61" y="33"/>
                    <a:pt x="61" y="33"/>
                  </a:cubicBezTo>
                  <a:cubicBezTo>
                    <a:pt x="62" y="34"/>
                    <a:pt x="61" y="36"/>
                    <a:pt x="60" y="37"/>
                  </a:cubicBezTo>
                  <a:cubicBezTo>
                    <a:pt x="55" y="40"/>
                    <a:pt x="49" y="41"/>
                    <a:pt x="44" y="41"/>
                  </a:cubicBezTo>
                  <a:cubicBezTo>
                    <a:pt x="39" y="41"/>
                    <a:pt x="35" y="40"/>
                    <a:pt x="31" y="38"/>
                  </a:cubicBezTo>
                  <a:cubicBezTo>
                    <a:pt x="31" y="33"/>
                    <a:pt x="31" y="33"/>
                    <a:pt x="31" y="33"/>
                  </a:cubicBezTo>
                  <a:cubicBezTo>
                    <a:pt x="35" y="35"/>
                    <a:pt x="39" y="36"/>
                    <a:pt x="44" y="36"/>
                  </a:cubicBezTo>
                  <a:cubicBezTo>
                    <a:pt x="47" y="36"/>
                    <a:pt x="49" y="36"/>
                    <a:pt x="52" y="35"/>
                  </a:cubicBezTo>
                  <a:cubicBezTo>
                    <a:pt x="50" y="34"/>
                    <a:pt x="47" y="33"/>
                    <a:pt x="46" y="32"/>
                  </a:cubicBezTo>
                  <a:cubicBezTo>
                    <a:pt x="41" y="29"/>
                    <a:pt x="38" y="25"/>
                    <a:pt x="35" y="21"/>
                  </a:cubicBezTo>
                  <a:cubicBezTo>
                    <a:pt x="35" y="21"/>
                    <a:pt x="35" y="21"/>
                    <a:pt x="35" y="21"/>
                  </a:cubicBezTo>
                  <a:cubicBezTo>
                    <a:pt x="35" y="20"/>
                    <a:pt x="35" y="20"/>
                    <a:pt x="35" y="20"/>
                  </a:cubicBezTo>
                  <a:cubicBezTo>
                    <a:pt x="35" y="20"/>
                    <a:pt x="35" y="20"/>
                    <a:pt x="35" y="20"/>
                  </a:cubicBezTo>
                  <a:cubicBezTo>
                    <a:pt x="35" y="20"/>
                    <a:pt x="35" y="20"/>
                    <a:pt x="35" y="20"/>
                  </a:cubicBezTo>
                  <a:cubicBezTo>
                    <a:pt x="33" y="19"/>
                    <a:pt x="32" y="17"/>
                    <a:pt x="31" y="16"/>
                  </a:cubicBezTo>
                  <a:lnTo>
                    <a:pt x="31" y="9"/>
                  </a:lnTo>
                  <a:close/>
                  <a:moveTo>
                    <a:pt x="4" y="7"/>
                  </a:moveTo>
                  <a:cubicBezTo>
                    <a:pt x="4" y="6"/>
                    <a:pt x="3" y="6"/>
                    <a:pt x="3" y="5"/>
                  </a:cubicBezTo>
                  <a:cubicBezTo>
                    <a:pt x="2" y="6"/>
                    <a:pt x="1" y="5"/>
                    <a:pt x="1" y="3"/>
                  </a:cubicBezTo>
                  <a:cubicBezTo>
                    <a:pt x="0" y="2"/>
                    <a:pt x="1" y="1"/>
                    <a:pt x="3" y="1"/>
                  </a:cubicBezTo>
                  <a:cubicBezTo>
                    <a:pt x="7" y="0"/>
                    <a:pt x="10" y="0"/>
                    <a:pt x="14" y="1"/>
                  </a:cubicBezTo>
                  <a:cubicBezTo>
                    <a:pt x="17" y="2"/>
                    <a:pt x="21" y="3"/>
                    <a:pt x="24" y="4"/>
                  </a:cubicBezTo>
                  <a:cubicBezTo>
                    <a:pt x="26" y="6"/>
                    <a:pt x="29" y="7"/>
                    <a:pt x="31" y="9"/>
                  </a:cubicBezTo>
                  <a:cubicBezTo>
                    <a:pt x="31" y="16"/>
                    <a:pt x="31" y="16"/>
                    <a:pt x="31" y="16"/>
                  </a:cubicBezTo>
                  <a:cubicBezTo>
                    <a:pt x="30" y="15"/>
                    <a:pt x="29" y="14"/>
                    <a:pt x="29" y="14"/>
                  </a:cubicBezTo>
                  <a:cubicBezTo>
                    <a:pt x="27" y="12"/>
                    <a:pt x="24" y="10"/>
                    <a:pt x="22" y="9"/>
                  </a:cubicBezTo>
                  <a:cubicBezTo>
                    <a:pt x="19" y="7"/>
                    <a:pt x="16" y="6"/>
                    <a:pt x="13" y="6"/>
                  </a:cubicBezTo>
                  <a:cubicBezTo>
                    <a:pt x="12" y="6"/>
                    <a:pt x="11" y="5"/>
                    <a:pt x="10" y="5"/>
                  </a:cubicBezTo>
                  <a:cubicBezTo>
                    <a:pt x="10" y="6"/>
                    <a:pt x="11" y="6"/>
                    <a:pt x="11" y="7"/>
                  </a:cubicBezTo>
                  <a:cubicBezTo>
                    <a:pt x="12" y="8"/>
                    <a:pt x="13" y="10"/>
                    <a:pt x="14" y="11"/>
                  </a:cubicBezTo>
                  <a:cubicBezTo>
                    <a:pt x="15" y="13"/>
                    <a:pt x="16" y="15"/>
                    <a:pt x="17" y="16"/>
                  </a:cubicBezTo>
                  <a:cubicBezTo>
                    <a:pt x="20" y="23"/>
                    <a:pt x="23" y="29"/>
                    <a:pt x="30" y="32"/>
                  </a:cubicBezTo>
                  <a:cubicBezTo>
                    <a:pt x="30" y="33"/>
                    <a:pt x="30" y="33"/>
                    <a:pt x="31" y="33"/>
                  </a:cubicBezTo>
                  <a:cubicBezTo>
                    <a:pt x="31" y="38"/>
                    <a:pt x="31" y="38"/>
                    <a:pt x="31" y="38"/>
                  </a:cubicBezTo>
                  <a:cubicBezTo>
                    <a:pt x="30" y="38"/>
                    <a:pt x="28" y="37"/>
                    <a:pt x="27" y="36"/>
                  </a:cubicBezTo>
                  <a:cubicBezTo>
                    <a:pt x="20" y="32"/>
                    <a:pt x="16" y="25"/>
                    <a:pt x="13" y="19"/>
                  </a:cubicBezTo>
                  <a:cubicBezTo>
                    <a:pt x="12" y="17"/>
                    <a:pt x="11" y="15"/>
                    <a:pt x="10" y="13"/>
                  </a:cubicBezTo>
                  <a:cubicBezTo>
                    <a:pt x="9" y="12"/>
                    <a:pt x="8" y="11"/>
                    <a:pt x="7" y="10"/>
                  </a:cubicBezTo>
                  <a:cubicBezTo>
                    <a:pt x="6" y="9"/>
                    <a:pt x="5" y="8"/>
                    <a:pt x="4" y="7"/>
                  </a:cubicBezTo>
                  <a:cubicBezTo>
                    <a:pt x="4" y="7"/>
                    <a:pt x="4" y="7"/>
                    <a:pt x="4" y="7"/>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4" name="Freeform 244"/>
            <p:cNvSpPr>
              <a:spLocks noEditPoints="1"/>
            </p:cNvSpPr>
            <p:nvPr/>
          </p:nvSpPr>
          <p:spPr bwMode="auto">
            <a:xfrm>
              <a:off x="5241225" y="2836952"/>
              <a:ext cx="72282" cy="137336"/>
            </a:xfrm>
            <a:custGeom>
              <a:avLst/>
              <a:gdLst>
                <a:gd name="T0" fmla="*/ 19 w 28"/>
                <a:gd name="T1" fmla="*/ 20 h 53"/>
                <a:gd name="T2" fmla="*/ 14 w 28"/>
                <a:gd name="T3" fmla="*/ 26 h 53"/>
                <a:gd name="T4" fmla="*/ 14 w 28"/>
                <a:gd name="T5" fmla="*/ 27 h 53"/>
                <a:gd name="T6" fmla="*/ 14 w 28"/>
                <a:gd name="T7" fmla="*/ 19 h 53"/>
                <a:gd name="T8" fmla="*/ 15 w 28"/>
                <a:gd name="T9" fmla="*/ 17 h 53"/>
                <a:gd name="T10" fmla="*/ 18 w 28"/>
                <a:gd name="T11" fmla="*/ 13 h 53"/>
                <a:gd name="T12" fmla="*/ 19 w 28"/>
                <a:gd name="T13" fmla="*/ 7 h 53"/>
                <a:gd name="T14" fmla="*/ 20 w 28"/>
                <a:gd name="T15" fmla="*/ 6 h 53"/>
                <a:gd name="T16" fmla="*/ 20 w 28"/>
                <a:gd name="T17" fmla="*/ 6 h 53"/>
                <a:gd name="T18" fmla="*/ 20 w 28"/>
                <a:gd name="T19" fmla="*/ 3 h 53"/>
                <a:gd name="T20" fmla="*/ 20 w 28"/>
                <a:gd name="T21" fmla="*/ 3 h 53"/>
                <a:gd name="T22" fmla="*/ 22 w 28"/>
                <a:gd name="T23" fmla="*/ 0 h 53"/>
                <a:gd name="T24" fmla="*/ 25 w 28"/>
                <a:gd name="T25" fmla="*/ 2 h 53"/>
                <a:gd name="T26" fmla="*/ 25 w 28"/>
                <a:gd name="T27" fmla="*/ 2 h 53"/>
                <a:gd name="T28" fmla="*/ 25 w 28"/>
                <a:gd name="T29" fmla="*/ 2 h 53"/>
                <a:gd name="T30" fmla="*/ 25 w 28"/>
                <a:gd name="T31" fmla="*/ 2 h 53"/>
                <a:gd name="T32" fmla="*/ 27 w 28"/>
                <a:gd name="T33" fmla="*/ 10 h 53"/>
                <a:gd name="T34" fmla="*/ 27 w 28"/>
                <a:gd name="T35" fmla="*/ 10 h 53"/>
                <a:gd name="T36" fmla="*/ 27 w 28"/>
                <a:gd name="T37" fmla="*/ 20 h 53"/>
                <a:gd name="T38" fmla="*/ 25 w 28"/>
                <a:gd name="T39" fmla="*/ 27 h 53"/>
                <a:gd name="T40" fmla="*/ 20 w 28"/>
                <a:gd name="T41" fmla="*/ 34 h 53"/>
                <a:gd name="T42" fmla="*/ 20 w 28"/>
                <a:gd name="T43" fmla="*/ 35 h 53"/>
                <a:gd name="T44" fmla="*/ 14 w 28"/>
                <a:gd name="T45" fmla="*/ 40 h 53"/>
                <a:gd name="T46" fmla="*/ 14 w 28"/>
                <a:gd name="T47" fmla="*/ 33 h 53"/>
                <a:gd name="T48" fmla="*/ 16 w 28"/>
                <a:gd name="T49" fmla="*/ 31 h 53"/>
                <a:gd name="T50" fmla="*/ 16 w 28"/>
                <a:gd name="T51" fmla="*/ 31 h 53"/>
                <a:gd name="T52" fmla="*/ 20 w 28"/>
                <a:gd name="T53" fmla="*/ 25 h 53"/>
                <a:gd name="T54" fmla="*/ 22 w 28"/>
                <a:gd name="T55" fmla="*/ 19 h 53"/>
                <a:gd name="T56" fmla="*/ 23 w 28"/>
                <a:gd name="T57" fmla="*/ 14 h 53"/>
                <a:gd name="T58" fmla="*/ 22 w 28"/>
                <a:gd name="T59" fmla="*/ 14 h 53"/>
                <a:gd name="T60" fmla="*/ 19 w 28"/>
                <a:gd name="T61" fmla="*/ 20 h 53"/>
                <a:gd name="T62" fmla="*/ 14 w 28"/>
                <a:gd name="T63" fmla="*/ 27 h 53"/>
                <a:gd name="T64" fmla="*/ 8 w 28"/>
                <a:gd name="T65" fmla="*/ 36 h 53"/>
                <a:gd name="T66" fmla="*/ 8 w 28"/>
                <a:gd name="T67" fmla="*/ 36 h 53"/>
                <a:gd name="T68" fmla="*/ 8 w 28"/>
                <a:gd name="T69" fmla="*/ 36 h 53"/>
                <a:gd name="T70" fmla="*/ 6 w 28"/>
                <a:gd name="T71" fmla="*/ 41 h 53"/>
                <a:gd name="T72" fmla="*/ 8 w 28"/>
                <a:gd name="T73" fmla="*/ 38 h 53"/>
                <a:gd name="T74" fmla="*/ 9 w 28"/>
                <a:gd name="T75" fmla="*/ 38 h 53"/>
                <a:gd name="T76" fmla="*/ 9 w 28"/>
                <a:gd name="T77" fmla="*/ 38 h 53"/>
                <a:gd name="T78" fmla="*/ 11 w 28"/>
                <a:gd name="T79" fmla="*/ 37 h 53"/>
                <a:gd name="T80" fmla="*/ 14 w 28"/>
                <a:gd name="T81" fmla="*/ 33 h 53"/>
                <a:gd name="T82" fmla="*/ 14 w 28"/>
                <a:gd name="T83" fmla="*/ 40 h 53"/>
                <a:gd name="T84" fmla="*/ 14 w 28"/>
                <a:gd name="T85" fmla="*/ 40 h 53"/>
                <a:gd name="T86" fmla="*/ 12 w 28"/>
                <a:gd name="T87" fmla="*/ 41 h 53"/>
                <a:gd name="T88" fmla="*/ 12 w 28"/>
                <a:gd name="T89" fmla="*/ 42 h 53"/>
                <a:gd name="T90" fmla="*/ 12 w 28"/>
                <a:gd name="T91" fmla="*/ 42 h 53"/>
                <a:gd name="T92" fmla="*/ 5 w 28"/>
                <a:gd name="T93" fmla="*/ 51 h 53"/>
                <a:gd name="T94" fmla="*/ 5 w 28"/>
                <a:gd name="T95" fmla="*/ 51 h 53"/>
                <a:gd name="T96" fmla="*/ 3 w 28"/>
                <a:gd name="T97" fmla="*/ 53 h 53"/>
                <a:gd name="T98" fmla="*/ 0 w 28"/>
                <a:gd name="T99" fmla="*/ 51 h 53"/>
                <a:gd name="T100" fmla="*/ 1 w 28"/>
                <a:gd name="T101" fmla="*/ 42 h 53"/>
                <a:gd name="T102" fmla="*/ 3 w 28"/>
                <a:gd name="T103" fmla="*/ 34 h 53"/>
                <a:gd name="T104" fmla="*/ 3 w 28"/>
                <a:gd name="T105" fmla="*/ 34 h 53"/>
                <a:gd name="T106" fmla="*/ 11 w 28"/>
                <a:gd name="T107" fmla="*/ 23 h 53"/>
                <a:gd name="T108" fmla="*/ 14 w 28"/>
                <a:gd name="T109" fmla="*/ 19 h 53"/>
                <a:gd name="T110" fmla="*/ 14 w 28"/>
                <a:gd name="T111"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53">
                  <a:moveTo>
                    <a:pt x="19" y="20"/>
                  </a:moveTo>
                  <a:cubicBezTo>
                    <a:pt x="18" y="22"/>
                    <a:pt x="16" y="24"/>
                    <a:pt x="14" y="26"/>
                  </a:cubicBezTo>
                  <a:cubicBezTo>
                    <a:pt x="14" y="27"/>
                    <a:pt x="14" y="27"/>
                    <a:pt x="14" y="27"/>
                  </a:cubicBezTo>
                  <a:cubicBezTo>
                    <a:pt x="14" y="19"/>
                    <a:pt x="14" y="19"/>
                    <a:pt x="14" y="19"/>
                  </a:cubicBezTo>
                  <a:cubicBezTo>
                    <a:pt x="15" y="19"/>
                    <a:pt x="15" y="18"/>
                    <a:pt x="15" y="17"/>
                  </a:cubicBezTo>
                  <a:cubicBezTo>
                    <a:pt x="16" y="16"/>
                    <a:pt x="17" y="14"/>
                    <a:pt x="18" y="13"/>
                  </a:cubicBezTo>
                  <a:cubicBezTo>
                    <a:pt x="18" y="11"/>
                    <a:pt x="19" y="9"/>
                    <a:pt x="19" y="7"/>
                  </a:cubicBezTo>
                  <a:cubicBezTo>
                    <a:pt x="19" y="7"/>
                    <a:pt x="19" y="7"/>
                    <a:pt x="20" y="6"/>
                  </a:cubicBezTo>
                  <a:cubicBezTo>
                    <a:pt x="20" y="6"/>
                    <a:pt x="20" y="6"/>
                    <a:pt x="20" y="6"/>
                  </a:cubicBezTo>
                  <a:cubicBezTo>
                    <a:pt x="20" y="5"/>
                    <a:pt x="20" y="3"/>
                    <a:pt x="20" y="3"/>
                  </a:cubicBezTo>
                  <a:cubicBezTo>
                    <a:pt x="20" y="3"/>
                    <a:pt x="20" y="3"/>
                    <a:pt x="20" y="3"/>
                  </a:cubicBezTo>
                  <a:cubicBezTo>
                    <a:pt x="20" y="2"/>
                    <a:pt x="20" y="0"/>
                    <a:pt x="22" y="0"/>
                  </a:cubicBezTo>
                  <a:cubicBezTo>
                    <a:pt x="23" y="0"/>
                    <a:pt x="24" y="0"/>
                    <a:pt x="25" y="2"/>
                  </a:cubicBezTo>
                  <a:cubicBezTo>
                    <a:pt x="25" y="2"/>
                    <a:pt x="25" y="2"/>
                    <a:pt x="25" y="2"/>
                  </a:cubicBezTo>
                  <a:cubicBezTo>
                    <a:pt x="25" y="2"/>
                    <a:pt x="25" y="2"/>
                    <a:pt x="25" y="2"/>
                  </a:cubicBezTo>
                  <a:cubicBezTo>
                    <a:pt x="25" y="2"/>
                    <a:pt x="25" y="2"/>
                    <a:pt x="25" y="2"/>
                  </a:cubicBezTo>
                  <a:cubicBezTo>
                    <a:pt x="26" y="5"/>
                    <a:pt x="26" y="8"/>
                    <a:pt x="27" y="10"/>
                  </a:cubicBezTo>
                  <a:cubicBezTo>
                    <a:pt x="27" y="10"/>
                    <a:pt x="27" y="10"/>
                    <a:pt x="27" y="10"/>
                  </a:cubicBezTo>
                  <a:cubicBezTo>
                    <a:pt x="27" y="14"/>
                    <a:pt x="28" y="17"/>
                    <a:pt x="27" y="20"/>
                  </a:cubicBezTo>
                  <a:cubicBezTo>
                    <a:pt x="27" y="22"/>
                    <a:pt x="26" y="25"/>
                    <a:pt x="25" y="27"/>
                  </a:cubicBezTo>
                  <a:cubicBezTo>
                    <a:pt x="23" y="30"/>
                    <a:pt x="22" y="32"/>
                    <a:pt x="20" y="34"/>
                  </a:cubicBezTo>
                  <a:cubicBezTo>
                    <a:pt x="20" y="35"/>
                    <a:pt x="20" y="35"/>
                    <a:pt x="20" y="35"/>
                  </a:cubicBezTo>
                  <a:cubicBezTo>
                    <a:pt x="18" y="37"/>
                    <a:pt x="16" y="38"/>
                    <a:pt x="14" y="40"/>
                  </a:cubicBezTo>
                  <a:cubicBezTo>
                    <a:pt x="14" y="33"/>
                    <a:pt x="14" y="33"/>
                    <a:pt x="14" y="33"/>
                  </a:cubicBezTo>
                  <a:cubicBezTo>
                    <a:pt x="15" y="33"/>
                    <a:pt x="16" y="32"/>
                    <a:pt x="16" y="31"/>
                  </a:cubicBezTo>
                  <a:cubicBezTo>
                    <a:pt x="16" y="31"/>
                    <a:pt x="16" y="31"/>
                    <a:pt x="16" y="31"/>
                  </a:cubicBezTo>
                  <a:cubicBezTo>
                    <a:pt x="18" y="29"/>
                    <a:pt x="19" y="27"/>
                    <a:pt x="20" y="25"/>
                  </a:cubicBezTo>
                  <a:cubicBezTo>
                    <a:pt x="21" y="23"/>
                    <a:pt x="22" y="21"/>
                    <a:pt x="22" y="19"/>
                  </a:cubicBezTo>
                  <a:cubicBezTo>
                    <a:pt x="23" y="17"/>
                    <a:pt x="23" y="16"/>
                    <a:pt x="23" y="14"/>
                  </a:cubicBezTo>
                  <a:cubicBezTo>
                    <a:pt x="22" y="14"/>
                    <a:pt x="22" y="14"/>
                    <a:pt x="22" y="14"/>
                  </a:cubicBezTo>
                  <a:cubicBezTo>
                    <a:pt x="22" y="16"/>
                    <a:pt x="21" y="18"/>
                    <a:pt x="19" y="20"/>
                  </a:cubicBezTo>
                  <a:close/>
                  <a:moveTo>
                    <a:pt x="14" y="27"/>
                  </a:moveTo>
                  <a:cubicBezTo>
                    <a:pt x="12" y="30"/>
                    <a:pt x="9" y="33"/>
                    <a:pt x="8" y="36"/>
                  </a:cubicBezTo>
                  <a:cubicBezTo>
                    <a:pt x="8" y="36"/>
                    <a:pt x="8" y="36"/>
                    <a:pt x="8" y="36"/>
                  </a:cubicBezTo>
                  <a:cubicBezTo>
                    <a:pt x="8" y="36"/>
                    <a:pt x="8" y="36"/>
                    <a:pt x="8" y="36"/>
                  </a:cubicBezTo>
                  <a:cubicBezTo>
                    <a:pt x="7" y="37"/>
                    <a:pt x="6" y="39"/>
                    <a:pt x="6" y="41"/>
                  </a:cubicBezTo>
                  <a:cubicBezTo>
                    <a:pt x="7" y="40"/>
                    <a:pt x="8" y="39"/>
                    <a:pt x="8" y="38"/>
                  </a:cubicBezTo>
                  <a:cubicBezTo>
                    <a:pt x="9" y="38"/>
                    <a:pt x="9" y="38"/>
                    <a:pt x="9" y="38"/>
                  </a:cubicBezTo>
                  <a:cubicBezTo>
                    <a:pt x="9" y="38"/>
                    <a:pt x="9" y="38"/>
                    <a:pt x="9" y="38"/>
                  </a:cubicBezTo>
                  <a:cubicBezTo>
                    <a:pt x="10" y="37"/>
                    <a:pt x="10" y="37"/>
                    <a:pt x="11" y="37"/>
                  </a:cubicBezTo>
                  <a:cubicBezTo>
                    <a:pt x="12" y="36"/>
                    <a:pt x="13" y="35"/>
                    <a:pt x="14" y="33"/>
                  </a:cubicBezTo>
                  <a:cubicBezTo>
                    <a:pt x="14" y="40"/>
                    <a:pt x="14" y="40"/>
                    <a:pt x="14" y="40"/>
                  </a:cubicBezTo>
                  <a:cubicBezTo>
                    <a:pt x="14" y="40"/>
                    <a:pt x="14" y="40"/>
                    <a:pt x="14" y="40"/>
                  </a:cubicBezTo>
                  <a:cubicBezTo>
                    <a:pt x="12" y="41"/>
                    <a:pt x="12" y="41"/>
                    <a:pt x="12" y="41"/>
                  </a:cubicBezTo>
                  <a:cubicBezTo>
                    <a:pt x="12" y="42"/>
                    <a:pt x="12" y="42"/>
                    <a:pt x="12" y="42"/>
                  </a:cubicBezTo>
                  <a:cubicBezTo>
                    <a:pt x="12" y="42"/>
                    <a:pt x="12" y="42"/>
                    <a:pt x="12" y="42"/>
                  </a:cubicBezTo>
                  <a:cubicBezTo>
                    <a:pt x="9" y="44"/>
                    <a:pt x="5" y="48"/>
                    <a:pt x="5" y="51"/>
                  </a:cubicBezTo>
                  <a:cubicBezTo>
                    <a:pt x="5" y="51"/>
                    <a:pt x="5" y="51"/>
                    <a:pt x="5" y="51"/>
                  </a:cubicBezTo>
                  <a:cubicBezTo>
                    <a:pt x="5" y="52"/>
                    <a:pt x="4" y="53"/>
                    <a:pt x="3" y="53"/>
                  </a:cubicBezTo>
                  <a:cubicBezTo>
                    <a:pt x="1" y="53"/>
                    <a:pt x="0" y="52"/>
                    <a:pt x="0" y="51"/>
                  </a:cubicBezTo>
                  <a:cubicBezTo>
                    <a:pt x="0" y="48"/>
                    <a:pt x="0" y="45"/>
                    <a:pt x="1" y="42"/>
                  </a:cubicBezTo>
                  <a:cubicBezTo>
                    <a:pt x="1" y="39"/>
                    <a:pt x="2" y="36"/>
                    <a:pt x="3" y="34"/>
                  </a:cubicBezTo>
                  <a:cubicBezTo>
                    <a:pt x="3" y="34"/>
                    <a:pt x="3" y="34"/>
                    <a:pt x="3" y="34"/>
                  </a:cubicBezTo>
                  <a:cubicBezTo>
                    <a:pt x="5" y="30"/>
                    <a:pt x="8" y="27"/>
                    <a:pt x="11" y="23"/>
                  </a:cubicBezTo>
                  <a:cubicBezTo>
                    <a:pt x="12" y="22"/>
                    <a:pt x="13" y="21"/>
                    <a:pt x="14" y="19"/>
                  </a:cubicBezTo>
                  <a:lnTo>
                    <a:pt x="14" y="2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5" name="Freeform 245"/>
            <p:cNvSpPr>
              <a:spLocks noEditPoints="1"/>
            </p:cNvSpPr>
            <p:nvPr/>
          </p:nvSpPr>
          <p:spPr bwMode="auto">
            <a:xfrm>
              <a:off x="5210506" y="2797198"/>
              <a:ext cx="86738" cy="171671"/>
            </a:xfrm>
            <a:custGeom>
              <a:avLst/>
              <a:gdLst>
                <a:gd name="T0" fmla="*/ 17 w 34"/>
                <a:gd name="T1" fmla="*/ 15 h 67"/>
                <a:gd name="T2" fmla="*/ 21 w 34"/>
                <a:gd name="T3" fmla="*/ 12 h 67"/>
                <a:gd name="T4" fmla="*/ 24 w 34"/>
                <a:gd name="T5" fmla="*/ 9 h 67"/>
                <a:gd name="T6" fmla="*/ 26 w 34"/>
                <a:gd name="T7" fmla="*/ 5 h 67"/>
                <a:gd name="T8" fmla="*/ 26 w 34"/>
                <a:gd name="T9" fmla="*/ 5 h 67"/>
                <a:gd name="T10" fmla="*/ 26 w 34"/>
                <a:gd name="T11" fmla="*/ 5 h 67"/>
                <a:gd name="T12" fmla="*/ 26 w 34"/>
                <a:gd name="T13" fmla="*/ 5 h 67"/>
                <a:gd name="T14" fmla="*/ 27 w 34"/>
                <a:gd name="T15" fmla="*/ 3 h 67"/>
                <a:gd name="T16" fmla="*/ 27 w 34"/>
                <a:gd name="T17" fmla="*/ 3 h 67"/>
                <a:gd name="T18" fmla="*/ 29 w 34"/>
                <a:gd name="T19" fmla="*/ 1 h 67"/>
                <a:gd name="T20" fmla="*/ 32 w 34"/>
                <a:gd name="T21" fmla="*/ 2 h 67"/>
                <a:gd name="T22" fmla="*/ 34 w 34"/>
                <a:gd name="T23" fmla="*/ 13 h 67"/>
                <a:gd name="T24" fmla="*/ 33 w 34"/>
                <a:gd name="T25" fmla="*/ 23 h 67"/>
                <a:gd name="T26" fmla="*/ 29 w 34"/>
                <a:gd name="T27" fmla="*/ 33 h 67"/>
                <a:gd name="T28" fmla="*/ 23 w 34"/>
                <a:gd name="T29" fmla="*/ 41 h 67"/>
                <a:gd name="T30" fmla="*/ 23 w 34"/>
                <a:gd name="T31" fmla="*/ 41 h 67"/>
                <a:gd name="T32" fmla="*/ 17 w 34"/>
                <a:gd name="T33" fmla="*/ 49 h 67"/>
                <a:gd name="T34" fmla="*/ 17 w 34"/>
                <a:gd name="T35" fmla="*/ 40 h 67"/>
                <a:gd name="T36" fmla="*/ 19 w 34"/>
                <a:gd name="T37" fmla="*/ 38 h 67"/>
                <a:gd name="T38" fmla="*/ 19 w 34"/>
                <a:gd name="T39" fmla="*/ 37 h 67"/>
                <a:gd name="T40" fmla="*/ 25 w 34"/>
                <a:gd name="T41" fmla="*/ 30 h 67"/>
                <a:gd name="T42" fmla="*/ 28 w 34"/>
                <a:gd name="T43" fmla="*/ 22 h 67"/>
                <a:gd name="T44" fmla="*/ 29 w 34"/>
                <a:gd name="T45" fmla="*/ 13 h 67"/>
                <a:gd name="T46" fmla="*/ 29 w 34"/>
                <a:gd name="T47" fmla="*/ 10 h 67"/>
                <a:gd name="T48" fmla="*/ 27 w 34"/>
                <a:gd name="T49" fmla="*/ 12 h 67"/>
                <a:gd name="T50" fmla="*/ 24 w 34"/>
                <a:gd name="T51" fmla="*/ 15 h 67"/>
                <a:gd name="T52" fmla="*/ 20 w 34"/>
                <a:gd name="T53" fmla="*/ 19 h 67"/>
                <a:gd name="T54" fmla="*/ 19 w 34"/>
                <a:gd name="T55" fmla="*/ 19 h 67"/>
                <a:gd name="T56" fmla="*/ 17 w 34"/>
                <a:gd name="T57" fmla="*/ 21 h 67"/>
                <a:gd name="T58" fmla="*/ 17 w 34"/>
                <a:gd name="T59" fmla="*/ 15 h 67"/>
                <a:gd name="T60" fmla="*/ 13 w 34"/>
                <a:gd name="T61" fmla="*/ 59 h 67"/>
                <a:gd name="T62" fmla="*/ 13 w 34"/>
                <a:gd name="T63" fmla="*/ 64 h 67"/>
                <a:gd name="T64" fmla="*/ 12 w 34"/>
                <a:gd name="T65" fmla="*/ 66 h 67"/>
                <a:gd name="T66" fmla="*/ 9 w 34"/>
                <a:gd name="T67" fmla="*/ 66 h 67"/>
                <a:gd name="T68" fmla="*/ 1 w 34"/>
                <a:gd name="T69" fmla="*/ 51 h 67"/>
                <a:gd name="T70" fmla="*/ 2 w 34"/>
                <a:gd name="T71" fmla="*/ 34 h 67"/>
                <a:gd name="T72" fmla="*/ 16 w 34"/>
                <a:gd name="T73" fmla="*/ 16 h 67"/>
                <a:gd name="T74" fmla="*/ 16 w 34"/>
                <a:gd name="T75" fmla="*/ 16 h 67"/>
                <a:gd name="T76" fmla="*/ 17 w 34"/>
                <a:gd name="T77" fmla="*/ 15 h 67"/>
                <a:gd name="T78" fmla="*/ 17 w 34"/>
                <a:gd name="T79" fmla="*/ 21 h 67"/>
                <a:gd name="T80" fmla="*/ 7 w 34"/>
                <a:gd name="T81" fmla="*/ 35 h 67"/>
                <a:gd name="T82" fmla="*/ 6 w 34"/>
                <a:gd name="T83" fmla="*/ 50 h 67"/>
                <a:gd name="T84" fmla="*/ 9 w 34"/>
                <a:gd name="T85" fmla="*/ 58 h 67"/>
                <a:gd name="T86" fmla="*/ 11 w 34"/>
                <a:gd name="T87" fmla="*/ 51 h 67"/>
                <a:gd name="T88" fmla="*/ 17 w 34"/>
                <a:gd name="T89" fmla="*/ 40 h 67"/>
                <a:gd name="T90" fmla="*/ 17 w 34"/>
                <a:gd name="T91" fmla="*/ 49 h 67"/>
                <a:gd name="T92" fmla="*/ 15 w 34"/>
                <a:gd name="T93" fmla="*/ 52 h 67"/>
                <a:gd name="T94" fmla="*/ 13 w 34"/>
                <a:gd name="T95"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67">
                  <a:moveTo>
                    <a:pt x="17" y="15"/>
                  </a:moveTo>
                  <a:cubicBezTo>
                    <a:pt x="18" y="14"/>
                    <a:pt x="20" y="13"/>
                    <a:pt x="21" y="12"/>
                  </a:cubicBezTo>
                  <a:cubicBezTo>
                    <a:pt x="22" y="11"/>
                    <a:pt x="23" y="10"/>
                    <a:pt x="24" y="9"/>
                  </a:cubicBezTo>
                  <a:cubicBezTo>
                    <a:pt x="24" y="8"/>
                    <a:pt x="25" y="6"/>
                    <a:pt x="26" y="5"/>
                  </a:cubicBezTo>
                  <a:cubicBezTo>
                    <a:pt x="26" y="5"/>
                    <a:pt x="26" y="5"/>
                    <a:pt x="26" y="5"/>
                  </a:cubicBezTo>
                  <a:cubicBezTo>
                    <a:pt x="26" y="5"/>
                    <a:pt x="26" y="5"/>
                    <a:pt x="26" y="5"/>
                  </a:cubicBezTo>
                  <a:cubicBezTo>
                    <a:pt x="26" y="5"/>
                    <a:pt x="26" y="5"/>
                    <a:pt x="26" y="5"/>
                  </a:cubicBezTo>
                  <a:cubicBezTo>
                    <a:pt x="26" y="4"/>
                    <a:pt x="27" y="4"/>
                    <a:pt x="27" y="3"/>
                  </a:cubicBezTo>
                  <a:cubicBezTo>
                    <a:pt x="27" y="3"/>
                    <a:pt x="27" y="3"/>
                    <a:pt x="27" y="3"/>
                  </a:cubicBezTo>
                  <a:cubicBezTo>
                    <a:pt x="27" y="2"/>
                    <a:pt x="27" y="1"/>
                    <a:pt x="29" y="1"/>
                  </a:cubicBezTo>
                  <a:cubicBezTo>
                    <a:pt x="30" y="0"/>
                    <a:pt x="31" y="1"/>
                    <a:pt x="32" y="2"/>
                  </a:cubicBezTo>
                  <a:cubicBezTo>
                    <a:pt x="33" y="6"/>
                    <a:pt x="34" y="9"/>
                    <a:pt x="34" y="13"/>
                  </a:cubicBezTo>
                  <a:cubicBezTo>
                    <a:pt x="34" y="17"/>
                    <a:pt x="34" y="20"/>
                    <a:pt x="33" y="23"/>
                  </a:cubicBezTo>
                  <a:cubicBezTo>
                    <a:pt x="32" y="27"/>
                    <a:pt x="30" y="30"/>
                    <a:pt x="29" y="33"/>
                  </a:cubicBezTo>
                  <a:cubicBezTo>
                    <a:pt x="27" y="35"/>
                    <a:pt x="25" y="38"/>
                    <a:pt x="23" y="41"/>
                  </a:cubicBezTo>
                  <a:cubicBezTo>
                    <a:pt x="23" y="41"/>
                    <a:pt x="23" y="41"/>
                    <a:pt x="23" y="41"/>
                  </a:cubicBezTo>
                  <a:cubicBezTo>
                    <a:pt x="21" y="43"/>
                    <a:pt x="19" y="46"/>
                    <a:pt x="17" y="49"/>
                  </a:cubicBezTo>
                  <a:cubicBezTo>
                    <a:pt x="17" y="40"/>
                    <a:pt x="17" y="40"/>
                    <a:pt x="17" y="40"/>
                  </a:cubicBezTo>
                  <a:cubicBezTo>
                    <a:pt x="18" y="39"/>
                    <a:pt x="18" y="39"/>
                    <a:pt x="19" y="38"/>
                  </a:cubicBezTo>
                  <a:cubicBezTo>
                    <a:pt x="19" y="37"/>
                    <a:pt x="19" y="37"/>
                    <a:pt x="19" y="37"/>
                  </a:cubicBezTo>
                  <a:cubicBezTo>
                    <a:pt x="21" y="35"/>
                    <a:pt x="23" y="33"/>
                    <a:pt x="25" y="30"/>
                  </a:cubicBezTo>
                  <a:cubicBezTo>
                    <a:pt x="26" y="28"/>
                    <a:pt x="27" y="25"/>
                    <a:pt x="28" y="22"/>
                  </a:cubicBezTo>
                  <a:cubicBezTo>
                    <a:pt x="29" y="19"/>
                    <a:pt x="29" y="16"/>
                    <a:pt x="29" y="13"/>
                  </a:cubicBezTo>
                  <a:cubicBezTo>
                    <a:pt x="29" y="12"/>
                    <a:pt x="29" y="11"/>
                    <a:pt x="29" y="10"/>
                  </a:cubicBezTo>
                  <a:cubicBezTo>
                    <a:pt x="28" y="10"/>
                    <a:pt x="28" y="11"/>
                    <a:pt x="27" y="12"/>
                  </a:cubicBezTo>
                  <a:cubicBezTo>
                    <a:pt x="26" y="13"/>
                    <a:pt x="25" y="14"/>
                    <a:pt x="24" y="15"/>
                  </a:cubicBezTo>
                  <a:cubicBezTo>
                    <a:pt x="22" y="17"/>
                    <a:pt x="21" y="18"/>
                    <a:pt x="20" y="19"/>
                  </a:cubicBezTo>
                  <a:cubicBezTo>
                    <a:pt x="19" y="19"/>
                    <a:pt x="19" y="19"/>
                    <a:pt x="19" y="19"/>
                  </a:cubicBezTo>
                  <a:cubicBezTo>
                    <a:pt x="19" y="20"/>
                    <a:pt x="18" y="21"/>
                    <a:pt x="17" y="21"/>
                  </a:cubicBezTo>
                  <a:lnTo>
                    <a:pt x="17" y="15"/>
                  </a:lnTo>
                  <a:close/>
                  <a:moveTo>
                    <a:pt x="13" y="59"/>
                  </a:moveTo>
                  <a:cubicBezTo>
                    <a:pt x="13" y="61"/>
                    <a:pt x="13" y="62"/>
                    <a:pt x="13" y="64"/>
                  </a:cubicBezTo>
                  <a:cubicBezTo>
                    <a:pt x="13" y="65"/>
                    <a:pt x="13" y="65"/>
                    <a:pt x="12" y="66"/>
                  </a:cubicBezTo>
                  <a:cubicBezTo>
                    <a:pt x="12" y="67"/>
                    <a:pt x="10" y="67"/>
                    <a:pt x="9" y="66"/>
                  </a:cubicBezTo>
                  <a:cubicBezTo>
                    <a:pt x="5" y="62"/>
                    <a:pt x="2" y="56"/>
                    <a:pt x="1" y="51"/>
                  </a:cubicBezTo>
                  <a:cubicBezTo>
                    <a:pt x="0" y="45"/>
                    <a:pt x="0" y="39"/>
                    <a:pt x="2" y="34"/>
                  </a:cubicBezTo>
                  <a:cubicBezTo>
                    <a:pt x="5" y="26"/>
                    <a:pt x="10" y="21"/>
                    <a:pt x="16" y="16"/>
                  </a:cubicBezTo>
                  <a:cubicBezTo>
                    <a:pt x="16" y="16"/>
                    <a:pt x="16" y="16"/>
                    <a:pt x="16" y="16"/>
                  </a:cubicBezTo>
                  <a:cubicBezTo>
                    <a:pt x="17" y="15"/>
                    <a:pt x="17" y="15"/>
                    <a:pt x="17" y="15"/>
                  </a:cubicBezTo>
                  <a:cubicBezTo>
                    <a:pt x="17" y="21"/>
                    <a:pt x="17" y="21"/>
                    <a:pt x="17" y="21"/>
                  </a:cubicBezTo>
                  <a:cubicBezTo>
                    <a:pt x="13" y="25"/>
                    <a:pt x="9" y="29"/>
                    <a:pt x="7" y="35"/>
                  </a:cubicBezTo>
                  <a:cubicBezTo>
                    <a:pt x="5" y="40"/>
                    <a:pt x="5" y="45"/>
                    <a:pt x="6" y="50"/>
                  </a:cubicBezTo>
                  <a:cubicBezTo>
                    <a:pt x="6" y="53"/>
                    <a:pt x="7" y="55"/>
                    <a:pt x="9" y="58"/>
                  </a:cubicBezTo>
                  <a:cubicBezTo>
                    <a:pt x="9" y="55"/>
                    <a:pt x="10" y="53"/>
                    <a:pt x="11" y="51"/>
                  </a:cubicBezTo>
                  <a:cubicBezTo>
                    <a:pt x="12" y="47"/>
                    <a:pt x="15" y="43"/>
                    <a:pt x="17" y="40"/>
                  </a:cubicBezTo>
                  <a:cubicBezTo>
                    <a:pt x="17" y="49"/>
                    <a:pt x="17" y="49"/>
                    <a:pt x="17" y="49"/>
                  </a:cubicBezTo>
                  <a:cubicBezTo>
                    <a:pt x="16" y="50"/>
                    <a:pt x="16" y="51"/>
                    <a:pt x="15" y="52"/>
                  </a:cubicBezTo>
                  <a:cubicBezTo>
                    <a:pt x="15" y="54"/>
                    <a:pt x="14" y="57"/>
                    <a:pt x="13" y="5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6" name="Freeform 254"/>
            <p:cNvSpPr>
              <a:spLocks noEditPoints="1"/>
            </p:cNvSpPr>
            <p:nvPr/>
          </p:nvSpPr>
          <p:spPr bwMode="auto">
            <a:xfrm>
              <a:off x="7129592" y="2925499"/>
              <a:ext cx="276479" cy="224075"/>
            </a:xfrm>
            <a:custGeom>
              <a:avLst/>
              <a:gdLst>
                <a:gd name="T0" fmla="*/ 93 w 108"/>
                <a:gd name="T1" fmla="*/ 22 h 87"/>
                <a:gd name="T2" fmla="*/ 88 w 108"/>
                <a:gd name="T3" fmla="*/ 1 h 87"/>
                <a:gd name="T4" fmla="*/ 108 w 108"/>
                <a:gd name="T5" fmla="*/ 32 h 87"/>
                <a:gd name="T6" fmla="*/ 106 w 108"/>
                <a:gd name="T7" fmla="*/ 84 h 87"/>
                <a:gd name="T8" fmla="*/ 86 w 108"/>
                <a:gd name="T9" fmla="*/ 87 h 87"/>
                <a:gd name="T10" fmla="*/ 103 w 108"/>
                <a:gd name="T11" fmla="*/ 81 h 87"/>
                <a:gd name="T12" fmla="*/ 104 w 108"/>
                <a:gd name="T13" fmla="*/ 68 h 87"/>
                <a:gd name="T14" fmla="*/ 97 w 108"/>
                <a:gd name="T15" fmla="*/ 62 h 87"/>
                <a:gd name="T16" fmla="*/ 97 w 108"/>
                <a:gd name="T17" fmla="*/ 46 h 87"/>
                <a:gd name="T18" fmla="*/ 94 w 108"/>
                <a:gd name="T19" fmla="*/ 51 h 87"/>
                <a:gd name="T20" fmla="*/ 86 w 108"/>
                <a:gd name="T21" fmla="*/ 62 h 87"/>
                <a:gd name="T22" fmla="*/ 89 w 108"/>
                <a:gd name="T23" fmla="*/ 28 h 87"/>
                <a:gd name="T24" fmla="*/ 86 w 108"/>
                <a:gd name="T25" fmla="*/ 16 h 87"/>
                <a:gd name="T26" fmla="*/ 84 w 108"/>
                <a:gd name="T27" fmla="*/ 5 h 87"/>
                <a:gd name="T28" fmla="*/ 86 w 108"/>
                <a:gd name="T29" fmla="*/ 0 h 87"/>
                <a:gd name="T30" fmla="*/ 86 w 108"/>
                <a:gd name="T31" fmla="*/ 8 h 87"/>
                <a:gd name="T32" fmla="*/ 84 w 108"/>
                <a:gd name="T33" fmla="*/ 68 h 87"/>
                <a:gd name="T34" fmla="*/ 86 w 108"/>
                <a:gd name="T35" fmla="*/ 82 h 87"/>
                <a:gd name="T36" fmla="*/ 86 w 108"/>
                <a:gd name="T37" fmla="*/ 87 h 87"/>
                <a:gd name="T38" fmla="*/ 79 w 108"/>
                <a:gd name="T39" fmla="*/ 70 h 87"/>
                <a:gd name="T40" fmla="*/ 86 w 108"/>
                <a:gd name="T41" fmla="*/ 16 h 87"/>
                <a:gd name="T42" fmla="*/ 54 w 108"/>
                <a:gd name="T43" fmla="*/ 6 h 87"/>
                <a:gd name="T44" fmla="*/ 85 w 108"/>
                <a:gd name="T45" fmla="*/ 23 h 87"/>
                <a:gd name="T46" fmla="*/ 86 w 108"/>
                <a:gd name="T47" fmla="*/ 28 h 87"/>
                <a:gd name="T48" fmla="*/ 86 w 108"/>
                <a:gd name="T49" fmla="*/ 51 h 87"/>
                <a:gd name="T50" fmla="*/ 86 w 108"/>
                <a:gd name="T51" fmla="*/ 57 h 87"/>
                <a:gd name="T52" fmla="*/ 74 w 108"/>
                <a:gd name="T53" fmla="*/ 59 h 87"/>
                <a:gd name="T54" fmla="*/ 86 w 108"/>
                <a:gd name="T55" fmla="*/ 46 h 87"/>
                <a:gd name="T56" fmla="*/ 22 w 108"/>
                <a:gd name="T57" fmla="*/ 8 h 87"/>
                <a:gd name="T58" fmla="*/ 54 w 108"/>
                <a:gd name="T59" fmla="*/ 0 h 87"/>
                <a:gd name="T60" fmla="*/ 22 w 108"/>
                <a:gd name="T61" fmla="*/ 82 h 87"/>
                <a:gd name="T62" fmla="*/ 24 w 108"/>
                <a:gd name="T63" fmla="*/ 81 h 87"/>
                <a:gd name="T64" fmla="*/ 27 w 108"/>
                <a:gd name="T65" fmla="*/ 65 h 87"/>
                <a:gd name="T66" fmla="*/ 29 w 108"/>
                <a:gd name="T67" fmla="*/ 70 h 87"/>
                <a:gd name="T68" fmla="*/ 27 w 108"/>
                <a:gd name="T69" fmla="*/ 85 h 87"/>
                <a:gd name="T70" fmla="*/ 22 w 108"/>
                <a:gd name="T71" fmla="*/ 82 h 87"/>
                <a:gd name="T72" fmla="*/ 28 w 108"/>
                <a:gd name="T73" fmla="*/ 6 h 87"/>
                <a:gd name="T74" fmla="*/ 22 w 108"/>
                <a:gd name="T75" fmla="*/ 28 h 87"/>
                <a:gd name="T76" fmla="*/ 23 w 108"/>
                <a:gd name="T77" fmla="*/ 23 h 87"/>
                <a:gd name="T78" fmla="*/ 54 w 108"/>
                <a:gd name="T79" fmla="*/ 6 h 87"/>
                <a:gd name="T80" fmla="*/ 30 w 108"/>
                <a:gd name="T81" fmla="*/ 57 h 87"/>
                <a:gd name="T82" fmla="*/ 22 w 108"/>
                <a:gd name="T83" fmla="*/ 46 h 87"/>
                <a:gd name="T84" fmla="*/ 35 w 108"/>
                <a:gd name="T85" fmla="*/ 59 h 87"/>
                <a:gd name="T86" fmla="*/ 22 w 108"/>
                <a:gd name="T87" fmla="*/ 8 h 87"/>
                <a:gd name="T88" fmla="*/ 15 w 108"/>
                <a:gd name="T89" fmla="*/ 22 h 87"/>
                <a:gd name="T90" fmla="*/ 5 w 108"/>
                <a:gd name="T91" fmla="*/ 68 h 87"/>
                <a:gd name="T92" fmla="*/ 6 w 108"/>
                <a:gd name="T93" fmla="*/ 81 h 87"/>
                <a:gd name="T94" fmla="*/ 22 w 108"/>
                <a:gd name="T95" fmla="*/ 87 h 87"/>
                <a:gd name="T96" fmla="*/ 2 w 108"/>
                <a:gd name="T97" fmla="*/ 85 h 87"/>
                <a:gd name="T98" fmla="*/ 0 w 108"/>
                <a:gd name="T99" fmla="*/ 65 h 87"/>
                <a:gd name="T100" fmla="*/ 1 w 108"/>
                <a:gd name="T101" fmla="*/ 30 h 87"/>
                <a:gd name="T102" fmla="*/ 22 w 108"/>
                <a:gd name="T103" fmla="*/ 0 h 87"/>
                <a:gd name="T104" fmla="*/ 17 w 108"/>
                <a:gd name="T105" fmla="*/ 24 h 87"/>
                <a:gd name="T106" fmla="*/ 22 w 108"/>
                <a:gd name="T107" fmla="*/ 28 h 87"/>
                <a:gd name="T108" fmla="*/ 12 w 108"/>
                <a:gd name="T109" fmla="*/ 46 h 87"/>
                <a:gd name="T110" fmla="*/ 12 w 108"/>
                <a:gd name="T111" fmla="*/ 62 h 87"/>
                <a:gd name="T112" fmla="*/ 14 w 108"/>
                <a:gd name="T113" fmla="*/ 57 h 87"/>
                <a:gd name="T114" fmla="*/ 22 w 108"/>
                <a:gd name="T115"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7">
                  <a:moveTo>
                    <a:pt x="104" y="33"/>
                  </a:moveTo>
                  <a:cubicBezTo>
                    <a:pt x="94" y="22"/>
                    <a:pt x="94" y="22"/>
                    <a:pt x="94" y="22"/>
                  </a:cubicBezTo>
                  <a:cubicBezTo>
                    <a:pt x="94" y="22"/>
                    <a:pt x="93" y="22"/>
                    <a:pt x="93" y="22"/>
                  </a:cubicBezTo>
                  <a:cubicBezTo>
                    <a:pt x="86" y="8"/>
                    <a:pt x="86" y="8"/>
                    <a:pt x="86" y="8"/>
                  </a:cubicBezTo>
                  <a:cubicBezTo>
                    <a:pt x="86" y="0"/>
                    <a:pt x="86" y="0"/>
                    <a:pt x="86" y="0"/>
                  </a:cubicBezTo>
                  <a:cubicBezTo>
                    <a:pt x="87" y="0"/>
                    <a:pt x="88" y="0"/>
                    <a:pt x="88" y="1"/>
                  </a:cubicBezTo>
                  <a:cubicBezTo>
                    <a:pt x="97" y="19"/>
                    <a:pt x="97" y="19"/>
                    <a:pt x="97" y="19"/>
                  </a:cubicBezTo>
                  <a:cubicBezTo>
                    <a:pt x="108" y="30"/>
                    <a:pt x="108" y="30"/>
                    <a:pt x="108" y="30"/>
                  </a:cubicBezTo>
                  <a:cubicBezTo>
                    <a:pt x="108" y="31"/>
                    <a:pt x="108" y="31"/>
                    <a:pt x="108" y="32"/>
                  </a:cubicBezTo>
                  <a:cubicBezTo>
                    <a:pt x="108" y="68"/>
                    <a:pt x="108" y="68"/>
                    <a:pt x="108" y="68"/>
                  </a:cubicBezTo>
                  <a:cubicBezTo>
                    <a:pt x="108" y="80"/>
                    <a:pt x="108" y="80"/>
                    <a:pt x="108" y="80"/>
                  </a:cubicBezTo>
                  <a:cubicBezTo>
                    <a:pt x="108" y="81"/>
                    <a:pt x="108" y="83"/>
                    <a:pt x="106" y="84"/>
                  </a:cubicBezTo>
                  <a:cubicBezTo>
                    <a:pt x="106" y="84"/>
                    <a:pt x="106" y="85"/>
                    <a:pt x="106" y="85"/>
                  </a:cubicBezTo>
                  <a:cubicBezTo>
                    <a:pt x="105" y="86"/>
                    <a:pt x="103" y="87"/>
                    <a:pt x="101" y="87"/>
                  </a:cubicBezTo>
                  <a:cubicBezTo>
                    <a:pt x="86" y="87"/>
                    <a:pt x="86" y="87"/>
                    <a:pt x="86" y="87"/>
                  </a:cubicBezTo>
                  <a:cubicBezTo>
                    <a:pt x="86" y="82"/>
                    <a:pt x="86" y="82"/>
                    <a:pt x="86" y="82"/>
                  </a:cubicBezTo>
                  <a:cubicBezTo>
                    <a:pt x="101" y="82"/>
                    <a:pt x="101" y="82"/>
                    <a:pt x="101" y="82"/>
                  </a:cubicBezTo>
                  <a:cubicBezTo>
                    <a:pt x="102" y="82"/>
                    <a:pt x="102" y="82"/>
                    <a:pt x="103" y="81"/>
                  </a:cubicBezTo>
                  <a:cubicBezTo>
                    <a:pt x="103" y="81"/>
                    <a:pt x="103" y="81"/>
                    <a:pt x="103" y="81"/>
                  </a:cubicBezTo>
                  <a:cubicBezTo>
                    <a:pt x="103" y="81"/>
                    <a:pt x="104" y="80"/>
                    <a:pt x="104" y="80"/>
                  </a:cubicBezTo>
                  <a:cubicBezTo>
                    <a:pt x="104" y="68"/>
                    <a:pt x="104" y="68"/>
                    <a:pt x="104" y="68"/>
                  </a:cubicBezTo>
                  <a:cubicBezTo>
                    <a:pt x="104" y="33"/>
                    <a:pt x="104" y="33"/>
                    <a:pt x="104" y="33"/>
                  </a:cubicBezTo>
                  <a:close/>
                  <a:moveTo>
                    <a:pt x="86" y="62"/>
                  </a:moveTo>
                  <a:cubicBezTo>
                    <a:pt x="97" y="62"/>
                    <a:pt x="97" y="62"/>
                    <a:pt x="97" y="62"/>
                  </a:cubicBezTo>
                  <a:cubicBezTo>
                    <a:pt x="98" y="62"/>
                    <a:pt x="99" y="61"/>
                    <a:pt x="99" y="59"/>
                  </a:cubicBezTo>
                  <a:cubicBezTo>
                    <a:pt x="99" y="49"/>
                    <a:pt x="99" y="49"/>
                    <a:pt x="99" y="49"/>
                  </a:cubicBezTo>
                  <a:cubicBezTo>
                    <a:pt x="99" y="47"/>
                    <a:pt x="98" y="46"/>
                    <a:pt x="97" y="46"/>
                  </a:cubicBezTo>
                  <a:cubicBezTo>
                    <a:pt x="86" y="46"/>
                    <a:pt x="86" y="46"/>
                    <a:pt x="86" y="46"/>
                  </a:cubicBezTo>
                  <a:cubicBezTo>
                    <a:pt x="86" y="51"/>
                    <a:pt x="86" y="51"/>
                    <a:pt x="86" y="51"/>
                  </a:cubicBezTo>
                  <a:cubicBezTo>
                    <a:pt x="94" y="51"/>
                    <a:pt x="94" y="51"/>
                    <a:pt x="94" y="51"/>
                  </a:cubicBezTo>
                  <a:cubicBezTo>
                    <a:pt x="94" y="57"/>
                    <a:pt x="94" y="57"/>
                    <a:pt x="94" y="57"/>
                  </a:cubicBezTo>
                  <a:cubicBezTo>
                    <a:pt x="86" y="57"/>
                    <a:pt x="86" y="57"/>
                    <a:pt x="86" y="57"/>
                  </a:cubicBezTo>
                  <a:cubicBezTo>
                    <a:pt x="86" y="62"/>
                    <a:pt x="86" y="62"/>
                    <a:pt x="86" y="62"/>
                  </a:cubicBezTo>
                  <a:close/>
                  <a:moveTo>
                    <a:pt x="86" y="28"/>
                  </a:moveTo>
                  <a:cubicBezTo>
                    <a:pt x="89" y="28"/>
                    <a:pt x="89" y="28"/>
                    <a:pt x="89" y="28"/>
                  </a:cubicBezTo>
                  <a:cubicBezTo>
                    <a:pt x="89" y="28"/>
                    <a:pt x="89" y="28"/>
                    <a:pt x="89" y="28"/>
                  </a:cubicBezTo>
                  <a:cubicBezTo>
                    <a:pt x="89" y="28"/>
                    <a:pt x="90" y="28"/>
                    <a:pt x="90" y="28"/>
                  </a:cubicBezTo>
                  <a:cubicBezTo>
                    <a:pt x="91" y="27"/>
                    <a:pt x="92" y="26"/>
                    <a:pt x="91" y="25"/>
                  </a:cubicBezTo>
                  <a:cubicBezTo>
                    <a:pt x="86" y="16"/>
                    <a:pt x="86" y="16"/>
                    <a:pt x="86" y="16"/>
                  </a:cubicBezTo>
                  <a:lnTo>
                    <a:pt x="86" y="28"/>
                  </a:lnTo>
                  <a:close/>
                  <a:moveTo>
                    <a:pt x="86" y="8"/>
                  </a:moveTo>
                  <a:cubicBezTo>
                    <a:pt x="84" y="5"/>
                    <a:pt x="84" y="5"/>
                    <a:pt x="84" y="5"/>
                  </a:cubicBezTo>
                  <a:cubicBezTo>
                    <a:pt x="54" y="5"/>
                    <a:pt x="54" y="5"/>
                    <a:pt x="54" y="5"/>
                  </a:cubicBezTo>
                  <a:cubicBezTo>
                    <a:pt x="54" y="0"/>
                    <a:pt x="54" y="0"/>
                    <a:pt x="54" y="0"/>
                  </a:cubicBezTo>
                  <a:cubicBezTo>
                    <a:pt x="86" y="0"/>
                    <a:pt x="86" y="0"/>
                    <a:pt x="86" y="0"/>
                  </a:cubicBezTo>
                  <a:cubicBezTo>
                    <a:pt x="86" y="0"/>
                    <a:pt x="86" y="0"/>
                    <a:pt x="86" y="0"/>
                  </a:cubicBezTo>
                  <a:cubicBezTo>
                    <a:pt x="86" y="0"/>
                    <a:pt x="86" y="0"/>
                    <a:pt x="86" y="0"/>
                  </a:cubicBezTo>
                  <a:cubicBezTo>
                    <a:pt x="86" y="8"/>
                    <a:pt x="86" y="8"/>
                    <a:pt x="86" y="8"/>
                  </a:cubicBezTo>
                  <a:close/>
                  <a:moveTo>
                    <a:pt x="54" y="65"/>
                  </a:moveTo>
                  <a:cubicBezTo>
                    <a:pt x="81" y="65"/>
                    <a:pt x="81" y="65"/>
                    <a:pt x="81" y="65"/>
                  </a:cubicBezTo>
                  <a:cubicBezTo>
                    <a:pt x="83" y="65"/>
                    <a:pt x="84" y="66"/>
                    <a:pt x="84" y="68"/>
                  </a:cubicBezTo>
                  <a:cubicBezTo>
                    <a:pt x="84" y="80"/>
                    <a:pt x="84" y="80"/>
                    <a:pt x="84" y="80"/>
                  </a:cubicBezTo>
                  <a:cubicBezTo>
                    <a:pt x="84" y="80"/>
                    <a:pt x="84" y="81"/>
                    <a:pt x="84" y="81"/>
                  </a:cubicBezTo>
                  <a:cubicBezTo>
                    <a:pt x="85" y="82"/>
                    <a:pt x="85" y="82"/>
                    <a:pt x="86" y="82"/>
                  </a:cubicBezTo>
                  <a:cubicBezTo>
                    <a:pt x="86" y="82"/>
                    <a:pt x="86" y="82"/>
                    <a:pt x="86" y="82"/>
                  </a:cubicBezTo>
                  <a:cubicBezTo>
                    <a:pt x="86" y="87"/>
                    <a:pt x="86" y="87"/>
                    <a:pt x="86" y="87"/>
                  </a:cubicBezTo>
                  <a:cubicBezTo>
                    <a:pt x="86" y="87"/>
                    <a:pt x="86" y="87"/>
                    <a:pt x="86" y="87"/>
                  </a:cubicBezTo>
                  <a:cubicBezTo>
                    <a:pt x="84" y="87"/>
                    <a:pt x="82" y="86"/>
                    <a:pt x="81" y="85"/>
                  </a:cubicBezTo>
                  <a:cubicBezTo>
                    <a:pt x="80" y="83"/>
                    <a:pt x="79" y="82"/>
                    <a:pt x="79" y="80"/>
                  </a:cubicBezTo>
                  <a:cubicBezTo>
                    <a:pt x="79" y="70"/>
                    <a:pt x="79" y="70"/>
                    <a:pt x="79" y="70"/>
                  </a:cubicBezTo>
                  <a:cubicBezTo>
                    <a:pt x="54" y="70"/>
                    <a:pt x="54" y="70"/>
                    <a:pt x="54" y="70"/>
                  </a:cubicBezTo>
                  <a:cubicBezTo>
                    <a:pt x="54" y="65"/>
                    <a:pt x="54" y="65"/>
                    <a:pt x="54" y="65"/>
                  </a:cubicBezTo>
                  <a:close/>
                  <a:moveTo>
                    <a:pt x="86" y="16"/>
                  </a:moveTo>
                  <a:cubicBezTo>
                    <a:pt x="82" y="8"/>
                    <a:pt x="82" y="8"/>
                    <a:pt x="82" y="8"/>
                  </a:cubicBezTo>
                  <a:cubicBezTo>
                    <a:pt x="82" y="7"/>
                    <a:pt x="81" y="6"/>
                    <a:pt x="80" y="6"/>
                  </a:cubicBezTo>
                  <a:cubicBezTo>
                    <a:pt x="54" y="6"/>
                    <a:pt x="54" y="6"/>
                    <a:pt x="54" y="6"/>
                  </a:cubicBezTo>
                  <a:cubicBezTo>
                    <a:pt x="54" y="11"/>
                    <a:pt x="54" y="11"/>
                    <a:pt x="54" y="11"/>
                  </a:cubicBezTo>
                  <a:cubicBezTo>
                    <a:pt x="79" y="11"/>
                    <a:pt x="79" y="11"/>
                    <a:pt x="79" y="11"/>
                  </a:cubicBezTo>
                  <a:cubicBezTo>
                    <a:pt x="85" y="23"/>
                    <a:pt x="85" y="23"/>
                    <a:pt x="85" y="23"/>
                  </a:cubicBezTo>
                  <a:cubicBezTo>
                    <a:pt x="54" y="23"/>
                    <a:pt x="54" y="23"/>
                    <a:pt x="54" y="23"/>
                  </a:cubicBezTo>
                  <a:cubicBezTo>
                    <a:pt x="54" y="28"/>
                    <a:pt x="54" y="28"/>
                    <a:pt x="54" y="28"/>
                  </a:cubicBezTo>
                  <a:cubicBezTo>
                    <a:pt x="86" y="28"/>
                    <a:pt x="86" y="28"/>
                    <a:pt x="86" y="28"/>
                  </a:cubicBezTo>
                  <a:cubicBezTo>
                    <a:pt x="86" y="16"/>
                    <a:pt x="86" y="16"/>
                    <a:pt x="86" y="16"/>
                  </a:cubicBezTo>
                  <a:close/>
                  <a:moveTo>
                    <a:pt x="86" y="46"/>
                  </a:moveTo>
                  <a:cubicBezTo>
                    <a:pt x="86" y="51"/>
                    <a:pt x="86" y="51"/>
                    <a:pt x="86" y="51"/>
                  </a:cubicBezTo>
                  <a:cubicBezTo>
                    <a:pt x="78" y="51"/>
                    <a:pt x="78" y="51"/>
                    <a:pt x="78" y="51"/>
                  </a:cubicBezTo>
                  <a:cubicBezTo>
                    <a:pt x="78" y="57"/>
                    <a:pt x="78" y="57"/>
                    <a:pt x="78" y="57"/>
                  </a:cubicBezTo>
                  <a:cubicBezTo>
                    <a:pt x="86" y="57"/>
                    <a:pt x="86" y="57"/>
                    <a:pt x="86" y="57"/>
                  </a:cubicBezTo>
                  <a:cubicBezTo>
                    <a:pt x="86" y="62"/>
                    <a:pt x="86" y="62"/>
                    <a:pt x="86" y="62"/>
                  </a:cubicBezTo>
                  <a:cubicBezTo>
                    <a:pt x="76" y="62"/>
                    <a:pt x="76" y="62"/>
                    <a:pt x="76" y="62"/>
                  </a:cubicBezTo>
                  <a:cubicBezTo>
                    <a:pt x="75" y="62"/>
                    <a:pt x="74" y="61"/>
                    <a:pt x="74" y="59"/>
                  </a:cubicBezTo>
                  <a:cubicBezTo>
                    <a:pt x="74" y="49"/>
                    <a:pt x="74" y="49"/>
                    <a:pt x="74" y="49"/>
                  </a:cubicBezTo>
                  <a:cubicBezTo>
                    <a:pt x="74" y="47"/>
                    <a:pt x="75" y="46"/>
                    <a:pt x="76" y="46"/>
                  </a:cubicBezTo>
                  <a:lnTo>
                    <a:pt x="86" y="46"/>
                  </a:lnTo>
                  <a:close/>
                  <a:moveTo>
                    <a:pt x="54" y="5"/>
                  </a:moveTo>
                  <a:cubicBezTo>
                    <a:pt x="24" y="5"/>
                    <a:pt x="24" y="5"/>
                    <a:pt x="24" y="5"/>
                  </a:cubicBezTo>
                  <a:cubicBezTo>
                    <a:pt x="22" y="8"/>
                    <a:pt x="22" y="8"/>
                    <a:pt x="22" y="8"/>
                  </a:cubicBezTo>
                  <a:cubicBezTo>
                    <a:pt x="22" y="0"/>
                    <a:pt x="22" y="0"/>
                    <a:pt x="22" y="0"/>
                  </a:cubicBezTo>
                  <a:cubicBezTo>
                    <a:pt x="22" y="0"/>
                    <a:pt x="22" y="0"/>
                    <a:pt x="22" y="0"/>
                  </a:cubicBezTo>
                  <a:cubicBezTo>
                    <a:pt x="54" y="0"/>
                    <a:pt x="54" y="0"/>
                    <a:pt x="54" y="0"/>
                  </a:cubicBezTo>
                  <a:cubicBezTo>
                    <a:pt x="54" y="5"/>
                    <a:pt x="54" y="5"/>
                    <a:pt x="54" y="5"/>
                  </a:cubicBezTo>
                  <a:close/>
                  <a:moveTo>
                    <a:pt x="22" y="82"/>
                  </a:moveTo>
                  <a:cubicBezTo>
                    <a:pt x="22" y="82"/>
                    <a:pt x="22" y="82"/>
                    <a:pt x="22" y="82"/>
                  </a:cubicBezTo>
                  <a:cubicBezTo>
                    <a:pt x="23" y="82"/>
                    <a:pt x="24" y="82"/>
                    <a:pt x="24" y="81"/>
                  </a:cubicBezTo>
                  <a:cubicBezTo>
                    <a:pt x="24" y="81"/>
                    <a:pt x="24" y="81"/>
                    <a:pt x="24" y="81"/>
                  </a:cubicBezTo>
                  <a:cubicBezTo>
                    <a:pt x="24" y="81"/>
                    <a:pt x="24" y="81"/>
                    <a:pt x="24" y="81"/>
                  </a:cubicBezTo>
                  <a:cubicBezTo>
                    <a:pt x="24" y="81"/>
                    <a:pt x="25" y="80"/>
                    <a:pt x="25" y="80"/>
                  </a:cubicBezTo>
                  <a:cubicBezTo>
                    <a:pt x="25" y="68"/>
                    <a:pt x="25" y="68"/>
                    <a:pt x="25" y="68"/>
                  </a:cubicBezTo>
                  <a:cubicBezTo>
                    <a:pt x="25" y="66"/>
                    <a:pt x="26" y="65"/>
                    <a:pt x="27" y="65"/>
                  </a:cubicBezTo>
                  <a:cubicBezTo>
                    <a:pt x="54" y="65"/>
                    <a:pt x="54" y="65"/>
                    <a:pt x="54" y="65"/>
                  </a:cubicBezTo>
                  <a:cubicBezTo>
                    <a:pt x="54" y="70"/>
                    <a:pt x="54" y="70"/>
                    <a:pt x="54" y="70"/>
                  </a:cubicBezTo>
                  <a:cubicBezTo>
                    <a:pt x="29" y="70"/>
                    <a:pt x="29" y="70"/>
                    <a:pt x="29" y="70"/>
                  </a:cubicBezTo>
                  <a:cubicBezTo>
                    <a:pt x="29" y="80"/>
                    <a:pt x="29" y="80"/>
                    <a:pt x="29" y="80"/>
                  </a:cubicBezTo>
                  <a:cubicBezTo>
                    <a:pt x="29" y="82"/>
                    <a:pt x="29" y="83"/>
                    <a:pt x="27" y="85"/>
                  </a:cubicBezTo>
                  <a:cubicBezTo>
                    <a:pt x="27" y="85"/>
                    <a:pt x="27" y="85"/>
                    <a:pt x="27" y="85"/>
                  </a:cubicBezTo>
                  <a:cubicBezTo>
                    <a:pt x="26" y="86"/>
                    <a:pt x="24" y="87"/>
                    <a:pt x="22" y="87"/>
                  </a:cubicBezTo>
                  <a:cubicBezTo>
                    <a:pt x="22" y="87"/>
                    <a:pt x="22" y="87"/>
                    <a:pt x="22" y="87"/>
                  </a:cubicBezTo>
                  <a:cubicBezTo>
                    <a:pt x="22" y="82"/>
                    <a:pt x="22" y="82"/>
                    <a:pt x="22" y="82"/>
                  </a:cubicBezTo>
                  <a:close/>
                  <a:moveTo>
                    <a:pt x="54" y="6"/>
                  </a:moveTo>
                  <a:cubicBezTo>
                    <a:pt x="28" y="6"/>
                    <a:pt x="28" y="6"/>
                    <a:pt x="28" y="6"/>
                  </a:cubicBezTo>
                  <a:cubicBezTo>
                    <a:pt x="28" y="6"/>
                    <a:pt x="28" y="6"/>
                    <a:pt x="28" y="6"/>
                  </a:cubicBezTo>
                  <a:cubicBezTo>
                    <a:pt x="27" y="6"/>
                    <a:pt x="27" y="7"/>
                    <a:pt x="26" y="8"/>
                  </a:cubicBezTo>
                  <a:cubicBezTo>
                    <a:pt x="22" y="16"/>
                    <a:pt x="22" y="16"/>
                    <a:pt x="22" y="16"/>
                  </a:cubicBezTo>
                  <a:cubicBezTo>
                    <a:pt x="22" y="28"/>
                    <a:pt x="22" y="28"/>
                    <a:pt x="22" y="28"/>
                  </a:cubicBezTo>
                  <a:cubicBezTo>
                    <a:pt x="54" y="28"/>
                    <a:pt x="54" y="28"/>
                    <a:pt x="54" y="28"/>
                  </a:cubicBezTo>
                  <a:cubicBezTo>
                    <a:pt x="54" y="23"/>
                    <a:pt x="54" y="23"/>
                    <a:pt x="54" y="23"/>
                  </a:cubicBezTo>
                  <a:cubicBezTo>
                    <a:pt x="23" y="23"/>
                    <a:pt x="23" y="23"/>
                    <a:pt x="23" y="23"/>
                  </a:cubicBezTo>
                  <a:cubicBezTo>
                    <a:pt x="30" y="11"/>
                    <a:pt x="30" y="11"/>
                    <a:pt x="30" y="11"/>
                  </a:cubicBezTo>
                  <a:cubicBezTo>
                    <a:pt x="54" y="11"/>
                    <a:pt x="54" y="11"/>
                    <a:pt x="54" y="11"/>
                  </a:cubicBezTo>
                  <a:cubicBezTo>
                    <a:pt x="54" y="6"/>
                    <a:pt x="54" y="6"/>
                    <a:pt x="54" y="6"/>
                  </a:cubicBezTo>
                  <a:close/>
                  <a:moveTo>
                    <a:pt x="22" y="62"/>
                  </a:moveTo>
                  <a:cubicBezTo>
                    <a:pt x="22" y="57"/>
                    <a:pt x="22" y="57"/>
                    <a:pt x="22" y="57"/>
                  </a:cubicBezTo>
                  <a:cubicBezTo>
                    <a:pt x="30" y="57"/>
                    <a:pt x="30" y="57"/>
                    <a:pt x="30" y="57"/>
                  </a:cubicBezTo>
                  <a:cubicBezTo>
                    <a:pt x="30" y="51"/>
                    <a:pt x="30" y="51"/>
                    <a:pt x="30" y="51"/>
                  </a:cubicBezTo>
                  <a:cubicBezTo>
                    <a:pt x="22" y="51"/>
                    <a:pt x="22" y="51"/>
                    <a:pt x="22" y="51"/>
                  </a:cubicBezTo>
                  <a:cubicBezTo>
                    <a:pt x="22" y="46"/>
                    <a:pt x="22" y="46"/>
                    <a:pt x="22" y="46"/>
                  </a:cubicBezTo>
                  <a:cubicBezTo>
                    <a:pt x="32" y="46"/>
                    <a:pt x="32" y="46"/>
                    <a:pt x="32" y="46"/>
                  </a:cubicBezTo>
                  <a:cubicBezTo>
                    <a:pt x="34" y="46"/>
                    <a:pt x="35" y="47"/>
                    <a:pt x="35" y="49"/>
                  </a:cubicBezTo>
                  <a:cubicBezTo>
                    <a:pt x="35" y="59"/>
                    <a:pt x="35" y="59"/>
                    <a:pt x="35" y="59"/>
                  </a:cubicBezTo>
                  <a:cubicBezTo>
                    <a:pt x="35" y="61"/>
                    <a:pt x="34" y="62"/>
                    <a:pt x="32" y="62"/>
                  </a:cubicBezTo>
                  <a:lnTo>
                    <a:pt x="22" y="62"/>
                  </a:lnTo>
                  <a:close/>
                  <a:moveTo>
                    <a:pt x="22" y="8"/>
                  </a:moveTo>
                  <a:cubicBezTo>
                    <a:pt x="15" y="22"/>
                    <a:pt x="15" y="22"/>
                    <a:pt x="15" y="22"/>
                  </a:cubicBezTo>
                  <a:cubicBezTo>
                    <a:pt x="15" y="22"/>
                    <a:pt x="15" y="22"/>
                    <a:pt x="15" y="22"/>
                  </a:cubicBezTo>
                  <a:cubicBezTo>
                    <a:pt x="15" y="22"/>
                    <a:pt x="15" y="22"/>
                    <a:pt x="15" y="22"/>
                  </a:cubicBezTo>
                  <a:cubicBezTo>
                    <a:pt x="5" y="33"/>
                    <a:pt x="5" y="33"/>
                    <a:pt x="5" y="33"/>
                  </a:cubicBezTo>
                  <a:cubicBezTo>
                    <a:pt x="5" y="65"/>
                    <a:pt x="5" y="65"/>
                    <a:pt x="5" y="65"/>
                  </a:cubicBezTo>
                  <a:cubicBezTo>
                    <a:pt x="5" y="68"/>
                    <a:pt x="5" y="68"/>
                    <a:pt x="5" y="68"/>
                  </a:cubicBezTo>
                  <a:cubicBezTo>
                    <a:pt x="5" y="80"/>
                    <a:pt x="5" y="80"/>
                    <a:pt x="5" y="80"/>
                  </a:cubicBezTo>
                  <a:cubicBezTo>
                    <a:pt x="5" y="80"/>
                    <a:pt x="5" y="81"/>
                    <a:pt x="5" y="81"/>
                  </a:cubicBezTo>
                  <a:cubicBezTo>
                    <a:pt x="6" y="81"/>
                    <a:pt x="6" y="81"/>
                    <a:pt x="6" y="81"/>
                  </a:cubicBezTo>
                  <a:cubicBezTo>
                    <a:pt x="6" y="82"/>
                    <a:pt x="7" y="82"/>
                    <a:pt x="7" y="82"/>
                  </a:cubicBezTo>
                  <a:cubicBezTo>
                    <a:pt x="22" y="82"/>
                    <a:pt x="22" y="82"/>
                    <a:pt x="22" y="82"/>
                  </a:cubicBezTo>
                  <a:cubicBezTo>
                    <a:pt x="22" y="87"/>
                    <a:pt x="22" y="87"/>
                    <a:pt x="22" y="87"/>
                  </a:cubicBezTo>
                  <a:cubicBezTo>
                    <a:pt x="7" y="87"/>
                    <a:pt x="7" y="87"/>
                    <a:pt x="7" y="87"/>
                  </a:cubicBezTo>
                  <a:cubicBezTo>
                    <a:pt x="5" y="87"/>
                    <a:pt x="4" y="86"/>
                    <a:pt x="2" y="85"/>
                  </a:cubicBezTo>
                  <a:cubicBezTo>
                    <a:pt x="2" y="85"/>
                    <a:pt x="2" y="85"/>
                    <a:pt x="2" y="85"/>
                  </a:cubicBezTo>
                  <a:cubicBezTo>
                    <a:pt x="1" y="83"/>
                    <a:pt x="0" y="82"/>
                    <a:pt x="0" y="80"/>
                  </a:cubicBezTo>
                  <a:cubicBezTo>
                    <a:pt x="0" y="68"/>
                    <a:pt x="0" y="68"/>
                    <a:pt x="0" y="68"/>
                  </a:cubicBezTo>
                  <a:cubicBezTo>
                    <a:pt x="0" y="65"/>
                    <a:pt x="0" y="65"/>
                    <a:pt x="0" y="65"/>
                  </a:cubicBezTo>
                  <a:cubicBezTo>
                    <a:pt x="0" y="32"/>
                    <a:pt x="0" y="32"/>
                    <a:pt x="0" y="32"/>
                  </a:cubicBezTo>
                  <a:cubicBezTo>
                    <a:pt x="0" y="32"/>
                    <a:pt x="0" y="32"/>
                    <a:pt x="0" y="32"/>
                  </a:cubicBezTo>
                  <a:cubicBezTo>
                    <a:pt x="0" y="31"/>
                    <a:pt x="0" y="31"/>
                    <a:pt x="1" y="30"/>
                  </a:cubicBezTo>
                  <a:cubicBezTo>
                    <a:pt x="11" y="19"/>
                    <a:pt x="11" y="19"/>
                    <a:pt x="11" y="19"/>
                  </a:cubicBezTo>
                  <a:cubicBezTo>
                    <a:pt x="20" y="1"/>
                    <a:pt x="20" y="1"/>
                    <a:pt x="20" y="1"/>
                  </a:cubicBezTo>
                  <a:cubicBezTo>
                    <a:pt x="21" y="1"/>
                    <a:pt x="21" y="0"/>
                    <a:pt x="22" y="0"/>
                  </a:cubicBezTo>
                  <a:cubicBezTo>
                    <a:pt x="22" y="8"/>
                    <a:pt x="22" y="8"/>
                    <a:pt x="22" y="8"/>
                  </a:cubicBezTo>
                  <a:close/>
                  <a:moveTo>
                    <a:pt x="22" y="16"/>
                  </a:moveTo>
                  <a:cubicBezTo>
                    <a:pt x="17" y="24"/>
                    <a:pt x="17" y="24"/>
                    <a:pt x="17" y="24"/>
                  </a:cubicBezTo>
                  <a:cubicBezTo>
                    <a:pt x="17" y="25"/>
                    <a:pt x="17" y="25"/>
                    <a:pt x="17" y="26"/>
                  </a:cubicBezTo>
                  <a:cubicBezTo>
                    <a:pt x="17" y="27"/>
                    <a:pt x="18" y="28"/>
                    <a:pt x="20" y="28"/>
                  </a:cubicBezTo>
                  <a:cubicBezTo>
                    <a:pt x="22" y="28"/>
                    <a:pt x="22" y="28"/>
                    <a:pt x="22" y="28"/>
                  </a:cubicBezTo>
                  <a:cubicBezTo>
                    <a:pt x="22" y="16"/>
                    <a:pt x="22" y="16"/>
                    <a:pt x="22" y="16"/>
                  </a:cubicBezTo>
                  <a:close/>
                  <a:moveTo>
                    <a:pt x="22" y="46"/>
                  </a:moveTo>
                  <a:cubicBezTo>
                    <a:pt x="12" y="46"/>
                    <a:pt x="12" y="46"/>
                    <a:pt x="12" y="46"/>
                  </a:cubicBezTo>
                  <a:cubicBezTo>
                    <a:pt x="10" y="46"/>
                    <a:pt x="9" y="47"/>
                    <a:pt x="9" y="49"/>
                  </a:cubicBezTo>
                  <a:cubicBezTo>
                    <a:pt x="9" y="59"/>
                    <a:pt x="9" y="59"/>
                    <a:pt x="9" y="59"/>
                  </a:cubicBezTo>
                  <a:cubicBezTo>
                    <a:pt x="9" y="61"/>
                    <a:pt x="10" y="62"/>
                    <a:pt x="12" y="62"/>
                  </a:cubicBezTo>
                  <a:cubicBezTo>
                    <a:pt x="22" y="62"/>
                    <a:pt x="22" y="62"/>
                    <a:pt x="22" y="62"/>
                  </a:cubicBezTo>
                  <a:cubicBezTo>
                    <a:pt x="22" y="57"/>
                    <a:pt x="22" y="57"/>
                    <a:pt x="22" y="57"/>
                  </a:cubicBezTo>
                  <a:cubicBezTo>
                    <a:pt x="14" y="57"/>
                    <a:pt x="14" y="57"/>
                    <a:pt x="14" y="57"/>
                  </a:cubicBezTo>
                  <a:cubicBezTo>
                    <a:pt x="14" y="51"/>
                    <a:pt x="14" y="51"/>
                    <a:pt x="14" y="51"/>
                  </a:cubicBezTo>
                  <a:cubicBezTo>
                    <a:pt x="22" y="51"/>
                    <a:pt x="22" y="51"/>
                    <a:pt x="22" y="51"/>
                  </a:cubicBezTo>
                  <a:lnTo>
                    <a:pt x="22" y="4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7" name="Freeform 255"/>
            <p:cNvSpPr>
              <a:spLocks noEditPoints="1"/>
            </p:cNvSpPr>
            <p:nvPr/>
          </p:nvSpPr>
          <p:spPr bwMode="auto">
            <a:xfrm>
              <a:off x="5837552" y="3082710"/>
              <a:ext cx="229496" cy="213232"/>
            </a:xfrm>
            <a:custGeom>
              <a:avLst/>
              <a:gdLst>
                <a:gd name="T0" fmla="*/ 46 w 89"/>
                <a:gd name="T1" fmla="*/ 12 h 83"/>
                <a:gd name="T2" fmla="*/ 76 w 89"/>
                <a:gd name="T3" fmla="*/ 13 h 83"/>
                <a:gd name="T4" fmla="*/ 84 w 89"/>
                <a:gd name="T5" fmla="*/ 29 h 83"/>
                <a:gd name="T6" fmla="*/ 74 w 89"/>
                <a:gd name="T7" fmla="*/ 65 h 83"/>
                <a:gd name="T8" fmla="*/ 68 w 89"/>
                <a:gd name="T9" fmla="*/ 73 h 83"/>
                <a:gd name="T10" fmla="*/ 60 w 89"/>
                <a:gd name="T11" fmla="*/ 76 h 83"/>
                <a:gd name="T12" fmla="*/ 46 w 89"/>
                <a:gd name="T13" fmla="*/ 72 h 83"/>
                <a:gd name="T14" fmla="*/ 46 w 89"/>
                <a:gd name="T15" fmla="*/ 77 h 83"/>
                <a:gd name="T16" fmla="*/ 59 w 89"/>
                <a:gd name="T17" fmla="*/ 80 h 83"/>
                <a:gd name="T18" fmla="*/ 78 w 89"/>
                <a:gd name="T19" fmla="*/ 69 h 83"/>
                <a:gd name="T20" fmla="*/ 89 w 89"/>
                <a:gd name="T21" fmla="*/ 34 h 83"/>
                <a:gd name="T22" fmla="*/ 80 w 89"/>
                <a:gd name="T23" fmla="*/ 10 h 83"/>
                <a:gd name="T24" fmla="*/ 51 w 89"/>
                <a:gd name="T25" fmla="*/ 5 h 83"/>
                <a:gd name="T26" fmla="*/ 46 w 89"/>
                <a:gd name="T27" fmla="*/ 6 h 83"/>
                <a:gd name="T28" fmla="*/ 46 w 89"/>
                <a:gd name="T29" fmla="*/ 12 h 83"/>
                <a:gd name="T30" fmla="*/ 24 w 89"/>
                <a:gd name="T31" fmla="*/ 74 h 83"/>
                <a:gd name="T32" fmla="*/ 17 w 89"/>
                <a:gd name="T33" fmla="*/ 65 h 83"/>
                <a:gd name="T34" fmla="*/ 7 w 89"/>
                <a:gd name="T35" fmla="*/ 39 h 83"/>
                <a:gd name="T36" fmla="*/ 7 w 89"/>
                <a:gd name="T37" fmla="*/ 39 h 83"/>
                <a:gd name="T38" fmla="*/ 14 w 89"/>
                <a:gd name="T39" fmla="*/ 13 h 83"/>
                <a:gd name="T40" fmla="*/ 45 w 89"/>
                <a:gd name="T41" fmla="*/ 11 h 83"/>
                <a:gd name="T42" fmla="*/ 46 w 89"/>
                <a:gd name="T43" fmla="*/ 12 h 83"/>
                <a:gd name="T44" fmla="*/ 46 w 89"/>
                <a:gd name="T45" fmla="*/ 6 h 83"/>
                <a:gd name="T46" fmla="*/ 40 w 89"/>
                <a:gd name="T47" fmla="*/ 5 h 83"/>
                <a:gd name="T48" fmla="*/ 5 w 89"/>
                <a:gd name="T49" fmla="*/ 18 h 83"/>
                <a:gd name="T50" fmla="*/ 5 w 89"/>
                <a:gd name="T51" fmla="*/ 52 h 83"/>
                <a:gd name="T52" fmla="*/ 16 w 89"/>
                <a:gd name="T53" fmla="*/ 73 h 83"/>
                <a:gd name="T54" fmla="*/ 23 w 89"/>
                <a:gd name="T55" fmla="*/ 79 h 83"/>
                <a:gd name="T56" fmla="*/ 40 w 89"/>
                <a:gd name="T57" fmla="*/ 78 h 83"/>
                <a:gd name="T58" fmla="*/ 46 w 89"/>
                <a:gd name="T59" fmla="*/ 77 h 83"/>
                <a:gd name="T60" fmla="*/ 46 w 89"/>
                <a:gd name="T61" fmla="*/ 72 h 83"/>
                <a:gd name="T62" fmla="*/ 39 w 89"/>
                <a:gd name="T63" fmla="*/ 73 h 83"/>
                <a:gd name="T64" fmla="*/ 24 w 89"/>
                <a:gd name="T6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3">
                  <a:moveTo>
                    <a:pt x="46" y="12"/>
                  </a:moveTo>
                  <a:cubicBezTo>
                    <a:pt x="51" y="12"/>
                    <a:pt x="64" y="1"/>
                    <a:pt x="76" y="13"/>
                  </a:cubicBezTo>
                  <a:cubicBezTo>
                    <a:pt x="81" y="18"/>
                    <a:pt x="83" y="23"/>
                    <a:pt x="84" y="29"/>
                  </a:cubicBezTo>
                  <a:cubicBezTo>
                    <a:pt x="86" y="42"/>
                    <a:pt x="81" y="54"/>
                    <a:pt x="74" y="65"/>
                  </a:cubicBezTo>
                  <a:cubicBezTo>
                    <a:pt x="73" y="68"/>
                    <a:pt x="70" y="71"/>
                    <a:pt x="68" y="73"/>
                  </a:cubicBezTo>
                  <a:cubicBezTo>
                    <a:pt x="66" y="75"/>
                    <a:pt x="63" y="76"/>
                    <a:pt x="60" y="76"/>
                  </a:cubicBezTo>
                  <a:cubicBezTo>
                    <a:pt x="54" y="75"/>
                    <a:pt x="51" y="72"/>
                    <a:pt x="46" y="72"/>
                  </a:cubicBezTo>
                  <a:cubicBezTo>
                    <a:pt x="46" y="77"/>
                    <a:pt x="46" y="77"/>
                    <a:pt x="46" y="77"/>
                  </a:cubicBezTo>
                  <a:cubicBezTo>
                    <a:pt x="51" y="77"/>
                    <a:pt x="53" y="79"/>
                    <a:pt x="59" y="80"/>
                  </a:cubicBezTo>
                  <a:cubicBezTo>
                    <a:pt x="67" y="82"/>
                    <a:pt x="73" y="75"/>
                    <a:pt x="78" y="69"/>
                  </a:cubicBezTo>
                  <a:cubicBezTo>
                    <a:pt x="85" y="59"/>
                    <a:pt x="89" y="47"/>
                    <a:pt x="89" y="34"/>
                  </a:cubicBezTo>
                  <a:cubicBezTo>
                    <a:pt x="89" y="25"/>
                    <a:pt x="87" y="16"/>
                    <a:pt x="80" y="10"/>
                  </a:cubicBezTo>
                  <a:cubicBezTo>
                    <a:pt x="72" y="2"/>
                    <a:pt x="61" y="1"/>
                    <a:pt x="51" y="5"/>
                  </a:cubicBezTo>
                  <a:cubicBezTo>
                    <a:pt x="48" y="6"/>
                    <a:pt x="47" y="6"/>
                    <a:pt x="46" y="6"/>
                  </a:cubicBezTo>
                  <a:lnTo>
                    <a:pt x="46" y="12"/>
                  </a:lnTo>
                  <a:close/>
                  <a:moveTo>
                    <a:pt x="24" y="74"/>
                  </a:moveTo>
                  <a:cubicBezTo>
                    <a:pt x="21" y="71"/>
                    <a:pt x="19" y="69"/>
                    <a:pt x="17" y="65"/>
                  </a:cubicBezTo>
                  <a:cubicBezTo>
                    <a:pt x="12" y="58"/>
                    <a:pt x="8" y="49"/>
                    <a:pt x="7" y="39"/>
                  </a:cubicBezTo>
                  <a:cubicBezTo>
                    <a:pt x="7" y="39"/>
                    <a:pt x="7" y="39"/>
                    <a:pt x="7" y="39"/>
                  </a:cubicBezTo>
                  <a:cubicBezTo>
                    <a:pt x="6" y="30"/>
                    <a:pt x="7" y="20"/>
                    <a:pt x="14" y="13"/>
                  </a:cubicBezTo>
                  <a:cubicBezTo>
                    <a:pt x="24" y="4"/>
                    <a:pt x="34" y="8"/>
                    <a:pt x="45" y="11"/>
                  </a:cubicBezTo>
                  <a:cubicBezTo>
                    <a:pt x="45" y="12"/>
                    <a:pt x="45" y="12"/>
                    <a:pt x="46" y="12"/>
                  </a:cubicBezTo>
                  <a:cubicBezTo>
                    <a:pt x="46" y="6"/>
                    <a:pt x="46" y="6"/>
                    <a:pt x="46" y="6"/>
                  </a:cubicBezTo>
                  <a:cubicBezTo>
                    <a:pt x="44" y="6"/>
                    <a:pt x="43" y="6"/>
                    <a:pt x="40" y="5"/>
                  </a:cubicBezTo>
                  <a:cubicBezTo>
                    <a:pt x="26" y="0"/>
                    <a:pt x="12" y="5"/>
                    <a:pt x="5" y="18"/>
                  </a:cubicBezTo>
                  <a:cubicBezTo>
                    <a:pt x="0" y="28"/>
                    <a:pt x="1" y="41"/>
                    <a:pt x="5" y="52"/>
                  </a:cubicBezTo>
                  <a:cubicBezTo>
                    <a:pt x="7" y="59"/>
                    <a:pt x="11" y="67"/>
                    <a:pt x="16" y="73"/>
                  </a:cubicBezTo>
                  <a:cubicBezTo>
                    <a:pt x="18" y="75"/>
                    <a:pt x="20" y="77"/>
                    <a:pt x="23" y="79"/>
                  </a:cubicBezTo>
                  <a:cubicBezTo>
                    <a:pt x="29" y="83"/>
                    <a:pt x="34" y="80"/>
                    <a:pt x="40" y="78"/>
                  </a:cubicBezTo>
                  <a:cubicBezTo>
                    <a:pt x="42" y="77"/>
                    <a:pt x="44" y="77"/>
                    <a:pt x="46" y="77"/>
                  </a:cubicBezTo>
                  <a:cubicBezTo>
                    <a:pt x="46" y="72"/>
                    <a:pt x="46" y="72"/>
                    <a:pt x="46" y="72"/>
                  </a:cubicBezTo>
                  <a:cubicBezTo>
                    <a:pt x="44" y="72"/>
                    <a:pt x="41" y="72"/>
                    <a:pt x="39" y="73"/>
                  </a:cubicBezTo>
                  <a:cubicBezTo>
                    <a:pt x="33" y="75"/>
                    <a:pt x="29" y="78"/>
                    <a:pt x="24" y="7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8" name="Freeform 256"/>
            <p:cNvSpPr>
              <a:spLocks noEditPoints="1"/>
            </p:cNvSpPr>
            <p:nvPr/>
          </p:nvSpPr>
          <p:spPr bwMode="auto">
            <a:xfrm>
              <a:off x="5897185" y="3028498"/>
              <a:ext cx="63247" cy="68668"/>
            </a:xfrm>
            <a:custGeom>
              <a:avLst/>
              <a:gdLst>
                <a:gd name="T0" fmla="*/ 13 w 25"/>
                <a:gd name="T1" fmla="*/ 19 h 27"/>
                <a:gd name="T2" fmla="*/ 14 w 25"/>
                <a:gd name="T3" fmla="*/ 20 h 27"/>
                <a:gd name="T4" fmla="*/ 18 w 25"/>
                <a:gd name="T5" fmla="*/ 22 h 27"/>
                <a:gd name="T6" fmla="*/ 18 w 25"/>
                <a:gd name="T7" fmla="*/ 22 h 27"/>
                <a:gd name="T8" fmla="*/ 18 w 25"/>
                <a:gd name="T9" fmla="*/ 22 h 27"/>
                <a:gd name="T10" fmla="*/ 20 w 25"/>
                <a:gd name="T11" fmla="*/ 23 h 27"/>
                <a:gd name="T12" fmla="*/ 20 w 25"/>
                <a:gd name="T13" fmla="*/ 23 h 27"/>
                <a:gd name="T14" fmla="*/ 19 w 25"/>
                <a:gd name="T15" fmla="*/ 18 h 27"/>
                <a:gd name="T16" fmla="*/ 16 w 25"/>
                <a:gd name="T17" fmla="*/ 13 h 27"/>
                <a:gd name="T18" fmla="*/ 13 w 25"/>
                <a:gd name="T19" fmla="*/ 9 h 27"/>
                <a:gd name="T20" fmla="*/ 13 w 25"/>
                <a:gd name="T21" fmla="*/ 3 h 27"/>
                <a:gd name="T22" fmla="*/ 13 w 25"/>
                <a:gd name="T23" fmla="*/ 4 h 27"/>
                <a:gd name="T24" fmla="*/ 13 w 25"/>
                <a:gd name="T25" fmla="*/ 4 h 27"/>
                <a:gd name="T26" fmla="*/ 20 w 25"/>
                <a:gd name="T27" fmla="*/ 10 h 27"/>
                <a:gd name="T28" fmla="*/ 24 w 25"/>
                <a:gd name="T29" fmla="*/ 17 h 27"/>
                <a:gd name="T30" fmla="*/ 25 w 25"/>
                <a:gd name="T31" fmla="*/ 25 h 27"/>
                <a:gd name="T32" fmla="*/ 25 w 25"/>
                <a:gd name="T33" fmla="*/ 25 h 27"/>
                <a:gd name="T34" fmla="*/ 24 w 25"/>
                <a:gd name="T35" fmla="*/ 26 h 27"/>
                <a:gd name="T36" fmla="*/ 22 w 25"/>
                <a:gd name="T37" fmla="*/ 27 h 27"/>
                <a:gd name="T38" fmla="*/ 22 w 25"/>
                <a:gd name="T39" fmla="*/ 27 h 27"/>
                <a:gd name="T40" fmla="*/ 19 w 25"/>
                <a:gd name="T41" fmla="*/ 27 h 27"/>
                <a:gd name="T42" fmla="*/ 16 w 25"/>
                <a:gd name="T43" fmla="*/ 27 h 27"/>
                <a:gd name="T44" fmla="*/ 16 w 25"/>
                <a:gd name="T45" fmla="*/ 27 h 27"/>
                <a:gd name="T46" fmla="*/ 13 w 25"/>
                <a:gd name="T47" fmla="*/ 25 h 27"/>
                <a:gd name="T48" fmla="*/ 13 w 25"/>
                <a:gd name="T49" fmla="*/ 19 h 27"/>
                <a:gd name="T50" fmla="*/ 11 w 25"/>
                <a:gd name="T51" fmla="*/ 18 h 27"/>
                <a:gd name="T52" fmla="*/ 13 w 25"/>
                <a:gd name="T53" fmla="*/ 19 h 27"/>
                <a:gd name="T54" fmla="*/ 13 w 25"/>
                <a:gd name="T55" fmla="*/ 25 h 27"/>
                <a:gd name="T56" fmla="*/ 11 w 25"/>
                <a:gd name="T57" fmla="*/ 24 h 27"/>
                <a:gd name="T58" fmla="*/ 7 w 25"/>
                <a:gd name="T59" fmla="*/ 21 h 27"/>
                <a:gd name="T60" fmla="*/ 7 w 25"/>
                <a:gd name="T61" fmla="*/ 21 h 27"/>
                <a:gd name="T62" fmla="*/ 3 w 25"/>
                <a:gd name="T63" fmla="*/ 15 h 27"/>
                <a:gd name="T64" fmla="*/ 1 w 25"/>
                <a:gd name="T65" fmla="*/ 9 h 27"/>
                <a:gd name="T66" fmla="*/ 1 w 25"/>
                <a:gd name="T67" fmla="*/ 9 h 27"/>
                <a:gd name="T68" fmla="*/ 1 w 25"/>
                <a:gd name="T69" fmla="*/ 5 h 27"/>
                <a:gd name="T70" fmla="*/ 1 w 25"/>
                <a:gd name="T71" fmla="*/ 3 h 27"/>
                <a:gd name="T72" fmla="*/ 3 w 25"/>
                <a:gd name="T73" fmla="*/ 0 h 27"/>
                <a:gd name="T74" fmla="*/ 4 w 25"/>
                <a:gd name="T75" fmla="*/ 0 h 27"/>
                <a:gd name="T76" fmla="*/ 4 w 25"/>
                <a:gd name="T77" fmla="*/ 0 h 27"/>
                <a:gd name="T78" fmla="*/ 4 w 25"/>
                <a:gd name="T79" fmla="*/ 0 h 27"/>
                <a:gd name="T80" fmla="*/ 4 w 25"/>
                <a:gd name="T81" fmla="*/ 0 h 27"/>
                <a:gd name="T82" fmla="*/ 4 w 25"/>
                <a:gd name="T83" fmla="*/ 0 h 27"/>
                <a:gd name="T84" fmla="*/ 5 w 25"/>
                <a:gd name="T85" fmla="*/ 0 h 27"/>
                <a:gd name="T86" fmla="*/ 13 w 25"/>
                <a:gd name="T87" fmla="*/ 3 h 27"/>
                <a:gd name="T88" fmla="*/ 13 w 25"/>
                <a:gd name="T89" fmla="*/ 9 h 27"/>
                <a:gd name="T90" fmla="*/ 11 w 25"/>
                <a:gd name="T91" fmla="*/ 8 h 27"/>
                <a:gd name="T92" fmla="*/ 11 w 25"/>
                <a:gd name="T93" fmla="*/ 8 h 27"/>
                <a:gd name="T94" fmla="*/ 11 w 25"/>
                <a:gd name="T95" fmla="*/ 8 h 27"/>
                <a:gd name="T96" fmla="*/ 5 w 25"/>
                <a:gd name="T97" fmla="*/ 5 h 27"/>
                <a:gd name="T98" fmla="*/ 6 w 25"/>
                <a:gd name="T99" fmla="*/ 8 h 27"/>
                <a:gd name="T100" fmla="*/ 6 w 25"/>
                <a:gd name="T101" fmla="*/ 8 h 27"/>
                <a:gd name="T102" fmla="*/ 7 w 25"/>
                <a:gd name="T103" fmla="*/ 13 h 27"/>
                <a:gd name="T104" fmla="*/ 11 w 25"/>
                <a:gd name="T105" fmla="*/ 18 h 27"/>
                <a:gd name="T106" fmla="*/ 11 w 25"/>
                <a:gd name="T10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7">
                  <a:moveTo>
                    <a:pt x="13" y="19"/>
                  </a:moveTo>
                  <a:cubicBezTo>
                    <a:pt x="13" y="20"/>
                    <a:pt x="14" y="20"/>
                    <a:pt x="14" y="20"/>
                  </a:cubicBezTo>
                  <a:cubicBezTo>
                    <a:pt x="15" y="21"/>
                    <a:pt x="16" y="22"/>
                    <a:pt x="18" y="22"/>
                  </a:cubicBezTo>
                  <a:cubicBezTo>
                    <a:pt x="18" y="22"/>
                    <a:pt x="18" y="22"/>
                    <a:pt x="18" y="22"/>
                  </a:cubicBezTo>
                  <a:cubicBezTo>
                    <a:pt x="18" y="22"/>
                    <a:pt x="18" y="22"/>
                    <a:pt x="18" y="22"/>
                  </a:cubicBezTo>
                  <a:cubicBezTo>
                    <a:pt x="18" y="22"/>
                    <a:pt x="19" y="22"/>
                    <a:pt x="20" y="23"/>
                  </a:cubicBezTo>
                  <a:cubicBezTo>
                    <a:pt x="20" y="23"/>
                    <a:pt x="20" y="23"/>
                    <a:pt x="20" y="23"/>
                  </a:cubicBezTo>
                  <a:cubicBezTo>
                    <a:pt x="20" y="21"/>
                    <a:pt x="20" y="20"/>
                    <a:pt x="19" y="18"/>
                  </a:cubicBezTo>
                  <a:cubicBezTo>
                    <a:pt x="19" y="16"/>
                    <a:pt x="18" y="14"/>
                    <a:pt x="16" y="13"/>
                  </a:cubicBezTo>
                  <a:cubicBezTo>
                    <a:pt x="15" y="11"/>
                    <a:pt x="14" y="10"/>
                    <a:pt x="13" y="9"/>
                  </a:cubicBezTo>
                  <a:cubicBezTo>
                    <a:pt x="13" y="3"/>
                    <a:pt x="13" y="3"/>
                    <a:pt x="13" y="3"/>
                  </a:cubicBezTo>
                  <a:cubicBezTo>
                    <a:pt x="13" y="3"/>
                    <a:pt x="13" y="4"/>
                    <a:pt x="13" y="4"/>
                  </a:cubicBezTo>
                  <a:cubicBezTo>
                    <a:pt x="13" y="4"/>
                    <a:pt x="13" y="4"/>
                    <a:pt x="13" y="4"/>
                  </a:cubicBezTo>
                  <a:cubicBezTo>
                    <a:pt x="16" y="5"/>
                    <a:pt x="18" y="7"/>
                    <a:pt x="20" y="10"/>
                  </a:cubicBezTo>
                  <a:cubicBezTo>
                    <a:pt x="22" y="12"/>
                    <a:pt x="23" y="14"/>
                    <a:pt x="24" y="17"/>
                  </a:cubicBezTo>
                  <a:cubicBezTo>
                    <a:pt x="25" y="19"/>
                    <a:pt x="25" y="22"/>
                    <a:pt x="25" y="25"/>
                  </a:cubicBezTo>
                  <a:cubicBezTo>
                    <a:pt x="25" y="25"/>
                    <a:pt x="25" y="25"/>
                    <a:pt x="25" y="25"/>
                  </a:cubicBezTo>
                  <a:cubicBezTo>
                    <a:pt x="25" y="25"/>
                    <a:pt x="25" y="26"/>
                    <a:pt x="24" y="26"/>
                  </a:cubicBezTo>
                  <a:cubicBezTo>
                    <a:pt x="24" y="27"/>
                    <a:pt x="23" y="27"/>
                    <a:pt x="22" y="27"/>
                  </a:cubicBezTo>
                  <a:cubicBezTo>
                    <a:pt x="22" y="27"/>
                    <a:pt x="22" y="27"/>
                    <a:pt x="22" y="27"/>
                  </a:cubicBezTo>
                  <a:cubicBezTo>
                    <a:pt x="21" y="27"/>
                    <a:pt x="20" y="27"/>
                    <a:pt x="19" y="27"/>
                  </a:cubicBezTo>
                  <a:cubicBezTo>
                    <a:pt x="18" y="27"/>
                    <a:pt x="17" y="27"/>
                    <a:pt x="16" y="27"/>
                  </a:cubicBezTo>
                  <a:cubicBezTo>
                    <a:pt x="16" y="27"/>
                    <a:pt x="16" y="27"/>
                    <a:pt x="16" y="27"/>
                  </a:cubicBezTo>
                  <a:cubicBezTo>
                    <a:pt x="15" y="26"/>
                    <a:pt x="14" y="26"/>
                    <a:pt x="13" y="25"/>
                  </a:cubicBezTo>
                  <a:lnTo>
                    <a:pt x="13" y="19"/>
                  </a:lnTo>
                  <a:close/>
                  <a:moveTo>
                    <a:pt x="11" y="18"/>
                  </a:moveTo>
                  <a:cubicBezTo>
                    <a:pt x="11" y="18"/>
                    <a:pt x="12" y="19"/>
                    <a:pt x="13" y="19"/>
                  </a:cubicBezTo>
                  <a:cubicBezTo>
                    <a:pt x="13" y="25"/>
                    <a:pt x="13" y="25"/>
                    <a:pt x="13" y="25"/>
                  </a:cubicBezTo>
                  <a:cubicBezTo>
                    <a:pt x="12" y="25"/>
                    <a:pt x="12" y="25"/>
                    <a:pt x="11" y="24"/>
                  </a:cubicBezTo>
                  <a:cubicBezTo>
                    <a:pt x="10" y="23"/>
                    <a:pt x="8" y="22"/>
                    <a:pt x="7" y="21"/>
                  </a:cubicBezTo>
                  <a:cubicBezTo>
                    <a:pt x="7" y="21"/>
                    <a:pt x="7" y="21"/>
                    <a:pt x="7" y="21"/>
                  </a:cubicBezTo>
                  <a:cubicBezTo>
                    <a:pt x="6" y="19"/>
                    <a:pt x="4" y="17"/>
                    <a:pt x="3" y="15"/>
                  </a:cubicBezTo>
                  <a:cubicBezTo>
                    <a:pt x="2" y="13"/>
                    <a:pt x="1" y="11"/>
                    <a:pt x="1" y="9"/>
                  </a:cubicBezTo>
                  <a:cubicBezTo>
                    <a:pt x="1" y="9"/>
                    <a:pt x="1" y="9"/>
                    <a:pt x="1" y="9"/>
                  </a:cubicBezTo>
                  <a:cubicBezTo>
                    <a:pt x="1" y="8"/>
                    <a:pt x="1" y="7"/>
                    <a:pt x="1" y="5"/>
                  </a:cubicBezTo>
                  <a:cubicBezTo>
                    <a:pt x="0" y="5"/>
                    <a:pt x="1" y="4"/>
                    <a:pt x="1" y="3"/>
                  </a:cubicBezTo>
                  <a:cubicBezTo>
                    <a:pt x="1" y="1"/>
                    <a:pt x="2"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0"/>
                  </a:cubicBezTo>
                  <a:cubicBezTo>
                    <a:pt x="8" y="1"/>
                    <a:pt x="10" y="2"/>
                    <a:pt x="13" y="3"/>
                  </a:cubicBezTo>
                  <a:cubicBezTo>
                    <a:pt x="13" y="9"/>
                    <a:pt x="13" y="9"/>
                    <a:pt x="13" y="9"/>
                  </a:cubicBezTo>
                  <a:cubicBezTo>
                    <a:pt x="12" y="9"/>
                    <a:pt x="12" y="8"/>
                    <a:pt x="11" y="8"/>
                  </a:cubicBezTo>
                  <a:cubicBezTo>
                    <a:pt x="11" y="8"/>
                    <a:pt x="11" y="8"/>
                    <a:pt x="11" y="8"/>
                  </a:cubicBezTo>
                  <a:cubicBezTo>
                    <a:pt x="11" y="8"/>
                    <a:pt x="11" y="8"/>
                    <a:pt x="11" y="8"/>
                  </a:cubicBezTo>
                  <a:cubicBezTo>
                    <a:pt x="9" y="7"/>
                    <a:pt x="7" y="6"/>
                    <a:pt x="5" y="5"/>
                  </a:cubicBezTo>
                  <a:cubicBezTo>
                    <a:pt x="5" y="6"/>
                    <a:pt x="5" y="7"/>
                    <a:pt x="6" y="8"/>
                  </a:cubicBezTo>
                  <a:cubicBezTo>
                    <a:pt x="6" y="8"/>
                    <a:pt x="6" y="8"/>
                    <a:pt x="6" y="8"/>
                  </a:cubicBezTo>
                  <a:cubicBezTo>
                    <a:pt x="6" y="10"/>
                    <a:pt x="7" y="11"/>
                    <a:pt x="7" y="13"/>
                  </a:cubicBezTo>
                  <a:cubicBezTo>
                    <a:pt x="8" y="15"/>
                    <a:pt x="9" y="16"/>
                    <a:pt x="11" y="18"/>
                  </a:cubicBezTo>
                  <a:cubicBezTo>
                    <a:pt x="11" y="18"/>
                    <a:pt x="11" y="18"/>
                    <a:pt x="11" y="1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99" name="Freeform 259"/>
            <p:cNvSpPr>
              <a:spLocks noEditPoints="1"/>
            </p:cNvSpPr>
            <p:nvPr/>
          </p:nvSpPr>
          <p:spPr bwMode="auto">
            <a:xfrm>
              <a:off x="6018256" y="2690580"/>
              <a:ext cx="202389" cy="321654"/>
            </a:xfrm>
            <a:custGeom>
              <a:avLst/>
              <a:gdLst>
                <a:gd name="T0" fmla="*/ 74 w 79"/>
                <a:gd name="T1" fmla="*/ 72 h 125"/>
                <a:gd name="T2" fmla="*/ 74 w 79"/>
                <a:gd name="T3" fmla="*/ 5 h 125"/>
                <a:gd name="T4" fmla="*/ 42 w 79"/>
                <a:gd name="T5" fmla="*/ 5 h 125"/>
                <a:gd name="T6" fmla="*/ 40 w 79"/>
                <a:gd name="T7" fmla="*/ 10 h 125"/>
                <a:gd name="T8" fmla="*/ 40 w 79"/>
                <a:gd name="T9" fmla="*/ 0 h 125"/>
                <a:gd name="T10" fmla="*/ 40 w 79"/>
                <a:gd name="T11" fmla="*/ 0 h 125"/>
                <a:gd name="T12" fmla="*/ 77 w 79"/>
                <a:gd name="T13" fmla="*/ 0 h 125"/>
                <a:gd name="T14" fmla="*/ 79 w 79"/>
                <a:gd name="T15" fmla="*/ 3 h 125"/>
                <a:gd name="T16" fmla="*/ 79 w 79"/>
                <a:gd name="T17" fmla="*/ 72 h 125"/>
                <a:gd name="T18" fmla="*/ 79 w 79"/>
                <a:gd name="T19" fmla="*/ 72 h 125"/>
                <a:gd name="T20" fmla="*/ 79 w 79"/>
                <a:gd name="T21" fmla="*/ 73 h 125"/>
                <a:gd name="T22" fmla="*/ 59 w 79"/>
                <a:gd name="T23" fmla="*/ 123 h 125"/>
                <a:gd name="T24" fmla="*/ 59 w 79"/>
                <a:gd name="T25" fmla="*/ 123 h 125"/>
                <a:gd name="T26" fmla="*/ 56 w 79"/>
                <a:gd name="T27" fmla="*/ 124 h 125"/>
                <a:gd name="T28" fmla="*/ 40 w 79"/>
                <a:gd name="T29" fmla="*/ 117 h 125"/>
                <a:gd name="T30" fmla="*/ 40 w 79"/>
                <a:gd name="T31" fmla="*/ 112 h 125"/>
                <a:gd name="T32" fmla="*/ 55 w 79"/>
                <a:gd name="T33" fmla="*/ 119 h 125"/>
                <a:gd name="T34" fmla="*/ 74 w 79"/>
                <a:gd name="T35" fmla="*/ 72 h 125"/>
                <a:gd name="T36" fmla="*/ 40 w 79"/>
                <a:gd name="T37" fmla="*/ 10 h 125"/>
                <a:gd name="T38" fmla="*/ 6 w 79"/>
                <a:gd name="T39" fmla="*/ 97 h 125"/>
                <a:gd name="T40" fmla="*/ 40 w 79"/>
                <a:gd name="T41" fmla="*/ 112 h 125"/>
                <a:gd name="T42" fmla="*/ 40 w 79"/>
                <a:gd name="T43" fmla="*/ 117 h 125"/>
                <a:gd name="T44" fmla="*/ 2 w 79"/>
                <a:gd name="T45" fmla="*/ 100 h 125"/>
                <a:gd name="T46" fmla="*/ 2 w 79"/>
                <a:gd name="T47" fmla="*/ 100 h 125"/>
                <a:gd name="T48" fmla="*/ 1 w 79"/>
                <a:gd name="T49" fmla="*/ 97 h 125"/>
                <a:gd name="T50" fmla="*/ 38 w 79"/>
                <a:gd name="T51" fmla="*/ 2 h 125"/>
                <a:gd name="T52" fmla="*/ 40 w 79"/>
                <a:gd name="T53" fmla="*/ 0 h 125"/>
                <a:gd name="T54" fmla="*/ 40 w 79"/>
                <a:gd name="T55"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5">
                  <a:moveTo>
                    <a:pt x="74" y="72"/>
                  </a:moveTo>
                  <a:cubicBezTo>
                    <a:pt x="74" y="5"/>
                    <a:pt x="74" y="5"/>
                    <a:pt x="74" y="5"/>
                  </a:cubicBezTo>
                  <a:cubicBezTo>
                    <a:pt x="42" y="5"/>
                    <a:pt x="42" y="5"/>
                    <a:pt x="42" y="5"/>
                  </a:cubicBezTo>
                  <a:cubicBezTo>
                    <a:pt x="40" y="10"/>
                    <a:pt x="40" y="10"/>
                    <a:pt x="40" y="10"/>
                  </a:cubicBezTo>
                  <a:cubicBezTo>
                    <a:pt x="40" y="0"/>
                    <a:pt x="40" y="0"/>
                    <a:pt x="40" y="0"/>
                  </a:cubicBezTo>
                  <a:cubicBezTo>
                    <a:pt x="40" y="0"/>
                    <a:pt x="40" y="0"/>
                    <a:pt x="40" y="0"/>
                  </a:cubicBezTo>
                  <a:cubicBezTo>
                    <a:pt x="77" y="0"/>
                    <a:pt x="77" y="0"/>
                    <a:pt x="77" y="0"/>
                  </a:cubicBezTo>
                  <a:cubicBezTo>
                    <a:pt x="78" y="0"/>
                    <a:pt x="79" y="1"/>
                    <a:pt x="79" y="3"/>
                  </a:cubicBezTo>
                  <a:cubicBezTo>
                    <a:pt x="79" y="72"/>
                    <a:pt x="79" y="72"/>
                    <a:pt x="79" y="72"/>
                  </a:cubicBezTo>
                  <a:cubicBezTo>
                    <a:pt x="79" y="72"/>
                    <a:pt x="79" y="72"/>
                    <a:pt x="79" y="72"/>
                  </a:cubicBezTo>
                  <a:cubicBezTo>
                    <a:pt x="79" y="72"/>
                    <a:pt x="79" y="73"/>
                    <a:pt x="79" y="73"/>
                  </a:cubicBezTo>
                  <a:cubicBezTo>
                    <a:pt x="59" y="123"/>
                    <a:pt x="59" y="123"/>
                    <a:pt x="59" y="123"/>
                  </a:cubicBezTo>
                  <a:cubicBezTo>
                    <a:pt x="59" y="123"/>
                    <a:pt x="59" y="123"/>
                    <a:pt x="59" y="123"/>
                  </a:cubicBezTo>
                  <a:cubicBezTo>
                    <a:pt x="58" y="124"/>
                    <a:pt x="57" y="125"/>
                    <a:pt x="56" y="124"/>
                  </a:cubicBezTo>
                  <a:cubicBezTo>
                    <a:pt x="40" y="117"/>
                    <a:pt x="40" y="117"/>
                    <a:pt x="40" y="117"/>
                  </a:cubicBezTo>
                  <a:cubicBezTo>
                    <a:pt x="40" y="112"/>
                    <a:pt x="40" y="112"/>
                    <a:pt x="40" y="112"/>
                  </a:cubicBezTo>
                  <a:cubicBezTo>
                    <a:pt x="55" y="119"/>
                    <a:pt x="55" y="119"/>
                    <a:pt x="55" y="119"/>
                  </a:cubicBezTo>
                  <a:lnTo>
                    <a:pt x="74" y="72"/>
                  </a:lnTo>
                  <a:close/>
                  <a:moveTo>
                    <a:pt x="40" y="10"/>
                  </a:moveTo>
                  <a:cubicBezTo>
                    <a:pt x="6" y="97"/>
                    <a:pt x="6" y="97"/>
                    <a:pt x="6" y="97"/>
                  </a:cubicBezTo>
                  <a:cubicBezTo>
                    <a:pt x="40" y="112"/>
                    <a:pt x="40" y="112"/>
                    <a:pt x="40" y="112"/>
                  </a:cubicBezTo>
                  <a:cubicBezTo>
                    <a:pt x="40" y="117"/>
                    <a:pt x="40" y="117"/>
                    <a:pt x="40" y="117"/>
                  </a:cubicBezTo>
                  <a:cubicBezTo>
                    <a:pt x="2" y="100"/>
                    <a:pt x="2" y="100"/>
                    <a:pt x="2" y="100"/>
                  </a:cubicBezTo>
                  <a:cubicBezTo>
                    <a:pt x="2" y="100"/>
                    <a:pt x="2" y="100"/>
                    <a:pt x="2" y="100"/>
                  </a:cubicBezTo>
                  <a:cubicBezTo>
                    <a:pt x="1" y="100"/>
                    <a:pt x="0" y="99"/>
                    <a:pt x="1" y="97"/>
                  </a:cubicBezTo>
                  <a:cubicBezTo>
                    <a:pt x="38" y="2"/>
                    <a:pt x="38" y="2"/>
                    <a:pt x="38" y="2"/>
                  </a:cubicBezTo>
                  <a:cubicBezTo>
                    <a:pt x="38" y="1"/>
                    <a:pt x="39" y="0"/>
                    <a:pt x="40" y="0"/>
                  </a:cubicBezTo>
                  <a:lnTo>
                    <a:pt x="40" y="10"/>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0" name="Freeform 260"/>
            <p:cNvSpPr>
              <a:spLocks noEditPoints="1"/>
            </p:cNvSpPr>
            <p:nvPr/>
          </p:nvSpPr>
          <p:spPr bwMode="auto">
            <a:xfrm>
              <a:off x="6220645" y="2690580"/>
              <a:ext cx="48790" cy="108424"/>
            </a:xfrm>
            <a:custGeom>
              <a:avLst/>
              <a:gdLst>
                <a:gd name="T0" fmla="*/ 9 w 19"/>
                <a:gd name="T1" fmla="*/ 29 h 42"/>
                <a:gd name="T2" fmla="*/ 11 w 19"/>
                <a:gd name="T3" fmla="*/ 23 h 42"/>
                <a:gd name="T4" fmla="*/ 13 w 19"/>
                <a:gd name="T5" fmla="*/ 5 h 42"/>
                <a:gd name="T6" fmla="*/ 9 w 19"/>
                <a:gd name="T7" fmla="*/ 5 h 42"/>
                <a:gd name="T8" fmla="*/ 9 w 19"/>
                <a:gd name="T9" fmla="*/ 0 h 42"/>
                <a:gd name="T10" fmla="*/ 16 w 19"/>
                <a:gd name="T11" fmla="*/ 0 h 42"/>
                <a:gd name="T12" fmla="*/ 16 w 19"/>
                <a:gd name="T13" fmla="*/ 0 h 42"/>
                <a:gd name="T14" fmla="*/ 17 w 19"/>
                <a:gd name="T15" fmla="*/ 1 h 42"/>
                <a:gd name="T16" fmla="*/ 18 w 19"/>
                <a:gd name="T17" fmla="*/ 4 h 42"/>
                <a:gd name="T18" fmla="*/ 16 w 19"/>
                <a:gd name="T19" fmla="*/ 25 h 42"/>
                <a:gd name="T20" fmla="*/ 9 w 19"/>
                <a:gd name="T21" fmla="*/ 38 h 42"/>
                <a:gd name="T22" fmla="*/ 9 w 19"/>
                <a:gd name="T23" fmla="*/ 29 h 42"/>
                <a:gd name="T24" fmla="*/ 5 w 19"/>
                <a:gd name="T25" fmla="*/ 35 h 42"/>
                <a:gd name="T26" fmla="*/ 9 w 19"/>
                <a:gd name="T27" fmla="*/ 29 h 42"/>
                <a:gd name="T28" fmla="*/ 9 w 19"/>
                <a:gd name="T29" fmla="*/ 38 h 42"/>
                <a:gd name="T30" fmla="*/ 3 w 19"/>
                <a:gd name="T31" fmla="*/ 42 h 42"/>
                <a:gd name="T32" fmla="*/ 2 w 19"/>
                <a:gd name="T33" fmla="*/ 42 h 42"/>
                <a:gd name="T34" fmla="*/ 0 w 19"/>
                <a:gd name="T35" fmla="*/ 40 h 42"/>
                <a:gd name="T36" fmla="*/ 0 w 19"/>
                <a:gd name="T37" fmla="*/ 3 h 42"/>
                <a:gd name="T38" fmla="*/ 2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8"/>
                    <a:pt x="11" y="26"/>
                    <a:pt x="11" y="23"/>
                  </a:cubicBezTo>
                  <a:cubicBezTo>
                    <a:pt x="13" y="17"/>
                    <a:pt x="13" y="11"/>
                    <a:pt x="13" y="5"/>
                  </a:cubicBezTo>
                  <a:cubicBezTo>
                    <a:pt x="9" y="5"/>
                    <a:pt x="9" y="5"/>
                    <a:pt x="9" y="5"/>
                  </a:cubicBezTo>
                  <a:cubicBezTo>
                    <a:pt x="9" y="0"/>
                    <a:pt x="9" y="0"/>
                    <a:pt x="9" y="0"/>
                  </a:cubicBezTo>
                  <a:cubicBezTo>
                    <a:pt x="16" y="0"/>
                    <a:pt x="16" y="0"/>
                    <a:pt x="16" y="0"/>
                  </a:cubicBezTo>
                  <a:cubicBezTo>
                    <a:pt x="16" y="0"/>
                    <a:pt x="16" y="0"/>
                    <a:pt x="16" y="0"/>
                  </a:cubicBezTo>
                  <a:cubicBezTo>
                    <a:pt x="16" y="0"/>
                    <a:pt x="17" y="0"/>
                    <a:pt x="17" y="1"/>
                  </a:cubicBezTo>
                  <a:cubicBezTo>
                    <a:pt x="18" y="1"/>
                    <a:pt x="19" y="3"/>
                    <a:pt x="18" y="4"/>
                  </a:cubicBezTo>
                  <a:cubicBezTo>
                    <a:pt x="18" y="10"/>
                    <a:pt x="18" y="18"/>
                    <a:pt x="16" y="25"/>
                  </a:cubicBezTo>
                  <a:cubicBezTo>
                    <a:pt x="14" y="30"/>
                    <a:pt x="12" y="34"/>
                    <a:pt x="9" y="38"/>
                  </a:cubicBezTo>
                  <a:lnTo>
                    <a:pt x="9" y="29"/>
                  </a:lnTo>
                  <a:close/>
                  <a:moveTo>
                    <a:pt x="5" y="35"/>
                  </a:moveTo>
                  <a:cubicBezTo>
                    <a:pt x="6" y="34"/>
                    <a:pt x="8" y="32"/>
                    <a:pt x="9" y="29"/>
                  </a:cubicBezTo>
                  <a:cubicBezTo>
                    <a:pt x="9" y="38"/>
                    <a:pt x="9" y="38"/>
                    <a:pt x="9" y="38"/>
                  </a:cubicBezTo>
                  <a:cubicBezTo>
                    <a:pt x="7" y="39"/>
                    <a:pt x="6" y="41"/>
                    <a:pt x="3" y="42"/>
                  </a:cubicBezTo>
                  <a:cubicBezTo>
                    <a:pt x="3" y="42"/>
                    <a:pt x="3" y="42"/>
                    <a:pt x="2" y="42"/>
                  </a:cubicBezTo>
                  <a:cubicBezTo>
                    <a:pt x="1" y="42"/>
                    <a:pt x="0" y="41"/>
                    <a:pt x="0" y="40"/>
                  </a:cubicBezTo>
                  <a:cubicBezTo>
                    <a:pt x="0" y="3"/>
                    <a:pt x="0" y="3"/>
                    <a:pt x="0" y="3"/>
                  </a:cubicBezTo>
                  <a:cubicBezTo>
                    <a:pt x="0" y="1"/>
                    <a:pt x="1" y="0"/>
                    <a:pt x="2" y="0"/>
                  </a:cubicBezTo>
                  <a:cubicBezTo>
                    <a:pt x="9" y="0"/>
                    <a:pt x="9" y="0"/>
                    <a:pt x="9" y="0"/>
                  </a:cubicBezTo>
                  <a:cubicBezTo>
                    <a:pt x="9" y="5"/>
                    <a:pt x="9" y="5"/>
                    <a:pt x="9" y="5"/>
                  </a:cubicBezTo>
                  <a:cubicBezTo>
                    <a:pt x="5" y="5"/>
                    <a:pt x="5" y="5"/>
                    <a:pt x="5" y="5"/>
                  </a:cubicBezTo>
                  <a:lnTo>
                    <a:pt x="5" y="3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1" name="Freeform 261"/>
            <p:cNvSpPr>
              <a:spLocks noEditPoints="1"/>
            </p:cNvSpPr>
            <p:nvPr/>
          </p:nvSpPr>
          <p:spPr bwMode="auto">
            <a:xfrm>
              <a:off x="6220645" y="2690580"/>
              <a:ext cx="204197" cy="321654"/>
            </a:xfrm>
            <a:custGeom>
              <a:avLst/>
              <a:gdLst>
                <a:gd name="T0" fmla="*/ 39 w 79"/>
                <a:gd name="T1" fmla="*/ 112 h 125"/>
                <a:gd name="T2" fmla="*/ 73 w 79"/>
                <a:gd name="T3" fmla="*/ 97 h 125"/>
                <a:gd name="T4" fmla="*/ 39 w 79"/>
                <a:gd name="T5" fmla="*/ 10 h 125"/>
                <a:gd name="T6" fmla="*/ 39 w 79"/>
                <a:gd name="T7" fmla="*/ 0 h 125"/>
                <a:gd name="T8" fmla="*/ 41 w 79"/>
                <a:gd name="T9" fmla="*/ 2 h 125"/>
                <a:gd name="T10" fmla="*/ 78 w 79"/>
                <a:gd name="T11" fmla="*/ 97 h 125"/>
                <a:gd name="T12" fmla="*/ 77 w 79"/>
                <a:gd name="T13" fmla="*/ 100 h 125"/>
                <a:gd name="T14" fmla="*/ 39 w 79"/>
                <a:gd name="T15" fmla="*/ 117 h 125"/>
                <a:gd name="T16" fmla="*/ 39 w 79"/>
                <a:gd name="T17" fmla="*/ 112 h 125"/>
                <a:gd name="T18" fmla="*/ 22 w 79"/>
                <a:gd name="T19" fmla="*/ 5 h 125"/>
                <a:gd name="T20" fmla="*/ 19 w 79"/>
                <a:gd name="T21" fmla="*/ 28 h 125"/>
                <a:gd name="T22" fmla="*/ 5 w 79"/>
                <a:gd name="T23" fmla="*/ 46 h 125"/>
                <a:gd name="T24" fmla="*/ 5 w 79"/>
                <a:gd name="T25" fmla="*/ 72 h 125"/>
                <a:gd name="T26" fmla="*/ 24 w 79"/>
                <a:gd name="T27" fmla="*/ 119 h 125"/>
                <a:gd name="T28" fmla="*/ 39 w 79"/>
                <a:gd name="T29" fmla="*/ 112 h 125"/>
                <a:gd name="T30" fmla="*/ 39 w 79"/>
                <a:gd name="T31" fmla="*/ 117 h 125"/>
                <a:gd name="T32" fmla="*/ 23 w 79"/>
                <a:gd name="T33" fmla="*/ 124 h 125"/>
                <a:gd name="T34" fmla="*/ 23 w 79"/>
                <a:gd name="T35" fmla="*/ 124 h 125"/>
                <a:gd name="T36" fmla="*/ 23 w 79"/>
                <a:gd name="T37" fmla="*/ 124 h 125"/>
                <a:gd name="T38" fmla="*/ 20 w 79"/>
                <a:gd name="T39" fmla="*/ 123 h 125"/>
                <a:gd name="T40" fmla="*/ 0 w 79"/>
                <a:gd name="T41" fmla="*/ 73 h 125"/>
                <a:gd name="T42" fmla="*/ 0 w 79"/>
                <a:gd name="T43" fmla="*/ 72 h 125"/>
                <a:gd name="T44" fmla="*/ 0 w 79"/>
                <a:gd name="T45" fmla="*/ 45 h 125"/>
                <a:gd name="T46" fmla="*/ 0 w 79"/>
                <a:gd name="T47" fmla="*/ 45 h 125"/>
                <a:gd name="T48" fmla="*/ 1 w 79"/>
                <a:gd name="T49" fmla="*/ 43 h 125"/>
                <a:gd name="T50" fmla="*/ 15 w 79"/>
                <a:gd name="T51" fmla="*/ 27 h 125"/>
                <a:gd name="T52" fmla="*/ 18 w 79"/>
                <a:gd name="T53" fmla="*/ 4 h 125"/>
                <a:gd name="T54" fmla="*/ 17 w 79"/>
                <a:gd name="T55" fmla="*/ 3 h 125"/>
                <a:gd name="T56" fmla="*/ 20 w 79"/>
                <a:gd name="T57" fmla="*/ 0 h 125"/>
                <a:gd name="T58" fmla="*/ 39 w 79"/>
                <a:gd name="T59" fmla="*/ 0 h 125"/>
                <a:gd name="T60" fmla="*/ 39 w 79"/>
                <a:gd name="T61" fmla="*/ 0 h 125"/>
                <a:gd name="T62" fmla="*/ 39 w 79"/>
                <a:gd name="T63" fmla="*/ 0 h 125"/>
                <a:gd name="T64" fmla="*/ 39 w 79"/>
                <a:gd name="T65" fmla="*/ 10 h 125"/>
                <a:gd name="T66" fmla="*/ 37 w 79"/>
                <a:gd name="T67" fmla="*/ 5 h 125"/>
                <a:gd name="T68" fmla="*/ 22 w 79"/>
                <a:gd name="T69"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5">
                  <a:moveTo>
                    <a:pt x="39" y="112"/>
                  </a:moveTo>
                  <a:cubicBezTo>
                    <a:pt x="73" y="97"/>
                    <a:pt x="73" y="97"/>
                    <a:pt x="73" y="97"/>
                  </a:cubicBezTo>
                  <a:cubicBezTo>
                    <a:pt x="39" y="10"/>
                    <a:pt x="39" y="10"/>
                    <a:pt x="39" y="10"/>
                  </a:cubicBezTo>
                  <a:cubicBezTo>
                    <a:pt x="39" y="0"/>
                    <a:pt x="39" y="0"/>
                    <a:pt x="39" y="0"/>
                  </a:cubicBezTo>
                  <a:cubicBezTo>
                    <a:pt x="40" y="0"/>
                    <a:pt x="40" y="1"/>
                    <a:pt x="41" y="2"/>
                  </a:cubicBezTo>
                  <a:cubicBezTo>
                    <a:pt x="78" y="97"/>
                    <a:pt x="78" y="97"/>
                    <a:pt x="78" y="97"/>
                  </a:cubicBezTo>
                  <a:cubicBezTo>
                    <a:pt x="79" y="99"/>
                    <a:pt x="78" y="100"/>
                    <a:pt x="77" y="100"/>
                  </a:cubicBezTo>
                  <a:cubicBezTo>
                    <a:pt x="39" y="117"/>
                    <a:pt x="39" y="117"/>
                    <a:pt x="39" y="117"/>
                  </a:cubicBezTo>
                  <a:lnTo>
                    <a:pt x="39" y="112"/>
                  </a:lnTo>
                  <a:close/>
                  <a:moveTo>
                    <a:pt x="22" y="5"/>
                  </a:moveTo>
                  <a:cubicBezTo>
                    <a:pt x="22" y="13"/>
                    <a:pt x="22" y="21"/>
                    <a:pt x="19" y="28"/>
                  </a:cubicBezTo>
                  <a:cubicBezTo>
                    <a:pt x="17" y="36"/>
                    <a:pt x="12" y="42"/>
                    <a:pt x="5" y="46"/>
                  </a:cubicBezTo>
                  <a:cubicBezTo>
                    <a:pt x="5" y="72"/>
                    <a:pt x="5" y="72"/>
                    <a:pt x="5" y="72"/>
                  </a:cubicBezTo>
                  <a:cubicBezTo>
                    <a:pt x="24" y="119"/>
                    <a:pt x="24" y="119"/>
                    <a:pt x="24" y="119"/>
                  </a:cubicBezTo>
                  <a:cubicBezTo>
                    <a:pt x="39" y="112"/>
                    <a:pt x="39" y="112"/>
                    <a:pt x="39" y="112"/>
                  </a:cubicBezTo>
                  <a:cubicBezTo>
                    <a:pt x="39" y="117"/>
                    <a:pt x="39" y="117"/>
                    <a:pt x="39" y="117"/>
                  </a:cubicBezTo>
                  <a:cubicBezTo>
                    <a:pt x="23" y="124"/>
                    <a:pt x="23" y="124"/>
                    <a:pt x="23" y="124"/>
                  </a:cubicBezTo>
                  <a:cubicBezTo>
                    <a:pt x="23" y="124"/>
                    <a:pt x="23" y="124"/>
                    <a:pt x="23" y="124"/>
                  </a:cubicBezTo>
                  <a:cubicBezTo>
                    <a:pt x="23" y="124"/>
                    <a:pt x="23" y="124"/>
                    <a:pt x="23" y="124"/>
                  </a:cubicBezTo>
                  <a:cubicBezTo>
                    <a:pt x="22" y="125"/>
                    <a:pt x="21" y="124"/>
                    <a:pt x="20" y="123"/>
                  </a:cubicBezTo>
                  <a:cubicBezTo>
                    <a:pt x="0" y="73"/>
                    <a:pt x="0" y="73"/>
                    <a:pt x="0" y="73"/>
                  </a:cubicBezTo>
                  <a:cubicBezTo>
                    <a:pt x="0" y="73"/>
                    <a:pt x="0" y="72"/>
                    <a:pt x="0" y="72"/>
                  </a:cubicBezTo>
                  <a:cubicBezTo>
                    <a:pt x="0" y="45"/>
                    <a:pt x="0" y="45"/>
                    <a:pt x="0" y="45"/>
                  </a:cubicBezTo>
                  <a:cubicBezTo>
                    <a:pt x="0" y="45"/>
                    <a:pt x="0" y="45"/>
                    <a:pt x="0" y="45"/>
                  </a:cubicBezTo>
                  <a:cubicBezTo>
                    <a:pt x="0" y="44"/>
                    <a:pt x="0" y="43"/>
                    <a:pt x="1" y="43"/>
                  </a:cubicBezTo>
                  <a:cubicBezTo>
                    <a:pt x="8" y="39"/>
                    <a:pt x="12" y="34"/>
                    <a:pt x="15" y="27"/>
                  </a:cubicBezTo>
                  <a:cubicBezTo>
                    <a:pt x="17" y="19"/>
                    <a:pt x="17" y="11"/>
                    <a:pt x="18" y="4"/>
                  </a:cubicBezTo>
                  <a:cubicBezTo>
                    <a:pt x="17" y="3"/>
                    <a:pt x="17" y="3"/>
                    <a:pt x="17" y="3"/>
                  </a:cubicBezTo>
                  <a:cubicBezTo>
                    <a:pt x="17" y="1"/>
                    <a:pt x="18" y="0"/>
                    <a:pt x="20" y="0"/>
                  </a:cubicBezTo>
                  <a:cubicBezTo>
                    <a:pt x="39" y="0"/>
                    <a:pt x="39" y="0"/>
                    <a:pt x="39" y="0"/>
                  </a:cubicBezTo>
                  <a:cubicBezTo>
                    <a:pt x="39" y="0"/>
                    <a:pt x="39" y="0"/>
                    <a:pt x="39" y="0"/>
                  </a:cubicBezTo>
                  <a:cubicBezTo>
                    <a:pt x="39" y="0"/>
                    <a:pt x="39" y="0"/>
                    <a:pt x="39" y="0"/>
                  </a:cubicBezTo>
                  <a:cubicBezTo>
                    <a:pt x="39" y="10"/>
                    <a:pt x="39" y="10"/>
                    <a:pt x="39" y="10"/>
                  </a:cubicBezTo>
                  <a:cubicBezTo>
                    <a:pt x="37" y="5"/>
                    <a:pt x="37" y="5"/>
                    <a:pt x="37" y="5"/>
                  </a:cubicBezTo>
                  <a:lnTo>
                    <a:pt x="22"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2" name="Freeform 262"/>
            <p:cNvSpPr>
              <a:spLocks noEditPoints="1"/>
            </p:cNvSpPr>
            <p:nvPr/>
          </p:nvSpPr>
          <p:spPr bwMode="auto">
            <a:xfrm>
              <a:off x="6115837" y="2654440"/>
              <a:ext cx="209618" cy="39755"/>
            </a:xfrm>
            <a:custGeom>
              <a:avLst/>
              <a:gdLst>
                <a:gd name="T0" fmla="*/ 77 w 82"/>
                <a:gd name="T1" fmla="*/ 5 h 15"/>
                <a:gd name="T2" fmla="*/ 41 w 82"/>
                <a:gd name="T3" fmla="*/ 5 h 15"/>
                <a:gd name="T4" fmla="*/ 41 w 82"/>
                <a:gd name="T5" fmla="*/ 0 h 15"/>
                <a:gd name="T6" fmla="*/ 80 w 82"/>
                <a:gd name="T7" fmla="*/ 0 h 15"/>
                <a:gd name="T8" fmla="*/ 82 w 82"/>
                <a:gd name="T9" fmla="*/ 3 h 15"/>
                <a:gd name="T10" fmla="*/ 82 w 82"/>
                <a:gd name="T11" fmla="*/ 13 h 15"/>
                <a:gd name="T12" fmla="*/ 80 w 82"/>
                <a:gd name="T13" fmla="*/ 15 h 15"/>
                <a:gd name="T14" fmla="*/ 43 w 82"/>
                <a:gd name="T15" fmla="*/ 15 h 15"/>
                <a:gd name="T16" fmla="*/ 41 w 82"/>
                <a:gd name="T17" fmla="*/ 15 h 15"/>
                <a:gd name="T18" fmla="*/ 41 w 82"/>
                <a:gd name="T19" fmla="*/ 10 h 15"/>
                <a:gd name="T20" fmla="*/ 43 w 82"/>
                <a:gd name="T21" fmla="*/ 10 h 15"/>
                <a:gd name="T22" fmla="*/ 77 w 82"/>
                <a:gd name="T23" fmla="*/ 10 h 15"/>
                <a:gd name="T24" fmla="*/ 77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2 w 82"/>
                <a:gd name="T41" fmla="*/ 15 h 15"/>
                <a:gd name="T42" fmla="*/ 0 w 82"/>
                <a:gd name="T43" fmla="*/ 13 h 15"/>
                <a:gd name="T44" fmla="*/ 0 w 82"/>
                <a:gd name="T45" fmla="*/ 3 h 15"/>
                <a:gd name="T46" fmla="*/ 2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7" y="5"/>
                  </a:moveTo>
                  <a:cubicBezTo>
                    <a:pt x="41" y="5"/>
                    <a:pt x="41" y="5"/>
                    <a:pt x="41" y="5"/>
                  </a:cubicBezTo>
                  <a:cubicBezTo>
                    <a:pt x="41" y="0"/>
                    <a:pt x="41" y="0"/>
                    <a:pt x="41" y="0"/>
                  </a:cubicBezTo>
                  <a:cubicBezTo>
                    <a:pt x="80" y="0"/>
                    <a:pt x="80" y="0"/>
                    <a:pt x="80" y="0"/>
                  </a:cubicBezTo>
                  <a:cubicBezTo>
                    <a:pt x="81" y="0"/>
                    <a:pt x="82" y="1"/>
                    <a:pt x="82" y="3"/>
                  </a:cubicBezTo>
                  <a:cubicBezTo>
                    <a:pt x="82" y="13"/>
                    <a:pt x="82" y="13"/>
                    <a:pt x="82" y="13"/>
                  </a:cubicBezTo>
                  <a:cubicBezTo>
                    <a:pt x="82" y="14"/>
                    <a:pt x="81" y="15"/>
                    <a:pt x="80" y="15"/>
                  </a:cubicBezTo>
                  <a:cubicBezTo>
                    <a:pt x="43" y="15"/>
                    <a:pt x="43" y="15"/>
                    <a:pt x="43" y="15"/>
                  </a:cubicBezTo>
                  <a:cubicBezTo>
                    <a:pt x="41" y="15"/>
                    <a:pt x="41" y="15"/>
                    <a:pt x="41" y="15"/>
                  </a:cubicBezTo>
                  <a:cubicBezTo>
                    <a:pt x="41" y="10"/>
                    <a:pt x="41" y="10"/>
                    <a:pt x="41" y="10"/>
                  </a:cubicBezTo>
                  <a:cubicBezTo>
                    <a:pt x="43" y="10"/>
                    <a:pt x="43" y="10"/>
                    <a:pt x="43" y="10"/>
                  </a:cubicBezTo>
                  <a:cubicBezTo>
                    <a:pt x="77" y="10"/>
                    <a:pt x="77" y="10"/>
                    <a:pt x="77" y="10"/>
                  </a:cubicBezTo>
                  <a:lnTo>
                    <a:pt x="77"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2" y="15"/>
                    <a:pt x="2" y="15"/>
                    <a:pt x="2" y="15"/>
                  </a:cubicBezTo>
                  <a:cubicBezTo>
                    <a:pt x="1" y="15"/>
                    <a:pt x="0" y="14"/>
                    <a:pt x="0" y="13"/>
                  </a:cubicBezTo>
                  <a:cubicBezTo>
                    <a:pt x="0" y="3"/>
                    <a:pt x="0" y="3"/>
                    <a:pt x="0" y="3"/>
                  </a:cubicBezTo>
                  <a:cubicBezTo>
                    <a:pt x="0" y="1"/>
                    <a:pt x="1" y="0"/>
                    <a:pt x="2" y="0"/>
                  </a:cubicBezTo>
                  <a:cubicBezTo>
                    <a:pt x="41" y="0"/>
                    <a:pt x="41" y="0"/>
                    <a:pt x="41" y="0"/>
                  </a:cubicBezTo>
                  <a:lnTo>
                    <a:pt x="41"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3" name="Freeform 263"/>
            <p:cNvSpPr>
              <a:spLocks noEditPoints="1"/>
            </p:cNvSpPr>
            <p:nvPr/>
          </p:nvSpPr>
          <p:spPr bwMode="auto">
            <a:xfrm>
              <a:off x="6161014" y="4007920"/>
              <a:ext cx="435499" cy="368639"/>
            </a:xfrm>
            <a:custGeom>
              <a:avLst/>
              <a:gdLst>
                <a:gd name="T0" fmla="*/ 151 w 169"/>
                <a:gd name="T1" fmla="*/ 70 h 143"/>
                <a:gd name="T2" fmla="*/ 132 w 169"/>
                <a:gd name="T3" fmla="*/ 19 h 143"/>
                <a:gd name="T4" fmla="*/ 169 w 169"/>
                <a:gd name="T5" fmla="*/ 50 h 143"/>
                <a:gd name="T6" fmla="*/ 153 w 169"/>
                <a:gd name="T7" fmla="*/ 75 h 143"/>
                <a:gd name="T8" fmla="*/ 153 w 169"/>
                <a:gd name="T9" fmla="*/ 76 h 143"/>
                <a:gd name="T10" fmla="*/ 132 w 169"/>
                <a:gd name="T11" fmla="*/ 59 h 143"/>
                <a:gd name="T12" fmla="*/ 133 w 169"/>
                <a:gd name="T13" fmla="*/ 140 h 143"/>
                <a:gd name="T14" fmla="*/ 132 w 169"/>
                <a:gd name="T15" fmla="*/ 52 h 143"/>
                <a:gd name="T16" fmla="*/ 132 w 169"/>
                <a:gd name="T17" fmla="*/ 52 h 143"/>
                <a:gd name="T18" fmla="*/ 107 w 169"/>
                <a:gd name="T19" fmla="*/ 11 h 143"/>
                <a:gd name="T20" fmla="*/ 85 w 169"/>
                <a:gd name="T21" fmla="*/ 16 h 143"/>
                <a:gd name="T22" fmla="*/ 86 w 169"/>
                <a:gd name="T23" fmla="*/ 11 h 143"/>
                <a:gd name="T24" fmla="*/ 110 w 169"/>
                <a:gd name="T25" fmla="*/ 1 h 143"/>
                <a:gd name="T26" fmla="*/ 110 w 169"/>
                <a:gd name="T27" fmla="*/ 1 h 143"/>
                <a:gd name="T28" fmla="*/ 132 w 169"/>
                <a:gd name="T29" fmla="*/ 13 h 143"/>
                <a:gd name="T30" fmla="*/ 113 w 169"/>
                <a:gd name="T31" fmla="*/ 6 h 143"/>
                <a:gd name="T32" fmla="*/ 128 w 169"/>
                <a:gd name="T33" fmla="*/ 138 h 143"/>
                <a:gd name="T34" fmla="*/ 130 w 169"/>
                <a:gd name="T35" fmla="*/ 51 h 143"/>
                <a:gd name="T36" fmla="*/ 132 w 169"/>
                <a:gd name="T37" fmla="*/ 52 h 143"/>
                <a:gd name="T38" fmla="*/ 132 w 169"/>
                <a:gd name="T39" fmla="*/ 51 h 143"/>
                <a:gd name="T40" fmla="*/ 132 w 169"/>
                <a:gd name="T41" fmla="*/ 142 h 143"/>
                <a:gd name="T42" fmla="*/ 85 w 169"/>
                <a:gd name="T43" fmla="*/ 143 h 143"/>
                <a:gd name="T44" fmla="*/ 85 w 169"/>
                <a:gd name="T45" fmla="*/ 16 h 143"/>
                <a:gd name="T46" fmla="*/ 60 w 169"/>
                <a:gd name="T47" fmla="*/ 6 h 143"/>
                <a:gd name="T48" fmla="*/ 19 w 169"/>
                <a:gd name="T49" fmla="*/ 70 h 143"/>
                <a:gd name="T50" fmla="*/ 41 w 169"/>
                <a:gd name="T51" fmla="*/ 52 h 143"/>
                <a:gd name="T52" fmla="*/ 42 w 169"/>
                <a:gd name="T53" fmla="*/ 53 h 143"/>
                <a:gd name="T54" fmla="*/ 85 w 169"/>
                <a:gd name="T55" fmla="*/ 138 h 143"/>
                <a:gd name="T56" fmla="*/ 85 w 169"/>
                <a:gd name="T57" fmla="*/ 143 h 143"/>
                <a:gd name="T58" fmla="*/ 39 w 169"/>
                <a:gd name="T59" fmla="*/ 143 h 143"/>
                <a:gd name="T60" fmla="*/ 37 w 169"/>
                <a:gd name="T61" fmla="*/ 140 h 143"/>
                <a:gd name="T62" fmla="*/ 20 w 169"/>
                <a:gd name="T63" fmla="*/ 76 h 143"/>
                <a:gd name="T64" fmla="*/ 16 w 169"/>
                <a:gd name="T65" fmla="*/ 75 h 143"/>
                <a:gd name="T66" fmla="*/ 1 w 169"/>
                <a:gd name="T67" fmla="*/ 52 h 143"/>
                <a:gd name="T68" fmla="*/ 60 w 169"/>
                <a:gd name="T69" fmla="*/ 1 h 143"/>
                <a:gd name="T70" fmla="*/ 63 w 169"/>
                <a:gd name="T71" fmla="*/ 1 h 143"/>
                <a:gd name="T72" fmla="*/ 85 w 169"/>
                <a:gd name="T73" fmla="*/ 1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9" h="143">
                  <a:moveTo>
                    <a:pt x="132" y="52"/>
                  </a:moveTo>
                  <a:cubicBezTo>
                    <a:pt x="137" y="56"/>
                    <a:pt x="147" y="66"/>
                    <a:pt x="151" y="70"/>
                  </a:cubicBezTo>
                  <a:cubicBezTo>
                    <a:pt x="164" y="51"/>
                    <a:pt x="164" y="51"/>
                    <a:pt x="164" y="51"/>
                  </a:cubicBezTo>
                  <a:cubicBezTo>
                    <a:pt x="159" y="40"/>
                    <a:pt x="145" y="28"/>
                    <a:pt x="132" y="19"/>
                  </a:cubicBezTo>
                  <a:cubicBezTo>
                    <a:pt x="132" y="13"/>
                    <a:pt x="132" y="13"/>
                    <a:pt x="132" y="13"/>
                  </a:cubicBezTo>
                  <a:cubicBezTo>
                    <a:pt x="146" y="23"/>
                    <a:pt x="164" y="38"/>
                    <a:pt x="169" y="50"/>
                  </a:cubicBezTo>
                  <a:cubicBezTo>
                    <a:pt x="169" y="51"/>
                    <a:pt x="169" y="52"/>
                    <a:pt x="169" y="52"/>
                  </a:cubicBezTo>
                  <a:cubicBezTo>
                    <a:pt x="153" y="75"/>
                    <a:pt x="153" y="75"/>
                    <a:pt x="153" y="75"/>
                  </a:cubicBezTo>
                  <a:cubicBezTo>
                    <a:pt x="153" y="75"/>
                    <a:pt x="153" y="75"/>
                    <a:pt x="153" y="75"/>
                  </a:cubicBezTo>
                  <a:cubicBezTo>
                    <a:pt x="153" y="76"/>
                    <a:pt x="153" y="76"/>
                    <a:pt x="153" y="76"/>
                  </a:cubicBezTo>
                  <a:cubicBezTo>
                    <a:pt x="152" y="77"/>
                    <a:pt x="150" y="77"/>
                    <a:pt x="149" y="76"/>
                  </a:cubicBezTo>
                  <a:cubicBezTo>
                    <a:pt x="149" y="76"/>
                    <a:pt x="139" y="65"/>
                    <a:pt x="132" y="59"/>
                  </a:cubicBezTo>
                  <a:cubicBezTo>
                    <a:pt x="133" y="140"/>
                    <a:pt x="133" y="140"/>
                    <a:pt x="133" y="140"/>
                  </a:cubicBezTo>
                  <a:cubicBezTo>
                    <a:pt x="133" y="140"/>
                    <a:pt x="133" y="140"/>
                    <a:pt x="133" y="140"/>
                  </a:cubicBezTo>
                  <a:cubicBezTo>
                    <a:pt x="133" y="141"/>
                    <a:pt x="132" y="141"/>
                    <a:pt x="132" y="142"/>
                  </a:cubicBezTo>
                  <a:cubicBezTo>
                    <a:pt x="132" y="52"/>
                    <a:pt x="132" y="52"/>
                    <a:pt x="132" y="52"/>
                  </a:cubicBezTo>
                  <a:cubicBezTo>
                    <a:pt x="132" y="53"/>
                    <a:pt x="132" y="53"/>
                    <a:pt x="132" y="53"/>
                  </a:cubicBezTo>
                  <a:cubicBezTo>
                    <a:pt x="132" y="53"/>
                    <a:pt x="132" y="52"/>
                    <a:pt x="132" y="52"/>
                  </a:cubicBezTo>
                  <a:close/>
                  <a:moveTo>
                    <a:pt x="113" y="6"/>
                  </a:moveTo>
                  <a:cubicBezTo>
                    <a:pt x="111" y="8"/>
                    <a:pt x="109" y="9"/>
                    <a:pt x="107" y="11"/>
                  </a:cubicBezTo>
                  <a:cubicBezTo>
                    <a:pt x="101" y="14"/>
                    <a:pt x="94" y="16"/>
                    <a:pt x="86" y="16"/>
                  </a:cubicBezTo>
                  <a:cubicBezTo>
                    <a:pt x="86" y="16"/>
                    <a:pt x="85" y="16"/>
                    <a:pt x="85" y="16"/>
                  </a:cubicBezTo>
                  <a:cubicBezTo>
                    <a:pt x="85" y="11"/>
                    <a:pt x="85" y="11"/>
                    <a:pt x="85" y="11"/>
                  </a:cubicBezTo>
                  <a:cubicBezTo>
                    <a:pt x="85" y="11"/>
                    <a:pt x="86" y="11"/>
                    <a:pt x="86" y="11"/>
                  </a:cubicBezTo>
                  <a:cubicBezTo>
                    <a:pt x="93" y="11"/>
                    <a:pt x="100" y="10"/>
                    <a:pt x="104" y="7"/>
                  </a:cubicBezTo>
                  <a:cubicBezTo>
                    <a:pt x="107" y="5"/>
                    <a:pt x="109" y="4"/>
                    <a:pt x="110" y="1"/>
                  </a:cubicBezTo>
                  <a:cubicBezTo>
                    <a:pt x="110" y="1"/>
                    <a:pt x="110" y="1"/>
                    <a:pt x="110" y="1"/>
                  </a:cubicBezTo>
                  <a:cubicBezTo>
                    <a:pt x="110" y="1"/>
                    <a:pt x="110" y="1"/>
                    <a:pt x="110" y="1"/>
                  </a:cubicBezTo>
                  <a:cubicBezTo>
                    <a:pt x="111" y="0"/>
                    <a:pt x="112" y="0"/>
                    <a:pt x="113" y="1"/>
                  </a:cubicBezTo>
                  <a:cubicBezTo>
                    <a:pt x="113" y="1"/>
                    <a:pt x="122" y="6"/>
                    <a:pt x="132" y="13"/>
                  </a:cubicBezTo>
                  <a:cubicBezTo>
                    <a:pt x="132" y="19"/>
                    <a:pt x="132" y="19"/>
                    <a:pt x="132" y="19"/>
                  </a:cubicBezTo>
                  <a:cubicBezTo>
                    <a:pt x="124" y="13"/>
                    <a:pt x="116" y="8"/>
                    <a:pt x="113" y="6"/>
                  </a:cubicBezTo>
                  <a:close/>
                  <a:moveTo>
                    <a:pt x="85" y="138"/>
                  </a:moveTo>
                  <a:cubicBezTo>
                    <a:pt x="128" y="138"/>
                    <a:pt x="128" y="138"/>
                    <a:pt x="128" y="138"/>
                  </a:cubicBezTo>
                  <a:cubicBezTo>
                    <a:pt x="128" y="53"/>
                    <a:pt x="128" y="53"/>
                    <a:pt x="128" y="53"/>
                  </a:cubicBezTo>
                  <a:cubicBezTo>
                    <a:pt x="128" y="52"/>
                    <a:pt x="129" y="51"/>
                    <a:pt x="130" y="51"/>
                  </a:cubicBezTo>
                  <a:cubicBezTo>
                    <a:pt x="131" y="51"/>
                    <a:pt x="131" y="51"/>
                    <a:pt x="132" y="51"/>
                  </a:cubicBezTo>
                  <a:cubicBezTo>
                    <a:pt x="132" y="52"/>
                    <a:pt x="132" y="52"/>
                    <a:pt x="132" y="52"/>
                  </a:cubicBezTo>
                  <a:cubicBezTo>
                    <a:pt x="132" y="52"/>
                    <a:pt x="132" y="52"/>
                    <a:pt x="132" y="52"/>
                  </a:cubicBezTo>
                  <a:cubicBezTo>
                    <a:pt x="132" y="52"/>
                    <a:pt x="132" y="52"/>
                    <a:pt x="132" y="51"/>
                  </a:cubicBezTo>
                  <a:cubicBezTo>
                    <a:pt x="132" y="52"/>
                    <a:pt x="132" y="52"/>
                    <a:pt x="132" y="52"/>
                  </a:cubicBezTo>
                  <a:cubicBezTo>
                    <a:pt x="132" y="142"/>
                    <a:pt x="132" y="142"/>
                    <a:pt x="132" y="142"/>
                  </a:cubicBezTo>
                  <a:cubicBezTo>
                    <a:pt x="132" y="142"/>
                    <a:pt x="131" y="143"/>
                    <a:pt x="130" y="143"/>
                  </a:cubicBezTo>
                  <a:cubicBezTo>
                    <a:pt x="85" y="143"/>
                    <a:pt x="85" y="143"/>
                    <a:pt x="85" y="143"/>
                  </a:cubicBezTo>
                  <a:lnTo>
                    <a:pt x="85" y="138"/>
                  </a:lnTo>
                  <a:close/>
                  <a:moveTo>
                    <a:pt x="85" y="16"/>
                  </a:moveTo>
                  <a:cubicBezTo>
                    <a:pt x="78" y="16"/>
                    <a:pt x="71" y="14"/>
                    <a:pt x="66" y="11"/>
                  </a:cubicBezTo>
                  <a:cubicBezTo>
                    <a:pt x="64" y="9"/>
                    <a:pt x="62" y="8"/>
                    <a:pt x="60" y="6"/>
                  </a:cubicBezTo>
                  <a:cubicBezTo>
                    <a:pt x="51" y="11"/>
                    <a:pt x="14" y="34"/>
                    <a:pt x="6" y="51"/>
                  </a:cubicBezTo>
                  <a:cubicBezTo>
                    <a:pt x="19" y="70"/>
                    <a:pt x="19" y="70"/>
                    <a:pt x="19" y="70"/>
                  </a:cubicBezTo>
                  <a:cubicBezTo>
                    <a:pt x="23" y="66"/>
                    <a:pt x="33" y="56"/>
                    <a:pt x="38" y="51"/>
                  </a:cubicBezTo>
                  <a:cubicBezTo>
                    <a:pt x="39" y="50"/>
                    <a:pt x="41" y="51"/>
                    <a:pt x="41" y="52"/>
                  </a:cubicBezTo>
                  <a:cubicBezTo>
                    <a:pt x="42" y="52"/>
                    <a:pt x="42" y="53"/>
                    <a:pt x="42" y="53"/>
                  </a:cubicBezTo>
                  <a:cubicBezTo>
                    <a:pt x="42" y="53"/>
                    <a:pt x="42" y="53"/>
                    <a:pt x="42" y="53"/>
                  </a:cubicBezTo>
                  <a:cubicBezTo>
                    <a:pt x="42" y="138"/>
                    <a:pt x="42" y="138"/>
                    <a:pt x="42" y="138"/>
                  </a:cubicBezTo>
                  <a:cubicBezTo>
                    <a:pt x="85" y="138"/>
                    <a:pt x="85" y="138"/>
                    <a:pt x="85" y="138"/>
                  </a:cubicBezTo>
                  <a:cubicBezTo>
                    <a:pt x="85" y="138"/>
                    <a:pt x="85" y="138"/>
                    <a:pt x="85" y="138"/>
                  </a:cubicBezTo>
                  <a:cubicBezTo>
                    <a:pt x="85" y="143"/>
                    <a:pt x="85" y="143"/>
                    <a:pt x="85" y="143"/>
                  </a:cubicBezTo>
                  <a:cubicBezTo>
                    <a:pt x="85" y="143"/>
                    <a:pt x="85" y="143"/>
                    <a:pt x="85" y="143"/>
                  </a:cubicBezTo>
                  <a:cubicBezTo>
                    <a:pt x="39" y="143"/>
                    <a:pt x="39" y="143"/>
                    <a:pt x="39" y="143"/>
                  </a:cubicBezTo>
                  <a:cubicBezTo>
                    <a:pt x="39" y="143"/>
                    <a:pt x="39" y="143"/>
                    <a:pt x="39" y="143"/>
                  </a:cubicBezTo>
                  <a:cubicBezTo>
                    <a:pt x="38" y="143"/>
                    <a:pt x="37" y="141"/>
                    <a:pt x="37" y="140"/>
                  </a:cubicBezTo>
                  <a:cubicBezTo>
                    <a:pt x="37" y="59"/>
                    <a:pt x="37" y="59"/>
                    <a:pt x="37" y="59"/>
                  </a:cubicBezTo>
                  <a:cubicBezTo>
                    <a:pt x="30" y="65"/>
                    <a:pt x="21" y="75"/>
                    <a:pt x="20" y="76"/>
                  </a:cubicBezTo>
                  <a:cubicBezTo>
                    <a:pt x="20" y="76"/>
                    <a:pt x="20" y="76"/>
                    <a:pt x="20" y="76"/>
                  </a:cubicBezTo>
                  <a:cubicBezTo>
                    <a:pt x="19" y="77"/>
                    <a:pt x="17" y="77"/>
                    <a:pt x="16" y="75"/>
                  </a:cubicBezTo>
                  <a:cubicBezTo>
                    <a:pt x="1" y="52"/>
                    <a:pt x="1" y="52"/>
                    <a:pt x="1" y="52"/>
                  </a:cubicBezTo>
                  <a:cubicBezTo>
                    <a:pt x="1" y="52"/>
                    <a:pt x="1" y="52"/>
                    <a:pt x="1" y="52"/>
                  </a:cubicBezTo>
                  <a:cubicBezTo>
                    <a:pt x="0" y="52"/>
                    <a:pt x="0" y="51"/>
                    <a:pt x="1" y="50"/>
                  </a:cubicBezTo>
                  <a:cubicBezTo>
                    <a:pt x="9" y="29"/>
                    <a:pt x="59" y="1"/>
                    <a:pt x="60" y="1"/>
                  </a:cubicBezTo>
                  <a:cubicBezTo>
                    <a:pt x="60" y="1"/>
                    <a:pt x="60" y="1"/>
                    <a:pt x="60" y="1"/>
                  </a:cubicBezTo>
                  <a:cubicBezTo>
                    <a:pt x="61" y="0"/>
                    <a:pt x="62" y="0"/>
                    <a:pt x="63" y="1"/>
                  </a:cubicBezTo>
                  <a:cubicBezTo>
                    <a:pt x="64" y="4"/>
                    <a:pt x="66" y="5"/>
                    <a:pt x="68" y="7"/>
                  </a:cubicBezTo>
                  <a:cubicBezTo>
                    <a:pt x="73" y="9"/>
                    <a:pt x="79" y="11"/>
                    <a:pt x="85" y="11"/>
                  </a:cubicBezTo>
                  <a:lnTo>
                    <a:pt x="85" y="1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4" name="Freeform 264"/>
            <p:cNvSpPr>
              <a:spLocks noEditPoints="1"/>
            </p:cNvSpPr>
            <p:nvPr/>
          </p:nvSpPr>
          <p:spPr bwMode="auto">
            <a:xfrm>
              <a:off x="6318226" y="3993464"/>
              <a:ext cx="131915" cy="45177"/>
            </a:xfrm>
            <a:custGeom>
              <a:avLst/>
              <a:gdLst>
                <a:gd name="T0" fmla="*/ 25 w 51"/>
                <a:gd name="T1" fmla="*/ 13 h 18"/>
                <a:gd name="T2" fmla="*/ 38 w 51"/>
                <a:gd name="T3" fmla="*/ 11 h 18"/>
                <a:gd name="T4" fmla="*/ 46 w 51"/>
                <a:gd name="T5" fmla="*/ 5 h 18"/>
                <a:gd name="T6" fmla="*/ 46 w 51"/>
                <a:gd name="T7" fmla="*/ 5 h 18"/>
                <a:gd name="T8" fmla="*/ 46 w 51"/>
                <a:gd name="T9" fmla="*/ 5 h 18"/>
                <a:gd name="T10" fmla="*/ 46 w 51"/>
                <a:gd name="T11" fmla="*/ 5 h 18"/>
                <a:gd name="T12" fmla="*/ 46 w 51"/>
                <a:gd name="T13" fmla="*/ 5 h 18"/>
                <a:gd name="T14" fmla="*/ 46 w 51"/>
                <a:gd name="T15" fmla="*/ 5 h 18"/>
                <a:gd name="T16" fmla="*/ 46 w 51"/>
                <a:gd name="T17" fmla="*/ 5 h 18"/>
                <a:gd name="T18" fmla="*/ 46 w 51"/>
                <a:gd name="T19" fmla="*/ 5 h 18"/>
                <a:gd name="T20" fmla="*/ 46 w 51"/>
                <a:gd name="T21" fmla="*/ 5 h 18"/>
                <a:gd name="T22" fmla="*/ 46 w 51"/>
                <a:gd name="T23" fmla="*/ 5 h 18"/>
                <a:gd name="T24" fmla="*/ 38 w 51"/>
                <a:gd name="T25" fmla="*/ 11 h 18"/>
                <a:gd name="T26" fmla="*/ 25 w 51"/>
                <a:gd name="T27" fmla="*/ 13 h 18"/>
                <a:gd name="T28" fmla="*/ 25 w 51"/>
                <a:gd name="T29" fmla="*/ 13 h 18"/>
                <a:gd name="T30" fmla="*/ 25 w 51"/>
                <a:gd name="T31" fmla="*/ 8 h 18"/>
                <a:gd name="T32" fmla="*/ 25 w 51"/>
                <a:gd name="T33" fmla="*/ 8 h 18"/>
                <a:gd name="T34" fmla="*/ 36 w 51"/>
                <a:gd name="T35" fmla="*/ 7 h 18"/>
                <a:gd name="T36" fmla="*/ 41 w 51"/>
                <a:gd name="T37" fmla="*/ 3 h 18"/>
                <a:gd name="T38" fmla="*/ 42 w 51"/>
                <a:gd name="T39" fmla="*/ 3 h 18"/>
                <a:gd name="T40" fmla="*/ 42 w 51"/>
                <a:gd name="T41" fmla="*/ 3 h 18"/>
                <a:gd name="T42" fmla="*/ 42 w 51"/>
                <a:gd name="T43" fmla="*/ 3 h 18"/>
                <a:gd name="T44" fmla="*/ 44 w 51"/>
                <a:gd name="T45" fmla="*/ 0 h 18"/>
                <a:gd name="T46" fmla="*/ 48 w 51"/>
                <a:gd name="T47" fmla="*/ 1 h 18"/>
                <a:gd name="T48" fmla="*/ 48 w 51"/>
                <a:gd name="T49" fmla="*/ 1 h 18"/>
                <a:gd name="T50" fmla="*/ 48 w 51"/>
                <a:gd name="T51" fmla="*/ 1 h 18"/>
                <a:gd name="T52" fmla="*/ 48 w 51"/>
                <a:gd name="T53" fmla="*/ 1 h 18"/>
                <a:gd name="T54" fmla="*/ 50 w 51"/>
                <a:gd name="T55" fmla="*/ 4 h 18"/>
                <a:gd name="T56" fmla="*/ 50 w 51"/>
                <a:gd name="T57" fmla="*/ 7 h 18"/>
                <a:gd name="T58" fmla="*/ 50 w 51"/>
                <a:gd name="T59" fmla="*/ 7 h 18"/>
                <a:gd name="T60" fmla="*/ 40 w 51"/>
                <a:gd name="T61" fmla="*/ 15 h 18"/>
                <a:gd name="T62" fmla="*/ 25 w 51"/>
                <a:gd name="T63" fmla="*/ 18 h 18"/>
                <a:gd name="T64" fmla="*/ 25 w 51"/>
                <a:gd name="T65" fmla="*/ 18 h 18"/>
                <a:gd name="T66" fmla="*/ 25 w 51"/>
                <a:gd name="T67" fmla="*/ 13 h 18"/>
                <a:gd name="T68" fmla="*/ 25 w 51"/>
                <a:gd name="T69" fmla="*/ 13 h 18"/>
                <a:gd name="T70" fmla="*/ 13 w 51"/>
                <a:gd name="T71" fmla="*/ 11 h 18"/>
                <a:gd name="T72" fmla="*/ 5 w 51"/>
                <a:gd name="T73" fmla="*/ 5 h 18"/>
                <a:gd name="T74" fmla="*/ 5 w 51"/>
                <a:gd name="T75" fmla="*/ 5 h 18"/>
                <a:gd name="T76" fmla="*/ 5 w 51"/>
                <a:gd name="T77" fmla="*/ 5 h 18"/>
                <a:gd name="T78" fmla="*/ 5 w 51"/>
                <a:gd name="T79" fmla="*/ 5 h 18"/>
                <a:gd name="T80" fmla="*/ 5 w 51"/>
                <a:gd name="T81" fmla="*/ 5 h 18"/>
                <a:gd name="T82" fmla="*/ 5 w 51"/>
                <a:gd name="T83" fmla="*/ 5 h 18"/>
                <a:gd name="T84" fmla="*/ 12 w 51"/>
                <a:gd name="T85" fmla="*/ 11 h 18"/>
                <a:gd name="T86" fmla="*/ 25 w 51"/>
                <a:gd name="T87" fmla="*/ 13 h 18"/>
                <a:gd name="T88" fmla="*/ 25 w 51"/>
                <a:gd name="T89" fmla="*/ 18 h 18"/>
                <a:gd name="T90" fmla="*/ 11 w 51"/>
                <a:gd name="T91" fmla="*/ 15 h 18"/>
                <a:gd name="T92" fmla="*/ 1 w 51"/>
                <a:gd name="T93" fmla="*/ 7 h 18"/>
                <a:gd name="T94" fmla="*/ 0 w 51"/>
                <a:gd name="T95" fmla="*/ 4 h 18"/>
                <a:gd name="T96" fmla="*/ 3 w 51"/>
                <a:gd name="T97" fmla="*/ 1 h 18"/>
                <a:gd name="T98" fmla="*/ 3 w 51"/>
                <a:gd name="T99" fmla="*/ 1 h 18"/>
                <a:gd name="T100" fmla="*/ 3 w 51"/>
                <a:gd name="T101" fmla="*/ 1 h 18"/>
                <a:gd name="T102" fmla="*/ 6 w 51"/>
                <a:gd name="T103" fmla="*/ 0 h 18"/>
                <a:gd name="T104" fmla="*/ 9 w 51"/>
                <a:gd name="T105" fmla="*/ 3 h 18"/>
                <a:gd name="T106" fmla="*/ 9 w 51"/>
                <a:gd name="T107" fmla="*/ 3 h 18"/>
                <a:gd name="T108" fmla="*/ 9 w 51"/>
                <a:gd name="T109" fmla="*/ 3 h 18"/>
                <a:gd name="T110" fmla="*/ 15 w 51"/>
                <a:gd name="T111" fmla="*/ 7 h 18"/>
                <a:gd name="T112" fmla="*/ 25 w 51"/>
                <a:gd name="T113" fmla="*/ 8 h 18"/>
                <a:gd name="T114" fmla="*/ 25 w 51"/>
                <a:gd name="T115"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18">
                  <a:moveTo>
                    <a:pt x="25" y="13"/>
                  </a:moveTo>
                  <a:cubicBezTo>
                    <a:pt x="30" y="13"/>
                    <a:pt x="35" y="12"/>
                    <a:pt x="38" y="11"/>
                  </a:cubicBezTo>
                  <a:cubicBezTo>
                    <a:pt x="42" y="9"/>
                    <a:pt x="44" y="7"/>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4" y="7"/>
                    <a:pt x="41" y="10"/>
                    <a:pt x="38" y="11"/>
                  </a:cubicBezTo>
                  <a:cubicBezTo>
                    <a:pt x="34" y="12"/>
                    <a:pt x="30" y="13"/>
                    <a:pt x="25" y="13"/>
                  </a:cubicBezTo>
                  <a:cubicBezTo>
                    <a:pt x="25" y="13"/>
                    <a:pt x="25" y="13"/>
                    <a:pt x="25" y="13"/>
                  </a:cubicBezTo>
                  <a:cubicBezTo>
                    <a:pt x="25" y="8"/>
                    <a:pt x="25" y="8"/>
                    <a:pt x="25" y="8"/>
                  </a:cubicBezTo>
                  <a:cubicBezTo>
                    <a:pt x="25" y="8"/>
                    <a:pt x="25" y="8"/>
                    <a:pt x="25" y="8"/>
                  </a:cubicBezTo>
                  <a:cubicBezTo>
                    <a:pt x="30" y="8"/>
                    <a:pt x="33" y="8"/>
                    <a:pt x="36" y="7"/>
                  </a:cubicBezTo>
                  <a:cubicBezTo>
                    <a:pt x="39" y="5"/>
                    <a:pt x="41" y="4"/>
                    <a:pt x="41" y="3"/>
                  </a:cubicBezTo>
                  <a:cubicBezTo>
                    <a:pt x="42" y="3"/>
                    <a:pt x="42" y="3"/>
                    <a:pt x="42" y="3"/>
                  </a:cubicBezTo>
                  <a:cubicBezTo>
                    <a:pt x="42" y="3"/>
                    <a:pt x="42" y="3"/>
                    <a:pt x="42" y="3"/>
                  </a:cubicBezTo>
                  <a:cubicBezTo>
                    <a:pt x="42" y="3"/>
                    <a:pt x="42" y="3"/>
                    <a:pt x="42" y="3"/>
                  </a:cubicBezTo>
                  <a:cubicBezTo>
                    <a:pt x="42" y="1"/>
                    <a:pt x="43" y="1"/>
                    <a:pt x="44" y="0"/>
                  </a:cubicBezTo>
                  <a:cubicBezTo>
                    <a:pt x="46" y="0"/>
                    <a:pt x="47" y="0"/>
                    <a:pt x="48" y="1"/>
                  </a:cubicBezTo>
                  <a:cubicBezTo>
                    <a:pt x="48" y="1"/>
                    <a:pt x="48" y="1"/>
                    <a:pt x="48" y="1"/>
                  </a:cubicBezTo>
                  <a:cubicBezTo>
                    <a:pt x="48" y="1"/>
                    <a:pt x="48" y="1"/>
                    <a:pt x="48" y="1"/>
                  </a:cubicBezTo>
                  <a:cubicBezTo>
                    <a:pt x="48" y="1"/>
                    <a:pt x="48" y="1"/>
                    <a:pt x="48" y="1"/>
                  </a:cubicBezTo>
                  <a:cubicBezTo>
                    <a:pt x="49" y="1"/>
                    <a:pt x="50" y="3"/>
                    <a:pt x="50" y="4"/>
                  </a:cubicBezTo>
                  <a:cubicBezTo>
                    <a:pt x="51" y="5"/>
                    <a:pt x="51" y="6"/>
                    <a:pt x="50" y="7"/>
                  </a:cubicBezTo>
                  <a:cubicBezTo>
                    <a:pt x="50" y="7"/>
                    <a:pt x="50" y="7"/>
                    <a:pt x="50" y="7"/>
                  </a:cubicBezTo>
                  <a:cubicBezTo>
                    <a:pt x="48" y="11"/>
                    <a:pt x="45" y="13"/>
                    <a:pt x="40" y="15"/>
                  </a:cubicBezTo>
                  <a:cubicBezTo>
                    <a:pt x="36" y="17"/>
                    <a:pt x="31" y="18"/>
                    <a:pt x="25" y="18"/>
                  </a:cubicBezTo>
                  <a:cubicBezTo>
                    <a:pt x="25" y="18"/>
                    <a:pt x="25" y="18"/>
                    <a:pt x="25" y="18"/>
                  </a:cubicBezTo>
                  <a:cubicBezTo>
                    <a:pt x="25" y="13"/>
                    <a:pt x="25" y="13"/>
                    <a:pt x="25" y="13"/>
                  </a:cubicBezTo>
                  <a:close/>
                  <a:moveTo>
                    <a:pt x="25" y="13"/>
                  </a:moveTo>
                  <a:cubicBezTo>
                    <a:pt x="21" y="13"/>
                    <a:pt x="17" y="12"/>
                    <a:pt x="13" y="11"/>
                  </a:cubicBezTo>
                  <a:cubicBezTo>
                    <a:pt x="9" y="10"/>
                    <a:pt x="6" y="7"/>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7"/>
                    <a:pt x="9" y="9"/>
                    <a:pt x="12" y="11"/>
                  </a:cubicBezTo>
                  <a:cubicBezTo>
                    <a:pt x="16" y="12"/>
                    <a:pt x="21" y="13"/>
                    <a:pt x="25" y="13"/>
                  </a:cubicBezTo>
                  <a:cubicBezTo>
                    <a:pt x="25" y="18"/>
                    <a:pt x="25" y="18"/>
                    <a:pt x="25" y="18"/>
                  </a:cubicBezTo>
                  <a:cubicBezTo>
                    <a:pt x="20" y="18"/>
                    <a:pt x="15" y="17"/>
                    <a:pt x="11" y="15"/>
                  </a:cubicBezTo>
                  <a:cubicBezTo>
                    <a:pt x="6" y="13"/>
                    <a:pt x="3" y="11"/>
                    <a:pt x="1" y="7"/>
                  </a:cubicBezTo>
                  <a:cubicBezTo>
                    <a:pt x="0" y="6"/>
                    <a:pt x="0" y="5"/>
                    <a:pt x="0" y="4"/>
                  </a:cubicBezTo>
                  <a:cubicBezTo>
                    <a:pt x="1" y="3"/>
                    <a:pt x="2" y="1"/>
                    <a:pt x="3" y="1"/>
                  </a:cubicBezTo>
                  <a:cubicBezTo>
                    <a:pt x="3" y="1"/>
                    <a:pt x="3" y="1"/>
                    <a:pt x="3" y="1"/>
                  </a:cubicBezTo>
                  <a:cubicBezTo>
                    <a:pt x="3" y="1"/>
                    <a:pt x="3" y="1"/>
                    <a:pt x="3" y="1"/>
                  </a:cubicBezTo>
                  <a:cubicBezTo>
                    <a:pt x="4" y="0"/>
                    <a:pt x="5" y="0"/>
                    <a:pt x="6" y="0"/>
                  </a:cubicBezTo>
                  <a:cubicBezTo>
                    <a:pt x="8" y="1"/>
                    <a:pt x="9" y="1"/>
                    <a:pt x="9" y="3"/>
                  </a:cubicBezTo>
                  <a:cubicBezTo>
                    <a:pt x="9" y="3"/>
                    <a:pt x="9" y="3"/>
                    <a:pt x="9" y="3"/>
                  </a:cubicBezTo>
                  <a:cubicBezTo>
                    <a:pt x="9" y="3"/>
                    <a:pt x="9" y="3"/>
                    <a:pt x="9" y="3"/>
                  </a:cubicBezTo>
                  <a:cubicBezTo>
                    <a:pt x="10" y="4"/>
                    <a:pt x="12" y="5"/>
                    <a:pt x="15" y="7"/>
                  </a:cubicBezTo>
                  <a:cubicBezTo>
                    <a:pt x="18" y="8"/>
                    <a:pt x="21" y="8"/>
                    <a:pt x="25" y="8"/>
                  </a:cubicBezTo>
                  <a:lnTo>
                    <a:pt x="25" y="13"/>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5" name="Freeform 265"/>
            <p:cNvSpPr>
              <a:spLocks noEditPoints="1"/>
            </p:cNvSpPr>
            <p:nvPr/>
          </p:nvSpPr>
          <p:spPr bwMode="auto">
            <a:xfrm>
              <a:off x="6862148" y="3277871"/>
              <a:ext cx="336111" cy="171671"/>
            </a:xfrm>
            <a:custGeom>
              <a:avLst/>
              <a:gdLst>
                <a:gd name="T0" fmla="*/ 121 w 131"/>
                <a:gd name="T1" fmla="*/ 39 h 67"/>
                <a:gd name="T2" fmla="*/ 121 w 131"/>
                <a:gd name="T3" fmla="*/ 39 h 67"/>
                <a:gd name="T4" fmla="*/ 121 w 131"/>
                <a:gd name="T5" fmla="*/ 11 h 67"/>
                <a:gd name="T6" fmla="*/ 111 w 131"/>
                <a:gd name="T7" fmla="*/ 0 h 67"/>
                <a:gd name="T8" fmla="*/ 131 w 131"/>
                <a:gd name="T9" fmla="*/ 24 h 67"/>
                <a:gd name="T10" fmla="*/ 124 w 131"/>
                <a:gd name="T11" fmla="*/ 42 h 67"/>
                <a:gd name="T12" fmla="*/ 111 w 131"/>
                <a:gd name="T13" fmla="*/ 44 h 67"/>
                <a:gd name="T14" fmla="*/ 117 w 131"/>
                <a:gd name="T15" fmla="*/ 35 h 67"/>
                <a:gd name="T16" fmla="*/ 122 w 131"/>
                <a:gd name="T17" fmla="*/ 24 h 67"/>
                <a:gd name="T18" fmla="*/ 111 w 131"/>
                <a:gd name="T19" fmla="*/ 10 h 67"/>
                <a:gd name="T20" fmla="*/ 114 w 131"/>
                <a:gd name="T21" fmla="*/ 18 h 67"/>
                <a:gd name="T22" fmla="*/ 114 w 131"/>
                <a:gd name="T23" fmla="*/ 32 h 67"/>
                <a:gd name="T24" fmla="*/ 111 w 131"/>
                <a:gd name="T25" fmla="*/ 34 h 67"/>
                <a:gd name="T26" fmla="*/ 66 w 131"/>
                <a:gd name="T27" fmla="*/ 62 h 67"/>
                <a:gd name="T28" fmla="*/ 95 w 131"/>
                <a:gd name="T29" fmla="*/ 43 h 67"/>
                <a:gd name="T30" fmla="*/ 98 w 131"/>
                <a:gd name="T31" fmla="*/ 43 h 67"/>
                <a:gd name="T32" fmla="*/ 106 w 131"/>
                <a:gd name="T33" fmla="*/ 44 h 67"/>
                <a:gd name="T34" fmla="*/ 111 w 131"/>
                <a:gd name="T35" fmla="*/ 49 h 67"/>
                <a:gd name="T36" fmla="*/ 101 w 131"/>
                <a:gd name="T37" fmla="*/ 49 h 67"/>
                <a:gd name="T38" fmla="*/ 80 w 131"/>
                <a:gd name="T39" fmla="*/ 62 h 67"/>
                <a:gd name="T40" fmla="*/ 66 w 131"/>
                <a:gd name="T41" fmla="*/ 62 h 67"/>
                <a:gd name="T42" fmla="*/ 107 w 131"/>
                <a:gd name="T43" fmla="*/ 4 h 67"/>
                <a:gd name="T44" fmla="*/ 66 w 131"/>
                <a:gd name="T45" fmla="*/ 4 h 67"/>
                <a:gd name="T46" fmla="*/ 107 w 131"/>
                <a:gd name="T47" fmla="*/ 0 h 67"/>
                <a:gd name="T48" fmla="*/ 108 w 131"/>
                <a:gd name="T49" fmla="*/ 0 h 67"/>
                <a:gd name="T50" fmla="*/ 111 w 131"/>
                <a:gd name="T51" fmla="*/ 5 h 67"/>
                <a:gd name="T52" fmla="*/ 111 w 131"/>
                <a:gd name="T53" fmla="*/ 15 h 67"/>
                <a:gd name="T54" fmla="*/ 109 w 131"/>
                <a:gd name="T55" fmla="*/ 25 h 67"/>
                <a:gd name="T56" fmla="*/ 106 w 131"/>
                <a:gd name="T57" fmla="*/ 35 h 67"/>
                <a:gd name="T58" fmla="*/ 111 w 131"/>
                <a:gd name="T59" fmla="*/ 39 h 67"/>
                <a:gd name="T60" fmla="*/ 104 w 131"/>
                <a:gd name="T61" fmla="*/ 39 h 67"/>
                <a:gd name="T62" fmla="*/ 100 w 131"/>
                <a:gd name="T63" fmla="*/ 36 h 67"/>
                <a:gd name="T64" fmla="*/ 100 w 131"/>
                <a:gd name="T65" fmla="*/ 35 h 67"/>
                <a:gd name="T66" fmla="*/ 106 w 131"/>
                <a:gd name="T67" fmla="*/ 12 h 67"/>
                <a:gd name="T68" fmla="*/ 108 w 131"/>
                <a:gd name="T69" fmla="*/ 10 h 67"/>
                <a:gd name="T70" fmla="*/ 109 w 131"/>
                <a:gd name="T71" fmla="*/ 10 h 67"/>
                <a:gd name="T72" fmla="*/ 55 w 131"/>
                <a:gd name="T73" fmla="*/ 63 h 67"/>
                <a:gd name="T74" fmla="*/ 66 w 131"/>
                <a:gd name="T75" fmla="*/ 67 h 67"/>
                <a:gd name="T76" fmla="*/ 16 w 131"/>
                <a:gd name="T77" fmla="*/ 51 h 67"/>
                <a:gd name="T78" fmla="*/ 0 w 131"/>
                <a:gd name="T79" fmla="*/ 7 h 67"/>
                <a:gd name="T80" fmla="*/ 3 w 131"/>
                <a:gd name="T81" fmla="*/ 0 h 67"/>
                <a:gd name="T82" fmla="*/ 66 w 131"/>
                <a:gd name="T83" fmla="*/ 4 h 67"/>
                <a:gd name="T84" fmla="*/ 5 w 131"/>
                <a:gd name="T85" fmla="*/ 7 h 67"/>
                <a:gd name="T86" fmla="*/ 20 w 131"/>
                <a:gd name="T87"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 h="67">
                  <a:moveTo>
                    <a:pt x="111" y="44"/>
                  </a:moveTo>
                  <a:cubicBezTo>
                    <a:pt x="115" y="43"/>
                    <a:pt x="118" y="41"/>
                    <a:pt x="121" y="39"/>
                  </a:cubicBezTo>
                  <a:cubicBezTo>
                    <a:pt x="121" y="39"/>
                    <a:pt x="121" y="39"/>
                    <a:pt x="121" y="39"/>
                  </a:cubicBezTo>
                  <a:cubicBezTo>
                    <a:pt x="121" y="39"/>
                    <a:pt x="121" y="39"/>
                    <a:pt x="121" y="39"/>
                  </a:cubicBezTo>
                  <a:cubicBezTo>
                    <a:pt x="124" y="35"/>
                    <a:pt x="126" y="30"/>
                    <a:pt x="126" y="24"/>
                  </a:cubicBezTo>
                  <a:cubicBezTo>
                    <a:pt x="126" y="19"/>
                    <a:pt x="124" y="14"/>
                    <a:pt x="121" y="11"/>
                  </a:cubicBezTo>
                  <a:cubicBezTo>
                    <a:pt x="118" y="8"/>
                    <a:pt x="115" y="6"/>
                    <a:pt x="111" y="5"/>
                  </a:cubicBezTo>
                  <a:cubicBezTo>
                    <a:pt x="111" y="0"/>
                    <a:pt x="111" y="0"/>
                    <a:pt x="111" y="0"/>
                  </a:cubicBezTo>
                  <a:cubicBezTo>
                    <a:pt x="116" y="1"/>
                    <a:pt x="121" y="4"/>
                    <a:pt x="124" y="7"/>
                  </a:cubicBezTo>
                  <a:cubicBezTo>
                    <a:pt x="129" y="12"/>
                    <a:pt x="131" y="18"/>
                    <a:pt x="131" y="24"/>
                  </a:cubicBezTo>
                  <a:cubicBezTo>
                    <a:pt x="131" y="31"/>
                    <a:pt x="129" y="38"/>
                    <a:pt x="124" y="42"/>
                  </a:cubicBezTo>
                  <a:cubicBezTo>
                    <a:pt x="124" y="42"/>
                    <a:pt x="124" y="42"/>
                    <a:pt x="124" y="42"/>
                  </a:cubicBezTo>
                  <a:cubicBezTo>
                    <a:pt x="120" y="46"/>
                    <a:pt x="116" y="48"/>
                    <a:pt x="111" y="49"/>
                  </a:cubicBezTo>
                  <a:cubicBezTo>
                    <a:pt x="111" y="44"/>
                    <a:pt x="111" y="44"/>
                    <a:pt x="111" y="44"/>
                  </a:cubicBezTo>
                  <a:close/>
                  <a:moveTo>
                    <a:pt x="111" y="39"/>
                  </a:moveTo>
                  <a:cubicBezTo>
                    <a:pt x="113" y="38"/>
                    <a:pt x="115" y="37"/>
                    <a:pt x="117" y="35"/>
                  </a:cubicBezTo>
                  <a:cubicBezTo>
                    <a:pt x="117" y="35"/>
                    <a:pt x="117" y="35"/>
                    <a:pt x="117" y="35"/>
                  </a:cubicBezTo>
                  <a:cubicBezTo>
                    <a:pt x="120" y="32"/>
                    <a:pt x="122" y="29"/>
                    <a:pt x="122" y="24"/>
                  </a:cubicBezTo>
                  <a:cubicBezTo>
                    <a:pt x="122" y="21"/>
                    <a:pt x="120" y="17"/>
                    <a:pt x="118" y="15"/>
                  </a:cubicBezTo>
                  <a:cubicBezTo>
                    <a:pt x="116" y="13"/>
                    <a:pt x="114" y="11"/>
                    <a:pt x="111" y="10"/>
                  </a:cubicBezTo>
                  <a:cubicBezTo>
                    <a:pt x="111" y="15"/>
                    <a:pt x="111" y="15"/>
                    <a:pt x="111" y="15"/>
                  </a:cubicBezTo>
                  <a:cubicBezTo>
                    <a:pt x="112" y="16"/>
                    <a:pt x="113" y="17"/>
                    <a:pt x="114" y="18"/>
                  </a:cubicBezTo>
                  <a:cubicBezTo>
                    <a:pt x="116" y="20"/>
                    <a:pt x="117" y="22"/>
                    <a:pt x="117" y="24"/>
                  </a:cubicBezTo>
                  <a:cubicBezTo>
                    <a:pt x="117" y="27"/>
                    <a:pt x="116" y="30"/>
                    <a:pt x="114" y="32"/>
                  </a:cubicBezTo>
                  <a:cubicBezTo>
                    <a:pt x="114" y="32"/>
                    <a:pt x="114" y="32"/>
                    <a:pt x="114" y="32"/>
                  </a:cubicBezTo>
                  <a:cubicBezTo>
                    <a:pt x="113" y="33"/>
                    <a:pt x="112" y="33"/>
                    <a:pt x="111" y="34"/>
                  </a:cubicBezTo>
                  <a:lnTo>
                    <a:pt x="111" y="39"/>
                  </a:lnTo>
                  <a:close/>
                  <a:moveTo>
                    <a:pt x="66" y="62"/>
                  </a:moveTo>
                  <a:cubicBezTo>
                    <a:pt x="70" y="61"/>
                    <a:pt x="74" y="59"/>
                    <a:pt x="77" y="58"/>
                  </a:cubicBezTo>
                  <a:cubicBezTo>
                    <a:pt x="84" y="54"/>
                    <a:pt x="90" y="49"/>
                    <a:pt x="95" y="43"/>
                  </a:cubicBezTo>
                  <a:cubicBezTo>
                    <a:pt x="96" y="42"/>
                    <a:pt x="97" y="42"/>
                    <a:pt x="98" y="43"/>
                  </a:cubicBezTo>
                  <a:cubicBezTo>
                    <a:pt x="98" y="43"/>
                    <a:pt x="98" y="43"/>
                    <a:pt x="98" y="43"/>
                  </a:cubicBezTo>
                  <a:cubicBezTo>
                    <a:pt x="99" y="43"/>
                    <a:pt x="101" y="44"/>
                    <a:pt x="102" y="44"/>
                  </a:cubicBezTo>
                  <a:cubicBezTo>
                    <a:pt x="104" y="44"/>
                    <a:pt x="105" y="44"/>
                    <a:pt x="106" y="44"/>
                  </a:cubicBezTo>
                  <a:cubicBezTo>
                    <a:pt x="108" y="44"/>
                    <a:pt x="109" y="44"/>
                    <a:pt x="111" y="44"/>
                  </a:cubicBezTo>
                  <a:cubicBezTo>
                    <a:pt x="111" y="49"/>
                    <a:pt x="111" y="49"/>
                    <a:pt x="111" y="49"/>
                  </a:cubicBezTo>
                  <a:cubicBezTo>
                    <a:pt x="109" y="49"/>
                    <a:pt x="108" y="49"/>
                    <a:pt x="106" y="49"/>
                  </a:cubicBezTo>
                  <a:cubicBezTo>
                    <a:pt x="105" y="49"/>
                    <a:pt x="103" y="49"/>
                    <a:pt x="101" y="49"/>
                  </a:cubicBezTo>
                  <a:cubicBezTo>
                    <a:pt x="100" y="48"/>
                    <a:pt x="99" y="48"/>
                    <a:pt x="98" y="48"/>
                  </a:cubicBezTo>
                  <a:cubicBezTo>
                    <a:pt x="93" y="54"/>
                    <a:pt x="87" y="58"/>
                    <a:pt x="80" y="62"/>
                  </a:cubicBezTo>
                  <a:cubicBezTo>
                    <a:pt x="75" y="64"/>
                    <a:pt x="70" y="66"/>
                    <a:pt x="66" y="67"/>
                  </a:cubicBezTo>
                  <a:cubicBezTo>
                    <a:pt x="66" y="62"/>
                    <a:pt x="66" y="62"/>
                    <a:pt x="66" y="62"/>
                  </a:cubicBezTo>
                  <a:close/>
                  <a:moveTo>
                    <a:pt x="111" y="5"/>
                  </a:moveTo>
                  <a:cubicBezTo>
                    <a:pt x="110" y="5"/>
                    <a:pt x="109" y="5"/>
                    <a:pt x="107" y="4"/>
                  </a:cubicBezTo>
                  <a:cubicBezTo>
                    <a:pt x="107" y="4"/>
                    <a:pt x="107" y="4"/>
                    <a:pt x="107" y="4"/>
                  </a:cubicBezTo>
                  <a:cubicBezTo>
                    <a:pt x="66" y="4"/>
                    <a:pt x="66" y="4"/>
                    <a:pt x="66" y="4"/>
                  </a:cubicBezTo>
                  <a:cubicBezTo>
                    <a:pt x="66" y="0"/>
                    <a:pt x="66" y="0"/>
                    <a:pt x="66" y="0"/>
                  </a:cubicBezTo>
                  <a:cubicBezTo>
                    <a:pt x="107" y="0"/>
                    <a:pt x="107" y="0"/>
                    <a:pt x="107" y="0"/>
                  </a:cubicBezTo>
                  <a:cubicBezTo>
                    <a:pt x="107" y="0"/>
                    <a:pt x="107" y="0"/>
                    <a:pt x="107" y="0"/>
                  </a:cubicBezTo>
                  <a:cubicBezTo>
                    <a:pt x="108" y="0"/>
                    <a:pt x="108" y="0"/>
                    <a:pt x="108" y="0"/>
                  </a:cubicBezTo>
                  <a:cubicBezTo>
                    <a:pt x="109" y="0"/>
                    <a:pt x="110" y="0"/>
                    <a:pt x="111" y="0"/>
                  </a:cubicBezTo>
                  <a:cubicBezTo>
                    <a:pt x="111" y="5"/>
                    <a:pt x="111" y="5"/>
                    <a:pt x="111" y="5"/>
                  </a:cubicBezTo>
                  <a:close/>
                  <a:moveTo>
                    <a:pt x="111" y="10"/>
                  </a:moveTo>
                  <a:cubicBezTo>
                    <a:pt x="111" y="15"/>
                    <a:pt x="111" y="15"/>
                    <a:pt x="111" y="15"/>
                  </a:cubicBezTo>
                  <a:cubicBezTo>
                    <a:pt x="111" y="15"/>
                    <a:pt x="111" y="15"/>
                    <a:pt x="111" y="15"/>
                  </a:cubicBezTo>
                  <a:cubicBezTo>
                    <a:pt x="111" y="19"/>
                    <a:pt x="110" y="22"/>
                    <a:pt x="109" y="25"/>
                  </a:cubicBezTo>
                  <a:cubicBezTo>
                    <a:pt x="108" y="28"/>
                    <a:pt x="107" y="32"/>
                    <a:pt x="106" y="35"/>
                  </a:cubicBezTo>
                  <a:cubicBezTo>
                    <a:pt x="106" y="35"/>
                    <a:pt x="106" y="35"/>
                    <a:pt x="106" y="35"/>
                  </a:cubicBezTo>
                  <a:cubicBezTo>
                    <a:pt x="108" y="35"/>
                    <a:pt x="109" y="34"/>
                    <a:pt x="111" y="34"/>
                  </a:cubicBezTo>
                  <a:cubicBezTo>
                    <a:pt x="111" y="39"/>
                    <a:pt x="111" y="39"/>
                    <a:pt x="111" y="39"/>
                  </a:cubicBezTo>
                  <a:cubicBezTo>
                    <a:pt x="109" y="39"/>
                    <a:pt x="108" y="40"/>
                    <a:pt x="106" y="40"/>
                  </a:cubicBezTo>
                  <a:cubicBezTo>
                    <a:pt x="106" y="40"/>
                    <a:pt x="105" y="39"/>
                    <a:pt x="104" y="39"/>
                  </a:cubicBezTo>
                  <a:cubicBezTo>
                    <a:pt x="103" y="39"/>
                    <a:pt x="102" y="39"/>
                    <a:pt x="102" y="39"/>
                  </a:cubicBezTo>
                  <a:cubicBezTo>
                    <a:pt x="100" y="38"/>
                    <a:pt x="100" y="37"/>
                    <a:pt x="100" y="36"/>
                  </a:cubicBezTo>
                  <a:cubicBezTo>
                    <a:pt x="100" y="36"/>
                    <a:pt x="100" y="35"/>
                    <a:pt x="100" y="35"/>
                  </a:cubicBezTo>
                  <a:cubicBezTo>
                    <a:pt x="100" y="35"/>
                    <a:pt x="100" y="35"/>
                    <a:pt x="100" y="35"/>
                  </a:cubicBezTo>
                  <a:cubicBezTo>
                    <a:pt x="102" y="32"/>
                    <a:pt x="104" y="28"/>
                    <a:pt x="105" y="24"/>
                  </a:cubicBezTo>
                  <a:cubicBezTo>
                    <a:pt x="105" y="20"/>
                    <a:pt x="106" y="16"/>
                    <a:pt x="106" y="12"/>
                  </a:cubicBezTo>
                  <a:cubicBezTo>
                    <a:pt x="106" y="12"/>
                    <a:pt x="106" y="12"/>
                    <a:pt x="106" y="12"/>
                  </a:cubicBezTo>
                  <a:cubicBezTo>
                    <a:pt x="106" y="10"/>
                    <a:pt x="107" y="10"/>
                    <a:pt x="108" y="10"/>
                  </a:cubicBezTo>
                  <a:cubicBezTo>
                    <a:pt x="108" y="10"/>
                    <a:pt x="109" y="10"/>
                    <a:pt x="109" y="10"/>
                  </a:cubicBezTo>
                  <a:cubicBezTo>
                    <a:pt x="109" y="10"/>
                    <a:pt x="109" y="10"/>
                    <a:pt x="109" y="10"/>
                  </a:cubicBezTo>
                  <a:cubicBezTo>
                    <a:pt x="109" y="10"/>
                    <a:pt x="110" y="10"/>
                    <a:pt x="111" y="10"/>
                  </a:cubicBezTo>
                  <a:close/>
                  <a:moveTo>
                    <a:pt x="55" y="63"/>
                  </a:moveTo>
                  <a:cubicBezTo>
                    <a:pt x="59" y="63"/>
                    <a:pt x="62" y="62"/>
                    <a:pt x="66" y="62"/>
                  </a:cubicBezTo>
                  <a:cubicBezTo>
                    <a:pt x="66" y="67"/>
                    <a:pt x="66" y="67"/>
                    <a:pt x="66" y="67"/>
                  </a:cubicBezTo>
                  <a:cubicBezTo>
                    <a:pt x="62" y="67"/>
                    <a:pt x="59" y="67"/>
                    <a:pt x="55" y="67"/>
                  </a:cubicBezTo>
                  <a:cubicBezTo>
                    <a:pt x="40" y="67"/>
                    <a:pt x="26" y="61"/>
                    <a:pt x="16" y="51"/>
                  </a:cubicBezTo>
                  <a:cubicBezTo>
                    <a:pt x="6" y="41"/>
                    <a:pt x="0" y="27"/>
                    <a:pt x="0" y="12"/>
                  </a:cubicBezTo>
                  <a:cubicBezTo>
                    <a:pt x="0" y="10"/>
                    <a:pt x="0" y="9"/>
                    <a:pt x="0" y="7"/>
                  </a:cubicBezTo>
                  <a:cubicBezTo>
                    <a:pt x="0" y="5"/>
                    <a:pt x="1" y="3"/>
                    <a:pt x="1" y="2"/>
                  </a:cubicBezTo>
                  <a:cubicBezTo>
                    <a:pt x="1" y="1"/>
                    <a:pt x="2" y="0"/>
                    <a:pt x="3" y="0"/>
                  </a:cubicBezTo>
                  <a:cubicBezTo>
                    <a:pt x="66" y="0"/>
                    <a:pt x="66" y="0"/>
                    <a:pt x="66" y="0"/>
                  </a:cubicBezTo>
                  <a:cubicBezTo>
                    <a:pt x="66" y="4"/>
                    <a:pt x="66" y="4"/>
                    <a:pt x="66" y="4"/>
                  </a:cubicBezTo>
                  <a:cubicBezTo>
                    <a:pt x="5" y="4"/>
                    <a:pt x="5" y="4"/>
                    <a:pt x="5" y="4"/>
                  </a:cubicBezTo>
                  <a:cubicBezTo>
                    <a:pt x="5" y="5"/>
                    <a:pt x="5" y="6"/>
                    <a:pt x="5" y="7"/>
                  </a:cubicBezTo>
                  <a:cubicBezTo>
                    <a:pt x="5" y="9"/>
                    <a:pt x="5" y="10"/>
                    <a:pt x="5" y="12"/>
                  </a:cubicBezTo>
                  <a:cubicBezTo>
                    <a:pt x="5" y="26"/>
                    <a:pt x="10" y="39"/>
                    <a:pt x="20" y="48"/>
                  </a:cubicBezTo>
                  <a:cubicBezTo>
                    <a:pt x="29" y="57"/>
                    <a:pt x="41" y="63"/>
                    <a:pt x="55" y="6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6" name="Freeform 266"/>
            <p:cNvSpPr>
              <a:spLocks noEditPoints="1"/>
            </p:cNvSpPr>
            <p:nvPr/>
          </p:nvSpPr>
          <p:spPr bwMode="auto">
            <a:xfrm>
              <a:off x="6862148" y="3453156"/>
              <a:ext cx="305392" cy="37949"/>
            </a:xfrm>
            <a:custGeom>
              <a:avLst/>
              <a:gdLst>
                <a:gd name="T0" fmla="*/ 59 w 119"/>
                <a:gd name="T1" fmla="*/ 0 h 15"/>
                <a:gd name="T2" fmla="*/ 117 w 119"/>
                <a:gd name="T3" fmla="*/ 0 h 15"/>
                <a:gd name="T4" fmla="*/ 119 w 119"/>
                <a:gd name="T5" fmla="*/ 3 h 15"/>
                <a:gd name="T6" fmla="*/ 119 w 119"/>
                <a:gd name="T7" fmla="*/ 12 h 15"/>
                <a:gd name="T8" fmla="*/ 117 w 119"/>
                <a:gd name="T9" fmla="*/ 15 h 15"/>
                <a:gd name="T10" fmla="*/ 59 w 119"/>
                <a:gd name="T11" fmla="*/ 15 h 15"/>
                <a:gd name="T12" fmla="*/ 59 w 119"/>
                <a:gd name="T13" fmla="*/ 10 h 15"/>
                <a:gd name="T14" fmla="*/ 114 w 119"/>
                <a:gd name="T15" fmla="*/ 10 h 15"/>
                <a:gd name="T16" fmla="*/ 114 w 119"/>
                <a:gd name="T17" fmla="*/ 5 h 15"/>
                <a:gd name="T18" fmla="*/ 59 w 119"/>
                <a:gd name="T19" fmla="*/ 5 h 15"/>
                <a:gd name="T20" fmla="*/ 59 w 119"/>
                <a:gd name="T21" fmla="*/ 0 h 15"/>
                <a:gd name="T22" fmla="*/ 2 w 119"/>
                <a:gd name="T23" fmla="*/ 0 h 15"/>
                <a:gd name="T24" fmla="*/ 59 w 119"/>
                <a:gd name="T25" fmla="*/ 0 h 15"/>
                <a:gd name="T26" fmla="*/ 59 w 119"/>
                <a:gd name="T27" fmla="*/ 5 h 15"/>
                <a:gd name="T28" fmla="*/ 5 w 119"/>
                <a:gd name="T29" fmla="*/ 5 h 15"/>
                <a:gd name="T30" fmla="*/ 5 w 119"/>
                <a:gd name="T31" fmla="*/ 10 h 15"/>
                <a:gd name="T32" fmla="*/ 59 w 119"/>
                <a:gd name="T33" fmla="*/ 10 h 15"/>
                <a:gd name="T34" fmla="*/ 59 w 119"/>
                <a:gd name="T35" fmla="*/ 15 h 15"/>
                <a:gd name="T36" fmla="*/ 2 w 119"/>
                <a:gd name="T37" fmla="*/ 15 h 15"/>
                <a:gd name="T38" fmla="*/ 0 w 119"/>
                <a:gd name="T39" fmla="*/ 12 h 15"/>
                <a:gd name="T40" fmla="*/ 0 w 119"/>
                <a:gd name="T41" fmla="*/ 3 h 15"/>
                <a:gd name="T42" fmla="*/ 2 w 1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5">
                  <a:moveTo>
                    <a:pt x="59" y="0"/>
                  </a:moveTo>
                  <a:cubicBezTo>
                    <a:pt x="117" y="0"/>
                    <a:pt x="117" y="0"/>
                    <a:pt x="117" y="0"/>
                  </a:cubicBezTo>
                  <a:cubicBezTo>
                    <a:pt x="118" y="0"/>
                    <a:pt x="119" y="1"/>
                    <a:pt x="119" y="3"/>
                  </a:cubicBezTo>
                  <a:cubicBezTo>
                    <a:pt x="119" y="12"/>
                    <a:pt x="119" y="12"/>
                    <a:pt x="119" y="12"/>
                  </a:cubicBezTo>
                  <a:cubicBezTo>
                    <a:pt x="119" y="13"/>
                    <a:pt x="118" y="15"/>
                    <a:pt x="117" y="15"/>
                  </a:cubicBezTo>
                  <a:cubicBezTo>
                    <a:pt x="59" y="15"/>
                    <a:pt x="59" y="15"/>
                    <a:pt x="59" y="15"/>
                  </a:cubicBezTo>
                  <a:cubicBezTo>
                    <a:pt x="59" y="10"/>
                    <a:pt x="59" y="10"/>
                    <a:pt x="59" y="10"/>
                  </a:cubicBezTo>
                  <a:cubicBezTo>
                    <a:pt x="114" y="10"/>
                    <a:pt x="114" y="10"/>
                    <a:pt x="114" y="10"/>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5" y="5"/>
                    <a:pt x="5" y="5"/>
                    <a:pt x="5" y="5"/>
                  </a:cubicBezTo>
                  <a:cubicBezTo>
                    <a:pt x="5" y="10"/>
                    <a:pt x="5" y="10"/>
                    <a:pt x="5" y="10"/>
                  </a:cubicBezTo>
                  <a:cubicBezTo>
                    <a:pt x="59" y="10"/>
                    <a:pt x="59" y="10"/>
                    <a:pt x="59" y="10"/>
                  </a:cubicBezTo>
                  <a:cubicBezTo>
                    <a:pt x="59" y="15"/>
                    <a:pt x="59" y="15"/>
                    <a:pt x="59" y="15"/>
                  </a:cubicBezTo>
                  <a:cubicBezTo>
                    <a:pt x="2" y="15"/>
                    <a:pt x="2" y="15"/>
                    <a:pt x="2" y="15"/>
                  </a:cubicBezTo>
                  <a:cubicBezTo>
                    <a:pt x="1" y="15"/>
                    <a:pt x="0" y="13"/>
                    <a:pt x="0" y="12"/>
                  </a:cubicBezTo>
                  <a:cubicBezTo>
                    <a:pt x="0" y="3"/>
                    <a:pt x="0" y="3"/>
                    <a:pt x="0" y="3"/>
                  </a:cubicBezTo>
                  <a:cubicBezTo>
                    <a:pt x="0" y="1"/>
                    <a:pt x="1" y="0"/>
                    <a:pt x="2"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7" name="Freeform 268"/>
            <p:cNvSpPr>
              <a:spLocks noEditPoints="1"/>
            </p:cNvSpPr>
            <p:nvPr/>
          </p:nvSpPr>
          <p:spPr bwMode="auto">
            <a:xfrm>
              <a:off x="7008519" y="3140536"/>
              <a:ext cx="57826" cy="137336"/>
            </a:xfrm>
            <a:custGeom>
              <a:avLst/>
              <a:gdLst>
                <a:gd name="T0" fmla="*/ 12 w 23"/>
                <a:gd name="T1" fmla="*/ 47 h 53"/>
                <a:gd name="T2" fmla="*/ 17 w 23"/>
                <a:gd name="T3" fmla="*/ 42 h 53"/>
                <a:gd name="T4" fmla="*/ 18 w 23"/>
                <a:gd name="T5" fmla="*/ 32 h 53"/>
                <a:gd name="T6" fmla="*/ 14 w 23"/>
                <a:gd name="T7" fmla="*/ 24 h 53"/>
                <a:gd name="T8" fmla="*/ 13 w 23"/>
                <a:gd name="T9" fmla="*/ 22 h 53"/>
                <a:gd name="T10" fmla="*/ 12 w 23"/>
                <a:gd name="T11" fmla="*/ 19 h 53"/>
                <a:gd name="T12" fmla="*/ 12 w 23"/>
                <a:gd name="T13" fmla="*/ 12 h 53"/>
                <a:gd name="T14" fmla="*/ 13 w 23"/>
                <a:gd name="T15" fmla="*/ 10 h 53"/>
                <a:gd name="T16" fmla="*/ 15 w 23"/>
                <a:gd name="T17" fmla="*/ 7 h 53"/>
                <a:gd name="T18" fmla="*/ 14 w 23"/>
                <a:gd name="T19" fmla="*/ 6 h 53"/>
                <a:gd name="T20" fmla="*/ 14 w 23"/>
                <a:gd name="T21" fmla="*/ 6 h 53"/>
                <a:gd name="T22" fmla="*/ 13 w 23"/>
                <a:gd name="T23" fmla="*/ 5 h 53"/>
                <a:gd name="T24" fmla="*/ 12 w 23"/>
                <a:gd name="T25" fmla="*/ 5 h 53"/>
                <a:gd name="T26" fmla="*/ 12 w 23"/>
                <a:gd name="T27" fmla="*/ 0 h 53"/>
                <a:gd name="T28" fmla="*/ 16 w 23"/>
                <a:gd name="T29" fmla="*/ 1 h 53"/>
                <a:gd name="T30" fmla="*/ 18 w 23"/>
                <a:gd name="T31" fmla="*/ 3 h 53"/>
                <a:gd name="T32" fmla="*/ 18 w 23"/>
                <a:gd name="T33" fmla="*/ 4 h 53"/>
                <a:gd name="T34" fmla="*/ 19 w 23"/>
                <a:gd name="T35" fmla="*/ 6 h 53"/>
                <a:gd name="T36" fmla="*/ 16 w 23"/>
                <a:gd name="T37" fmla="*/ 14 h 53"/>
                <a:gd name="T38" fmla="*/ 16 w 23"/>
                <a:gd name="T39" fmla="*/ 16 h 53"/>
                <a:gd name="T40" fmla="*/ 17 w 23"/>
                <a:gd name="T41" fmla="*/ 19 h 53"/>
                <a:gd name="T42" fmla="*/ 18 w 23"/>
                <a:gd name="T43" fmla="*/ 22 h 53"/>
                <a:gd name="T44" fmla="*/ 22 w 23"/>
                <a:gd name="T45" fmla="*/ 31 h 53"/>
                <a:gd name="T46" fmla="*/ 21 w 23"/>
                <a:gd name="T47" fmla="*/ 44 h 53"/>
                <a:gd name="T48" fmla="*/ 12 w 23"/>
                <a:gd name="T49" fmla="*/ 52 h 53"/>
                <a:gd name="T50" fmla="*/ 12 w 23"/>
                <a:gd name="T51" fmla="*/ 52 h 53"/>
                <a:gd name="T52" fmla="*/ 12 w 23"/>
                <a:gd name="T53" fmla="*/ 47 h 53"/>
                <a:gd name="T54" fmla="*/ 12 w 23"/>
                <a:gd name="T55" fmla="*/ 32 h 53"/>
                <a:gd name="T56" fmla="*/ 12 w 23"/>
                <a:gd name="T57" fmla="*/ 40 h 53"/>
                <a:gd name="T58" fmla="*/ 12 w 23"/>
                <a:gd name="T59" fmla="*/ 32 h 53"/>
                <a:gd name="T60" fmla="*/ 9 w 23"/>
                <a:gd name="T61" fmla="*/ 41 h 53"/>
                <a:gd name="T62" fmla="*/ 7 w 23"/>
                <a:gd name="T63" fmla="*/ 44 h 53"/>
                <a:gd name="T64" fmla="*/ 7 w 23"/>
                <a:gd name="T65" fmla="*/ 45 h 53"/>
                <a:gd name="T66" fmla="*/ 8 w 23"/>
                <a:gd name="T67" fmla="*/ 46 h 53"/>
                <a:gd name="T68" fmla="*/ 11 w 23"/>
                <a:gd name="T69" fmla="*/ 47 h 53"/>
                <a:gd name="T70" fmla="*/ 12 w 23"/>
                <a:gd name="T71" fmla="*/ 47 h 53"/>
                <a:gd name="T72" fmla="*/ 12 w 23"/>
                <a:gd name="T73" fmla="*/ 52 h 53"/>
                <a:gd name="T74" fmla="*/ 4 w 23"/>
                <a:gd name="T75" fmla="*/ 50 h 53"/>
                <a:gd name="T76" fmla="*/ 3 w 23"/>
                <a:gd name="T77" fmla="*/ 47 h 53"/>
                <a:gd name="T78" fmla="*/ 2 w 23"/>
                <a:gd name="T79" fmla="*/ 44 h 53"/>
                <a:gd name="T80" fmla="*/ 8 w 23"/>
                <a:gd name="T81" fmla="*/ 37 h 53"/>
                <a:gd name="T82" fmla="*/ 7 w 23"/>
                <a:gd name="T83" fmla="*/ 34 h 53"/>
                <a:gd name="T84" fmla="*/ 3 w 23"/>
                <a:gd name="T85" fmla="*/ 26 h 53"/>
                <a:gd name="T86" fmla="*/ 1 w 23"/>
                <a:gd name="T87" fmla="*/ 22 h 53"/>
                <a:gd name="T88" fmla="*/ 1 w 23"/>
                <a:gd name="T89" fmla="*/ 22 h 53"/>
                <a:gd name="T90" fmla="*/ 1 w 23"/>
                <a:gd name="T91" fmla="*/ 22 h 53"/>
                <a:gd name="T92" fmla="*/ 1 w 23"/>
                <a:gd name="T93" fmla="*/ 10 h 53"/>
                <a:gd name="T94" fmla="*/ 8 w 23"/>
                <a:gd name="T95" fmla="*/ 1 h 53"/>
                <a:gd name="T96" fmla="*/ 12 w 23"/>
                <a:gd name="T97" fmla="*/ 0 h 53"/>
                <a:gd name="T98" fmla="*/ 12 w 23"/>
                <a:gd name="T99" fmla="*/ 5 h 53"/>
                <a:gd name="T100" fmla="*/ 10 w 23"/>
                <a:gd name="T101" fmla="*/ 5 h 53"/>
                <a:gd name="T102" fmla="*/ 5 w 23"/>
                <a:gd name="T103" fmla="*/ 11 h 53"/>
                <a:gd name="T104" fmla="*/ 6 w 23"/>
                <a:gd name="T105" fmla="*/ 21 h 53"/>
                <a:gd name="T106" fmla="*/ 6 w 23"/>
                <a:gd name="T107" fmla="*/ 21 h 53"/>
                <a:gd name="T108" fmla="*/ 7 w 23"/>
                <a:gd name="T109" fmla="*/ 23 h 53"/>
                <a:gd name="T110" fmla="*/ 12 w 23"/>
                <a:gd name="T111" fmla="*/ 32 h 53"/>
                <a:gd name="T112" fmla="*/ 12 w 23"/>
                <a:gd name="T113" fmla="*/ 40 h 53"/>
                <a:gd name="T114" fmla="*/ 9 w 23"/>
                <a:gd name="T115" fmla="*/ 41 h 53"/>
                <a:gd name="T116" fmla="*/ 12 w 23"/>
                <a:gd name="T117" fmla="*/ 19 h 53"/>
                <a:gd name="T118" fmla="*/ 12 w 23"/>
                <a:gd name="T119" fmla="*/ 12 h 53"/>
                <a:gd name="T120" fmla="*/ 11 w 23"/>
                <a:gd name="T121" fmla="*/ 17 h 53"/>
                <a:gd name="T122" fmla="*/ 12 w 23"/>
                <a:gd name="T12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53">
                  <a:moveTo>
                    <a:pt x="12" y="47"/>
                  </a:moveTo>
                  <a:cubicBezTo>
                    <a:pt x="14" y="46"/>
                    <a:pt x="16" y="44"/>
                    <a:pt x="17" y="42"/>
                  </a:cubicBezTo>
                  <a:cubicBezTo>
                    <a:pt x="18" y="39"/>
                    <a:pt x="18" y="35"/>
                    <a:pt x="18" y="32"/>
                  </a:cubicBezTo>
                  <a:cubicBezTo>
                    <a:pt x="17" y="29"/>
                    <a:pt x="16" y="27"/>
                    <a:pt x="14" y="24"/>
                  </a:cubicBezTo>
                  <a:cubicBezTo>
                    <a:pt x="14" y="23"/>
                    <a:pt x="13" y="22"/>
                    <a:pt x="13" y="22"/>
                  </a:cubicBezTo>
                  <a:cubicBezTo>
                    <a:pt x="12" y="21"/>
                    <a:pt x="12" y="20"/>
                    <a:pt x="12" y="19"/>
                  </a:cubicBezTo>
                  <a:cubicBezTo>
                    <a:pt x="12" y="12"/>
                    <a:pt x="12" y="12"/>
                    <a:pt x="12" y="12"/>
                  </a:cubicBezTo>
                  <a:cubicBezTo>
                    <a:pt x="12" y="11"/>
                    <a:pt x="12" y="11"/>
                    <a:pt x="13" y="10"/>
                  </a:cubicBezTo>
                  <a:cubicBezTo>
                    <a:pt x="14" y="10"/>
                    <a:pt x="15" y="8"/>
                    <a:pt x="15" y="7"/>
                  </a:cubicBezTo>
                  <a:cubicBezTo>
                    <a:pt x="15" y="7"/>
                    <a:pt x="14"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19" y="6"/>
                  </a:cubicBezTo>
                  <a:cubicBezTo>
                    <a:pt x="20" y="9"/>
                    <a:pt x="19" y="12"/>
                    <a:pt x="16" y="14"/>
                  </a:cubicBezTo>
                  <a:cubicBezTo>
                    <a:pt x="16" y="15"/>
                    <a:pt x="16" y="15"/>
                    <a:pt x="16" y="16"/>
                  </a:cubicBezTo>
                  <a:cubicBezTo>
                    <a:pt x="16" y="17"/>
                    <a:pt x="17" y="18"/>
                    <a:pt x="17" y="19"/>
                  </a:cubicBezTo>
                  <a:cubicBezTo>
                    <a:pt x="17" y="20"/>
                    <a:pt x="18" y="21"/>
                    <a:pt x="18" y="22"/>
                  </a:cubicBezTo>
                  <a:cubicBezTo>
                    <a:pt x="20" y="24"/>
                    <a:pt x="21" y="27"/>
                    <a:pt x="22" y="31"/>
                  </a:cubicBezTo>
                  <a:cubicBezTo>
                    <a:pt x="23" y="35"/>
                    <a:pt x="23" y="40"/>
                    <a:pt x="21" y="44"/>
                  </a:cubicBezTo>
                  <a:cubicBezTo>
                    <a:pt x="20" y="47"/>
                    <a:pt x="17" y="50"/>
                    <a:pt x="12" y="52"/>
                  </a:cubicBezTo>
                  <a:cubicBezTo>
                    <a:pt x="12" y="52"/>
                    <a:pt x="12" y="52"/>
                    <a:pt x="12" y="52"/>
                  </a:cubicBezTo>
                  <a:cubicBezTo>
                    <a:pt x="12" y="47"/>
                    <a:pt x="12" y="47"/>
                    <a:pt x="12" y="47"/>
                  </a:cubicBezTo>
                  <a:close/>
                  <a:moveTo>
                    <a:pt x="12" y="32"/>
                  </a:moveTo>
                  <a:cubicBezTo>
                    <a:pt x="12" y="40"/>
                    <a:pt x="12" y="40"/>
                    <a:pt x="12" y="40"/>
                  </a:cubicBezTo>
                  <a:cubicBezTo>
                    <a:pt x="13" y="38"/>
                    <a:pt x="12" y="35"/>
                    <a:pt x="12" y="32"/>
                  </a:cubicBezTo>
                  <a:close/>
                  <a:moveTo>
                    <a:pt x="9" y="41"/>
                  </a:moveTo>
                  <a:cubicBezTo>
                    <a:pt x="8" y="42"/>
                    <a:pt x="7" y="43"/>
                    <a:pt x="7" y="44"/>
                  </a:cubicBezTo>
                  <a:cubicBezTo>
                    <a:pt x="7" y="44"/>
                    <a:pt x="7" y="45"/>
                    <a:pt x="7" y="45"/>
                  </a:cubicBezTo>
                  <a:cubicBezTo>
                    <a:pt x="7" y="46"/>
                    <a:pt x="8" y="46"/>
                    <a:pt x="8" y="46"/>
                  </a:cubicBezTo>
                  <a:cubicBezTo>
                    <a:pt x="9" y="47"/>
                    <a:pt x="9" y="47"/>
                    <a:pt x="11" y="47"/>
                  </a:cubicBezTo>
                  <a:cubicBezTo>
                    <a:pt x="11" y="47"/>
                    <a:pt x="11" y="47"/>
                    <a:pt x="12" y="47"/>
                  </a:cubicBezTo>
                  <a:cubicBezTo>
                    <a:pt x="12" y="52"/>
                    <a:pt x="12" y="52"/>
                    <a:pt x="12" y="52"/>
                  </a:cubicBezTo>
                  <a:cubicBezTo>
                    <a:pt x="8" y="53"/>
                    <a:pt x="6" y="51"/>
                    <a:pt x="4" y="50"/>
                  </a:cubicBezTo>
                  <a:cubicBezTo>
                    <a:pt x="4" y="49"/>
                    <a:pt x="3" y="48"/>
                    <a:pt x="3" y="47"/>
                  </a:cubicBezTo>
                  <a:cubicBezTo>
                    <a:pt x="2" y="46"/>
                    <a:pt x="2" y="45"/>
                    <a:pt x="2" y="44"/>
                  </a:cubicBezTo>
                  <a:cubicBezTo>
                    <a:pt x="3" y="41"/>
                    <a:pt x="4" y="38"/>
                    <a:pt x="8" y="37"/>
                  </a:cubicBezTo>
                  <a:cubicBezTo>
                    <a:pt x="8" y="37"/>
                    <a:pt x="7" y="35"/>
                    <a:pt x="7" y="34"/>
                  </a:cubicBezTo>
                  <a:cubicBezTo>
                    <a:pt x="6" y="31"/>
                    <a:pt x="4" y="28"/>
                    <a:pt x="3" y="26"/>
                  </a:cubicBezTo>
                  <a:cubicBezTo>
                    <a:pt x="2" y="24"/>
                    <a:pt x="2" y="23"/>
                    <a:pt x="1" y="22"/>
                  </a:cubicBezTo>
                  <a:cubicBezTo>
                    <a:pt x="1" y="22"/>
                    <a:pt x="1" y="22"/>
                    <a:pt x="1"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5" y="11"/>
                  </a:cubicBezTo>
                  <a:cubicBezTo>
                    <a:pt x="5" y="14"/>
                    <a:pt x="5" y="18"/>
                    <a:pt x="6" y="21"/>
                  </a:cubicBezTo>
                  <a:cubicBezTo>
                    <a:pt x="6" y="21"/>
                    <a:pt x="6" y="21"/>
                    <a:pt x="6" y="21"/>
                  </a:cubicBezTo>
                  <a:cubicBezTo>
                    <a:pt x="6" y="21"/>
                    <a:pt x="7" y="22"/>
                    <a:pt x="7" y="23"/>
                  </a:cubicBezTo>
                  <a:cubicBezTo>
                    <a:pt x="9" y="26"/>
                    <a:pt x="10" y="29"/>
                    <a:pt x="12" y="32"/>
                  </a:cubicBezTo>
                  <a:cubicBezTo>
                    <a:pt x="12" y="40"/>
                    <a:pt x="12" y="40"/>
                    <a:pt x="12" y="40"/>
                  </a:cubicBezTo>
                  <a:cubicBezTo>
                    <a:pt x="11" y="40"/>
                    <a:pt x="10" y="41"/>
                    <a:pt x="9" y="41"/>
                  </a:cubicBezTo>
                  <a:close/>
                  <a:moveTo>
                    <a:pt x="12" y="19"/>
                  </a:moveTo>
                  <a:cubicBezTo>
                    <a:pt x="12" y="12"/>
                    <a:pt x="12" y="12"/>
                    <a:pt x="12" y="12"/>
                  </a:cubicBezTo>
                  <a:cubicBezTo>
                    <a:pt x="11" y="13"/>
                    <a:pt x="11" y="15"/>
                    <a:pt x="11" y="17"/>
                  </a:cubicBezTo>
                  <a:cubicBezTo>
                    <a:pt x="11" y="17"/>
                    <a:pt x="11" y="18"/>
                    <a:pt x="12" y="19"/>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8" name="Freeform 269"/>
            <p:cNvSpPr>
              <a:spLocks noEditPoints="1"/>
            </p:cNvSpPr>
            <p:nvPr/>
          </p:nvSpPr>
          <p:spPr bwMode="auto">
            <a:xfrm>
              <a:off x="6968764" y="2385188"/>
              <a:ext cx="124688" cy="122880"/>
            </a:xfrm>
            <a:custGeom>
              <a:avLst/>
              <a:gdLst>
                <a:gd name="T0" fmla="*/ 24 w 48"/>
                <a:gd name="T1" fmla="*/ 0 h 48"/>
                <a:gd name="T2" fmla="*/ 41 w 48"/>
                <a:gd name="T3" fmla="*/ 7 h 48"/>
                <a:gd name="T4" fmla="*/ 41 w 48"/>
                <a:gd name="T5" fmla="*/ 7 h 48"/>
                <a:gd name="T6" fmla="*/ 48 w 48"/>
                <a:gd name="T7" fmla="*/ 24 h 48"/>
                <a:gd name="T8" fmla="*/ 41 w 48"/>
                <a:gd name="T9" fmla="*/ 41 h 48"/>
                <a:gd name="T10" fmla="*/ 41 w 48"/>
                <a:gd name="T11" fmla="*/ 41 h 48"/>
                <a:gd name="T12" fmla="*/ 24 w 48"/>
                <a:gd name="T13" fmla="*/ 48 h 48"/>
                <a:gd name="T14" fmla="*/ 24 w 48"/>
                <a:gd name="T15" fmla="*/ 43 h 48"/>
                <a:gd name="T16" fmla="*/ 37 w 48"/>
                <a:gd name="T17" fmla="*/ 37 h 48"/>
                <a:gd name="T18" fmla="*/ 37 w 48"/>
                <a:gd name="T19" fmla="*/ 37 h 48"/>
                <a:gd name="T20" fmla="*/ 37 w 48"/>
                <a:gd name="T21" fmla="*/ 37 h 48"/>
                <a:gd name="T22" fmla="*/ 43 w 48"/>
                <a:gd name="T23" fmla="*/ 24 h 48"/>
                <a:gd name="T24" fmla="*/ 37 w 48"/>
                <a:gd name="T25" fmla="*/ 11 h 48"/>
                <a:gd name="T26" fmla="*/ 37 w 48"/>
                <a:gd name="T27" fmla="*/ 11 h 48"/>
                <a:gd name="T28" fmla="*/ 24 w 48"/>
                <a:gd name="T29" fmla="*/ 5 h 48"/>
                <a:gd name="T30" fmla="*/ 24 w 48"/>
                <a:gd name="T31" fmla="*/ 0 h 48"/>
                <a:gd name="T32" fmla="*/ 24 w 48"/>
                <a:gd name="T33" fmla="*/ 0 h 48"/>
                <a:gd name="T34" fmla="*/ 24 w 48"/>
                <a:gd name="T35" fmla="*/ 0 h 48"/>
                <a:gd name="T36" fmla="*/ 24 w 48"/>
                <a:gd name="T37" fmla="*/ 5 h 48"/>
                <a:gd name="T38" fmla="*/ 24 w 48"/>
                <a:gd name="T39" fmla="*/ 5 h 48"/>
                <a:gd name="T40" fmla="*/ 11 w 48"/>
                <a:gd name="T41" fmla="*/ 11 h 48"/>
                <a:gd name="T42" fmla="*/ 5 w 48"/>
                <a:gd name="T43" fmla="*/ 24 h 48"/>
                <a:gd name="T44" fmla="*/ 11 w 48"/>
                <a:gd name="T45" fmla="*/ 37 h 48"/>
                <a:gd name="T46" fmla="*/ 24 w 48"/>
                <a:gd name="T47" fmla="*/ 43 h 48"/>
                <a:gd name="T48" fmla="*/ 24 w 48"/>
                <a:gd name="T49" fmla="*/ 43 h 48"/>
                <a:gd name="T50" fmla="*/ 24 w 48"/>
                <a:gd name="T51" fmla="*/ 48 h 48"/>
                <a:gd name="T52" fmla="*/ 24 w 48"/>
                <a:gd name="T53" fmla="*/ 48 h 48"/>
                <a:gd name="T54" fmla="*/ 7 w 48"/>
                <a:gd name="T55" fmla="*/ 41 h 48"/>
                <a:gd name="T56" fmla="*/ 0 w 48"/>
                <a:gd name="T57" fmla="*/ 24 h 48"/>
                <a:gd name="T58" fmla="*/ 7 w 48"/>
                <a:gd name="T59" fmla="*/ 7 h 48"/>
                <a:gd name="T60" fmla="*/ 24 w 48"/>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8">
                  <a:moveTo>
                    <a:pt x="24" y="0"/>
                  </a:moveTo>
                  <a:cubicBezTo>
                    <a:pt x="30" y="0"/>
                    <a:pt x="36" y="3"/>
                    <a:pt x="41" y="7"/>
                  </a:cubicBezTo>
                  <a:cubicBezTo>
                    <a:pt x="41" y="7"/>
                    <a:pt x="41" y="7"/>
                    <a:pt x="41" y="7"/>
                  </a:cubicBezTo>
                  <a:cubicBezTo>
                    <a:pt x="45" y="12"/>
                    <a:pt x="48" y="18"/>
                    <a:pt x="48" y="24"/>
                  </a:cubicBezTo>
                  <a:cubicBezTo>
                    <a:pt x="48" y="31"/>
                    <a:pt x="45" y="36"/>
                    <a:pt x="41" y="41"/>
                  </a:cubicBezTo>
                  <a:cubicBezTo>
                    <a:pt x="41" y="41"/>
                    <a:pt x="41" y="41"/>
                    <a:pt x="41" y="41"/>
                  </a:cubicBezTo>
                  <a:cubicBezTo>
                    <a:pt x="36" y="45"/>
                    <a:pt x="30" y="48"/>
                    <a:pt x="24" y="48"/>
                  </a:cubicBezTo>
                  <a:cubicBezTo>
                    <a:pt x="24" y="43"/>
                    <a:pt x="24" y="43"/>
                    <a:pt x="24" y="43"/>
                  </a:cubicBezTo>
                  <a:cubicBezTo>
                    <a:pt x="29" y="43"/>
                    <a:pt x="34" y="41"/>
                    <a:pt x="37" y="37"/>
                  </a:cubicBezTo>
                  <a:cubicBezTo>
                    <a:pt x="37" y="37"/>
                    <a:pt x="37" y="37"/>
                    <a:pt x="37" y="37"/>
                  </a:cubicBezTo>
                  <a:cubicBezTo>
                    <a:pt x="37" y="37"/>
                    <a:pt x="37" y="37"/>
                    <a:pt x="37" y="37"/>
                  </a:cubicBezTo>
                  <a:cubicBezTo>
                    <a:pt x="41" y="34"/>
                    <a:pt x="43" y="29"/>
                    <a:pt x="43" y="24"/>
                  </a:cubicBezTo>
                  <a:cubicBezTo>
                    <a:pt x="43" y="19"/>
                    <a:pt x="41" y="14"/>
                    <a:pt x="37" y="11"/>
                  </a:cubicBezTo>
                  <a:cubicBezTo>
                    <a:pt x="37" y="11"/>
                    <a:pt x="37" y="11"/>
                    <a:pt x="37" y="11"/>
                  </a:cubicBezTo>
                  <a:cubicBezTo>
                    <a:pt x="34" y="7"/>
                    <a:pt x="29" y="5"/>
                    <a:pt x="24" y="5"/>
                  </a:cubicBezTo>
                  <a:lnTo>
                    <a:pt x="24" y="0"/>
                  </a:lnTo>
                  <a:close/>
                  <a:moveTo>
                    <a:pt x="24" y="0"/>
                  </a:moveTo>
                  <a:cubicBezTo>
                    <a:pt x="24" y="0"/>
                    <a:pt x="24" y="0"/>
                    <a:pt x="24" y="0"/>
                  </a:cubicBezTo>
                  <a:cubicBezTo>
                    <a:pt x="24" y="5"/>
                    <a:pt x="24" y="5"/>
                    <a:pt x="24" y="5"/>
                  </a:cubicBezTo>
                  <a:cubicBezTo>
                    <a:pt x="24" y="5"/>
                    <a:pt x="24" y="5"/>
                    <a:pt x="24" y="5"/>
                  </a:cubicBezTo>
                  <a:cubicBezTo>
                    <a:pt x="19" y="5"/>
                    <a:pt x="14" y="7"/>
                    <a:pt x="11" y="11"/>
                  </a:cubicBezTo>
                  <a:cubicBezTo>
                    <a:pt x="7" y="14"/>
                    <a:pt x="5" y="19"/>
                    <a:pt x="5" y="24"/>
                  </a:cubicBezTo>
                  <a:cubicBezTo>
                    <a:pt x="5" y="29"/>
                    <a:pt x="7" y="34"/>
                    <a:pt x="11" y="37"/>
                  </a:cubicBezTo>
                  <a:cubicBezTo>
                    <a:pt x="14" y="41"/>
                    <a:pt x="19" y="43"/>
                    <a:pt x="24" y="43"/>
                  </a:cubicBezTo>
                  <a:cubicBezTo>
                    <a:pt x="24" y="43"/>
                    <a:pt x="24" y="43"/>
                    <a:pt x="24" y="43"/>
                  </a:cubicBezTo>
                  <a:cubicBezTo>
                    <a:pt x="24" y="48"/>
                    <a:pt x="24" y="48"/>
                    <a:pt x="24" y="48"/>
                  </a:cubicBezTo>
                  <a:cubicBezTo>
                    <a:pt x="24" y="48"/>
                    <a:pt x="24" y="48"/>
                    <a:pt x="24" y="48"/>
                  </a:cubicBezTo>
                  <a:cubicBezTo>
                    <a:pt x="17" y="48"/>
                    <a:pt x="12" y="45"/>
                    <a:pt x="7" y="41"/>
                  </a:cubicBezTo>
                  <a:cubicBezTo>
                    <a:pt x="3" y="36"/>
                    <a:pt x="0" y="31"/>
                    <a:pt x="0" y="24"/>
                  </a:cubicBezTo>
                  <a:cubicBezTo>
                    <a:pt x="0" y="18"/>
                    <a:pt x="3" y="12"/>
                    <a:pt x="7" y="7"/>
                  </a:cubicBezTo>
                  <a:cubicBezTo>
                    <a:pt x="12" y="3"/>
                    <a:pt x="17" y="0"/>
                    <a:pt x="24" y="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09" name="Freeform 270"/>
            <p:cNvSpPr>
              <a:spLocks noEditPoints="1"/>
            </p:cNvSpPr>
            <p:nvPr/>
          </p:nvSpPr>
          <p:spPr bwMode="auto">
            <a:xfrm>
              <a:off x="6683250" y="2488191"/>
              <a:ext cx="533080" cy="413815"/>
            </a:xfrm>
            <a:custGeom>
              <a:avLst/>
              <a:gdLst>
                <a:gd name="T0" fmla="*/ 137 w 207"/>
                <a:gd name="T1" fmla="*/ 18 h 161"/>
                <a:gd name="T2" fmla="*/ 144 w 207"/>
                <a:gd name="T3" fmla="*/ 15 h 161"/>
                <a:gd name="T4" fmla="*/ 196 w 207"/>
                <a:gd name="T5" fmla="*/ 7 h 161"/>
                <a:gd name="T6" fmla="*/ 167 w 207"/>
                <a:gd name="T7" fmla="*/ 56 h 161"/>
                <a:gd name="T8" fmla="*/ 137 w 207"/>
                <a:gd name="T9" fmla="*/ 32 h 161"/>
                <a:gd name="T10" fmla="*/ 137 w 207"/>
                <a:gd name="T11" fmla="*/ 30 h 161"/>
                <a:gd name="T12" fmla="*/ 194 w 207"/>
                <a:gd name="T13" fmla="*/ 12 h 161"/>
                <a:gd name="T14" fmla="*/ 163 w 207"/>
                <a:gd name="T15" fmla="*/ 36 h 161"/>
                <a:gd name="T16" fmla="*/ 142 w 207"/>
                <a:gd name="T17" fmla="*/ 100 h 161"/>
                <a:gd name="T18" fmla="*/ 146 w 207"/>
                <a:gd name="T19" fmla="*/ 97 h 161"/>
                <a:gd name="T20" fmla="*/ 147 w 207"/>
                <a:gd name="T21" fmla="*/ 160 h 161"/>
                <a:gd name="T22" fmla="*/ 137 w 207"/>
                <a:gd name="T23" fmla="*/ 18 h 161"/>
                <a:gd name="T24" fmla="*/ 104 w 207"/>
                <a:gd name="T25" fmla="*/ 0 h 161"/>
                <a:gd name="T26" fmla="*/ 106 w 207"/>
                <a:gd name="T27" fmla="*/ 0 h 161"/>
                <a:gd name="T28" fmla="*/ 104 w 207"/>
                <a:gd name="T29" fmla="*/ 92 h 161"/>
                <a:gd name="T30" fmla="*/ 126 w 207"/>
                <a:gd name="T31" fmla="*/ 109 h 161"/>
                <a:gd name="T32" fmla="*/ 137 w 207"/>
                <a:gd name="T33" fmla="*/ 161 h 161"/>
                <a:gd name="T34" fmla="*/ 121 w 207"/>
                <a:gd name="T35" fmla="*/ 111 h 161"/>
                <a:gd name="T36" fmla="*/ 137 w 207"/>
                <a:gd name="T37" fmla="*/ 97 h 161"/>
                <a:gd name="T38" fmla="*/ 136 w 207"/>
                <a:gd name="T39" fmla="*/ 35 h 161"/>
                <a:gd name="T40" fmla="*/ 137 w 207"/>
                <a:gd name="T41" fmla="*/ 30 h 161"/>
                <a:gd name="T42" fmla="*/ 137 w 207"/>
                <a:gd name="T43" fmla="*/ 30 h 161"/>
                <a:gd name="T44" fmla="*/ 112 w 207"/>
                <a:gd name="T45" fmla="*/ 75 h 161"/>
                <a:gd name="T46" fmla="*/ 137 w 207"/>
                <a:gd name="T47" fmla="*/ 97 h 161"/>
                <a:gd name="T48" fmla="*/ 70 w 207"/>
                <a:gd name="T49" fmla="*/ 0 h 161"/>
                <a:gd name="T50" fmla="*/ 70 w 207"/>
                <a:gd name="T51" fmla="*/ 16 h 161"/>
                <a:gd name="T52" fmla="*/ 101 w 207"/>
                <a:gd name="T53" fmla="*/ 19 h 161"/>
                <a:gd name="T54" fmla="*/ 73 w 207"/>
                <a:gd name="T55" fmla="*/ 111 h 161"/>
                <a:gd name="T56" fmla="*/ 70 w 207"/>
                <a:gd name="T57" fmla="*/ 106 h 161"/>
                <a:gd name="T58" fmla="*/ 76 w 207"/>
                <a:gd name="T59" fmla="*/ 76 h 161"/>
                <a:gd name="T60" fmla="*/ 70 w 207"/>
                <a:gd name="T61" fmla="*/ 22 h 161"/>
                <a:gd name="T62" fmla="*/ 70 w 207"/>
                <a:gd name="T63" fmla="*/ 132 h 161"/>
                <a:gd name="T64" fmla="*/ 99 w 207"/>
                <a:gd name="T65" fmla="*/ 94 h 161"/>
                <a:gd name="T66" fmla="*/ 100 w 207"/>
                <a:gd name="T67" fmla="*/ 89 h 161"/>
                <a:gd name="T68" fmla="*/ 98 w 207"/>
                <a:gd name="T69" fmla="*/ 88 h 161"/>
                <a:gd name="T70" fmla="*/ 70 w 207"/>
                <a:gd name="T71" fmla="*/ 127 h 161"/>
                <a:gd name="T72" fmla="*/ 38 w 207"/>
                <a:gd name="T73" fmla="*/ 54 h 161"/>
                <a:gd name="T74" fmla="*/ 31 w 207"/>
                <a:gd name="T75" fmla="*/ 53 h 161"/>
                <a:gd name="T76" fmla="*/ 28 w 207"/>
                <a:gd name="T77" fmla="*/ 61 h 161"/>
                <a:gd name="T78" fmla="*/ 6 w 207"/>
                <a:gd name="T79" fmla="*/ 94 h 161"/>
                <a:gd name="T80" fmla="*/ 56 w 207"/>
                <a:gd name="T81" fmla="*/ 75 h 161"/>
                <a:gd name="T82" fmla="*/ 51 w 207"/>
                <a:gd name="T83" fmla="*/ 68 h 161"/>
                <a:gd name="T84" fmla="*/ 50 w 207"/>
                <a:gd name="T85" fmla="*/ 61 h 161"/>
                <a:gd name="T86" fmla="*/ 48 w 207"/>
                <a:gd name="T87" fmla="*/ 58 h 161"/>
                <a:gd name="T88" fmla="*/ 69 w 207"/>
                <a:gd name="T89" fmla="*/ 16 h 161"/>
                <a:gd name="T90" fmla="*/ 54 w 207"/>
                <a:gd name="T91" fmla="*/ 57 h 161"/>
                <a:gd name="T92" fmla="*/ 57 w 207"/>
                <a:gd name="T93" fmla="*/ 68 h 161"/>
                <a:gd name="T94" fmla="*/ 62 w 207"/>
                <a:gd name="T95" fmla="*/ 75 h 161"/>
                <a:gd name="T96" fmla="*/ 43 w 207"/>
                <a:gd name="T97" fmla="*/ 115 h 161"/>
                <a:gd name="T98" fmla="*/ 57 w 207"/>
                <a:gd name="T99" fmla="*/ 118 h 161"/>
                <a:gd name="T100" fmla="*/ 70 w 207"/>
                <a:gd name="T101" fmla="*/ 106 h 161"/>
                <a:gd name="T102" fmla="*/ 62 w 207"/>
                <a:gd name="T103" fmla="*/ 120 h 161"/>
                <a:gd name="T104" fmla="*/ 53 w 207"/>
                <a:gd name="T105" fmla="*/ 124 h 161"/>
                <a:gd name="T106" fmla="*/ 30 w 207"/>
                <a:gd name="T107" fmla="*/ 130 h 161"/>
                <a:gd name="T108" fmla="*/ 28 w 207"/>
                <a:gd name="T109" fmla="*/ 135 h 161"/>
                <a:gd name="T110" fmla="*/ 26 w 207"/>
                <a:gd name="T111" fmla="*/ 110 h 161"/>
                <a:gd name="T112" fmla="*/ 30 w 207"/>
                <a:gd name="T113" fmla="*/ 109 h 161"/>
                <a:gd name="T114" fmla="*/ 17 w 207"/>
                <a:gd name="T115" fmla="*/ 56 h 161"/>
                <a:gd name="T116" fmla="*/ 26 w 207"/>
                <a:gd name="T117" fmla="*/ 55 h 161"/>
                <a:gd name="T118" fmla="*/ 35 w 207"/>
                <a:gd name="T119" fmla="*/ 49 h 161"/>
                <a:gd name="T120" fmla="*/ 70 w 207"/>
                <a:gd name="T12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61">
                  <a:moveTo>
                    <a:pt x="163" y="36"/>
                  </a:moveTo>
                  <a:cubicBezTo>
                    <a:pt x="141" y="19"/>
                    <a:pt x="141" y="19"/>
                    <a:pt x="141" y="19"/>
                  </a:cubicBezTo>
                  <a:cubicBezTo>
                    <a:pt x="137" y="18"/>
                    <a:pt x="137" y="18"/>
                    <a:pt x="137" y="18"/>
                  </a:cubicBezTo>
                  <a:cubicBezTo>
                    <a:pt x="137" y="12"/>
                    <a:pt x="137" y="12"/>
                    <a:pt x="137" y="12"/>
                  </a:cubicBezTo>
                  <a:cubicBezTo>
                    <a:pt x="143" y="15"/>
                    <a:pt x="143" y="15"/>
                    <a:pt x="143" y="15"/>
                  </a:cubicBezTo>
                  <a:cubicBezTo>
                    <a:pt x="144" y="15"/>
                    <a:pt x="144" y="15"/>
                    <a:pt x="144" y="15"/>
                  </a:cubicBezTo>
                  <a:cubicBezTo>
                    <a:pt x="165" y="31"/>
                    <a:pt x="165" y="31"/>
                    <a:pt x="165" y="31"/>
                  </a:cubicBezTo>
                  <a:cubicBezTo>
                    <a:pt x="193" y="7"/>
                    <a:pt x="193" y="7"/>
                    <a:pt x="193" y="7"/>
                  </a:cubicBezTo>
                  <a:cubicBezTo>
                    <a:pt x="194" y="6"/>
                    <a:pt x="195" y="6"/>
                    <a:pt x="196" y="7"/>
                  </a:cubicBezTo>
                  <a:cubicBezTo>
                    <a:pt x="207" y="19"/>
                    <a:pt x="207" y="19"/>
                    <a:pt x="207" y="19"/>
                  </a:cubicBezTo>
                  <a:cubicBezTo>
                    <a:pt x="207" y="20"/>
                    <a:pt x="207" y="21"/>
                    <a:pt x="206" y="22"/>
                  </a:cubicBezTo>
                  <a:cubicBezTo>
                    <a:pt x="167" y="56"/>
                    <a:pt x="167" y="56"/>
                    <a:pt x="167" y="56"/>
                  </a:cubicBezTo>
                  <a:cubicBezTo>
                    <a:pt x="166" y="57"/>
                    <a:pt x="165" y="57"/>
                    <a:pt x="164" y="56"/>
                  </a:cubicBezTo>
                  <a:cubicBezTo>
                    <a:pt x="137" y="36"/>
                    <a:pt x="137" y="36"/>
                    <a:pt x="137" y="36"/>
                  </a:cubicBezTo>
                  <a:cubicBezTo>
                    <a:pt x="137" y="32"/>
                    <a:pt x="137" y="32"/>
                    <a:pt x="137" y="32"/>
                  </a:cubicBezTo>
                  <a:cubicBezTo>
                    <a:pt x="138" y="33"/>
                    <a:pt x="138" y="33"/>
                    <a:pt x="138" y="33"/>
                  </a:cubicBezTo>
                  <a:cubicBezTo>
                    <a:pt x="138" y="32"/>
                    <a:pt x="138" y="31"/>
                    <a:pt x="137" y="30"/>
                  </a:cubicBezTo>
                  <a:cubicBezTo>
                    <a:pt x="137" y="30"/>
                    <a:pt x="137" y="30"/>
                    <a:pt x="137" y="30"/>
                  </a:cubicBezTo>
                  <a:cubicBezTo>
                    <a:pt x="165" y="51"/>
                    <a:pt x="165" y="51"/>
                    <a:pt x="165" y="51"/>
                  </a:cubicBezTo>
                  <a:cubicBezTo>
                    <a:pt x="201" y="20"/>
                    <a:pt x="201" y="20"/>
                    <a:pt x="201" y="20"/>
                  </a:cubicBezTo>
                  <a:cubicBezTo>
                    <a:pt x="194" y="12"/>
                    <a:pt x="194" y="12"/>
                    <a:pt x="194" y="12"/>
                  </a:cubicBezTo>
                  <a:cubicBezTo>
                    <a:pt x="166" y="36"/>
                    <a:pt x="166" y="36"/>
                    <a:pt x="166" y="36"/>
                  </a:cubicBezTo>
                  <a:cubicBezTo>
                    <a:pt x="165" y="37"/>
                    <a:pt x="164" y="37"/>
                    <a:pt x="163" y="36"/>
                  </a:cubicBezTo>
                  <a:cubicBezTo>
                    <a:pt x="163" y="36"/>
                    <a:pt x="163" y="36"/>
                    <a:pt x="163" y="36"/>
                  </a:cubicBezTo>
                  <a:close/>
                  <a:moveTo>
                    <a:pt x="137" y="156"/>
                  </a:moveTo>
                  <a:cubicBezTo>
                    <a:pt x="145" y="155"/>
                    <a:pt x="145" y="155"/>
                    <a:pt x="145" y="155"/>
                  </a:cubicBezTo>
                  <a:cubicBezTo>
                    <a:pt x="142" y="100"/>
                    <a:pt x="142" y="100"/>
                    <a:pt x="142" y="100"/>
                  </a:cubicBezTo>
                  <a:cubicBezTo>
                    <a:pt x="137" y="97"/>
                    <a:pt x="137" y="97"/>
                    <a:pt x="137" y="97"/>
                  </a:cubicBezTo>
                  <a:cubicBezTo>
                    <a:pt x="137" y="91"/>
                    <a:pt x="137" y="91"/>
                    <a:pt x="137" y="91"/>
                  </a:cubicBezTo>
                  <a:cubicBezTo>
                    <a:pt x="146" y="97"/>
                    <a:pt x="146" y="97"/>
                    <a:pt x="146" y="97"/>
                  </a:cubicBezTo>
                  <a:cubicBezTo>
                    <a:pt x="146" y="97"/>
                    <a:pt x="146" y="98"/>
                    <a:pt x="147" y="98"/>
                  </a:cubicBezTo>
                  <a:cubicBezTo>
                    <a:pt x="149" y="158"/>
                    <a:pt x="149" y="158"/>
                    <a:pt x="149" y="158"/>
                  </a:cubicBezTo>
                  <a:cubicBezTo>
                    <a:pt x="150" y="159"/>
                    <a:pt x="149" y="160"/>
                    <a:pt x="147" y="160"/>
                  </a:cubicBezTo>
                  <a:cubicBezTo>
                    <a:pt x="137" y="161"/>
                    <a:pt x="137" y="161"/>
                    <a:pt x="137" y="161"/>
                  </a:cubicBezTo>
                  <a:lnTo>
                    <a:pt x="137" y="156"/>
                  </a:lnTo>
                  <a:close/>
                  <a:moveTo>
                    <a:pt x="137" y="18"/>
                  </a:moveTo>
                  <a:cubicBezTo>
                    <a:pt x="105" y="5"/>
                    <a:pt x="105" y="5"/>
                    <a:pt x="105" y="5"/>
                  </a:cubicBezTo>
                  <a:cubicBezTo>
                    <a:pt x="104" y="5"/>
                    <a:pt x="104" y="5"/>
                    <a:pt x="104" y="5"/>
                  </a:cubicBezTo>
                  <a:cubicBezTo>
                    <a:pt x="104" y="0"/>
                    <a:pt x="104" y="0"/>
                    <a:pt x="104" y="0"/>
                  </a:cubicBezTo>
                  <a:cubicBezTo>
                    <a:pt x="105" y="0"/>
                    <a:pt x="105" y="0"/>
                    <a:pt x="105" y="0"/>
                  </a:cubicBezTo>
                  <a:cubicBezTo>
                    <a:pt x="105" y="0"/>
                    <a:pt x="105" y="0"/>
                    <a:pt x="105" y="0"/>
                  </a:cubicBezTo>
                  <a:cubicBezTo>
                    <a:pt x="105" y="0"/>
                    <a:pt x="106" y="0"/>
                    <a:pt x="106" y="0"/>
                  </a:cubicBezTo>
                  <a:cubicBezTo>
                    <a:pt x="137" y="12"/>
                    <a:pt x="137" y="12"/>
                    <a:pt x="137" y="12"/>
                  </a:cubicBezTo>
                  <a:cubicBezTo>
                    <a:pt x="137" y="18"/>
                    <a:pt x="137" y="18"/>
                    <a:pt x="137" y="18"/>
                  </a:cubicBezTo>
                  <a:close/>
                  <a:moveTo>
                    <a:pt x="104" y="92"/>
                  </a:moveTo>
                  <a:cubicBezTo>
                    <a:pt x="125" y="108"/>
                    <a:pt x="125" y="108"/>
                    <a:pt x="125" y="108"/>
                  </a:cubicBezTo>
                  <a:cubicBezTo>
                    <a:pt x="126" y="108"/>
                    <a:pt x="126" y="109"/>
                    <a:pt x="126" y="109"/>
                  </a:cubicBezTo>
                  <a:cubicBezTo>
                    <a:pt x="126" y="109"/>
                    <a:pt x="126" y="109"/>
                    <a:pt x="126" y="109"/>
                  </a:cubicBezTo>
                  <a:cubicBezTo>
                    <a:pt x="128" y="156"/>
                    <a:pt x="128" y="156"/>
                    <a:pt x="128" y="156"/>
                  </a:cubicBezTo>
                  <a:cubicBezTo>
                    <a:pt x="137" y="156"/>
                    <a:pt x="137" y="156"/>
                    <a:pt x="137" y="156"/>
                  </a:cubicBezTo>
                  <a:cubicBezTo>
                    <a:pt x="137" y="161"/>
                    <a:pt x="137" y="161"/>
                    <a:pt x="137" y="161"/>
                  </a:cubicBezTo>
                  <a:cubicBezTo>
                    <a:pt x="126" y="161"/>
                    <a:pt x="126" y="161"/>
                    <a:pt x="126" y="161"/>
                  </a:cubicBezTo>
                  <a:cubicBezTo>
                    <a:pt x="125" y="161"/>
                    <a:pt x="124" y="160"/>
                    <a:pt x="124" y="159"/>
                  </a:cubicBezTo>
                  <a:cubicBezTo>
                    <a:pt x="121" y="111"/>
                    <a:pt x="121" y="111"/>
                    <a:pt x="121" y="111"/>
                  </a:cubicBezTo>
                  <a:cubicBezTo>
                    <a:pt x="104" y="98"/>
                    <a:pt x="104" y="98"/>
                    <a:pt x="104" y="98"/>
                  </a:cubicBezTo>
                  <a:cubicBezTo>
                    <a:pt x="104" y="92"/>
                    <a:pt x="104" y="92"/>
                    <a:pt x="104" y="92"/>
                  </a:cubicBezTo>
                  <a:close/>
                  <a:moveTo>
                    <a:pt x="137" y="97"/>
                  </a:moveTo>
                  <a:cubicBezTo>
                    <a:pt x="137" y="91"/>
                    <a:pt x="137" y="91"/>
                    <a:pt x="137" y="91"/>
                  </a:cubicBezTo>
                  <a:cubicBezTo>
                    <a:pt x="117" y="75"/>
                    <a:pt x="117" y="75"/>
                    <a:pt x="117" y="75"/>
                  </a:cubicBezTo>
                  <a:cubicBezTo>
                    <a:pt x="136" y="35"/>
                    <a:pt x="136" y="35"/>
                    <a:pt x="136" y="35"/>
                  </a:cubicBezTo>
                  <a:cubicBezTo>
                    <a:pt x="137" y="36"/>
                    <a:pt x="137" y="36"/>
                    <a:pt x="137" y="36"/>
                  </a:cubicBezTo>
                  <a:cubicBezTo>
                    <a:pt x="137" y="32"/>
                    <a:pt x="137" y="32"/>
                    <a:pt x="137" y="32"/>
                  </a:cubicBezTo>
                  <a:cubicBezTo>
                    <a:pt x="137" y="30"/>
                    <a:pt x="137" y="30"/>
                    <a:pt x="137" y="30"/>
                  </a:cubicBezTo>
                  <a:cubicBezTo>
                    <a:pt x="137" y="30"/>
                    <a:pt x="137" y="30"/>
                    <a:pt x="137" y="30"/>
                  </a:cubicBezTo>
                  <a:cubicBezTo>
                    <a:pt x="137" y="30"/>
                    <a:pt x="137" y="30"/>
                    <a:pt x="137" y="30"/>
                  </a:cubicBezTo>
                  <a:cubicBezTo>
                    <a:pt x="137" y="30"/>
                    <a:pt x="137" y="30"/>
                    <a:pt x="137" y="30"/>
                  </a:cubicBezTo>
                  <a:cubicBezTo>
                    <a:pt x="137" y="30"/>
                    <a:pt x="137" y="29"/>
                    <a:pt x="136" y="29"/>
                  </a:cubicBezTo>
                  <a:cubicBezTo>
                    <a:pt x="135" y="29"/>
                    <a:pt x="134" y="29"/>
                    <a:pt x="133" y="30"/>
                  </a:cubicBezTo>
                  <a:cubicBezTo>
                    <a:pt x="112" y="75"/>
                    <a:pt x="112" y="75"/>
                    <a:pt x="112" y="75"/>
                  </a:cubicBezTo>
                  <a:cubicBezTo>
                    <a:pt x="112" y="75"/>
                    <a:pt x="112" y="75"/>
                    <a:pt x="112" y="75"/>
                  </a:cubicBezTo>
                  <a:cubicBezTo>
                    <a:pt x="111" y="76"/>
                    <a:pt x="111" y="77"/>
                    <a:pt x="112" y="78"/>
                  </a:cubicBezTo>
                  <a:lnTo>
                    <a:pt x="137" y="97"/>
                  </a:lnTo>
                  <a:close/>
                  <a:moveTo>
                    <a:pt x="104" y="5"/>
                  </a:moveTo>
                  <a:cubicBezTo>
                    <a:pt x="70" y="5"/>
                    <a:pt x="70" y="5"/>
                    <a:pt x="70" y="5"/>
                  </a:cubicBezTo>
                  <a:cubicBezTo>
                    <a:pt x="70" y="0"/>
                    <a:pt x="70" y="0"/>
                    <a:pt x="70" y="0"/>
                  </a:cubicBezTo>
                  <a:cubicBezTo>
                    <a:pt x="104" y="0"/>
                    <a:pt x="104" y="0"/>
                    <a:pt x="104" y="0"/>
                  </a:cubicBezTo>
                  <a:cubicBezTo>
                    <a:pt x="104" y="5"/>
                    <a:pt x="104" y="5"/>
                    <a:pt x="104" y="5"/>
                  </a:cubicBezTo>
                  <a:close/>
                  <a:moveTo>
                    <a:pt x="70" y="16"/>
                  </a:moveTo>
                  <a:cubicBezTo>
                    <a:pt x="99" y="16"/>
                    <a:pt x="99" y="16"/>
                    <a:pt x="99" y="16"/>
                  </a:cubicBezTo>
                  <a:cubicBezTo>
                    <a:pt x="101" y="16"/>
                    <a:pt x="102" y="17"/>
                    <a:pt x="102" y="18"/>
                  </a:cubicBezTo>
                  <a:cubicBezTo>
                    <a:pt x="102" y="18"/>
                    <a:pt x="102" y="19"/>
                    <a:pt x="101" y="19"/>
                  </a:cubicBezTo>
                  <a:cubicBezTo>
                    <a:pt x="80" y="77"/>
                    <a:pt x="80" y="77"/>
                    <a:pt x="80" y="77"/>
                  </a:cubicBezTo>
                  <a:cubicBezTo>
                    <a:pt x="75" y="109"/>
                    <a:pt x="75" y="109"/>
                    <a:pt x="75" y="109"/>
                  </a:cubicBezTo>
                  <a:cubicBezTo>
                    <a:pt x="75" y="110"/>
                    <a:pt x="74" y="111"/>
                    <a:pt x="73" y="111"/>
                  </a:cubicBezTo>
                  <a:cubicBezTo>
                    <a:pt x="73" y="111"/>
                    <a:pt x="73" y="111"/>
                    <a:pt x="73" y="111"/>
                  </a:cubicBezTo>
                  <a:cubicBezTo>
                    <a:pt x="70" y="111"/>
                    <a:pt x="70" y="111"/>
                    <a:pt x="70" y="111"/>
                  </a:cubicBezTo>
                  <a:cubicBezTo>
                    <a:pt x="70" y="106"/>
                    <a:pt x="70" y="106"/>
                    <a:pt x="70" y="106"/>
                  </a:cubicBezTo>
                  <a:cubicBezTo>
                    <a:pt x="71" y="106"/>
                    <a:pt x="71" y="106"/>
                    <a:pt x="71" y="106"/>
                  </a:cubicBezTo>
                  <a:cubicBezTo>
                    <a:pt x="76" y="76"/>
                    <a:pt x="76" y="76"/>
                    <a:pt x="76" y="76"/>
                  </a:cubicBezTo>
                  <a:cubicBezTo>
                    <a:pt x="76" y="76"/>
                    <a:pt x="76" y="76"/>
                    <a:pt x="76" y="76"/>
                  </a:cubicBezTo>
                  <a:cubicBezTo>
                    <a:pt x="96" y="20"/>
                    <a:pt x="96" y="20"/>
                    <a:pt x="96" y="20"/>
                  </a:cubicBezTo>
                  <a:cubicBezTo>
                    <a:pt x="70" y="20"/>
                    <a:pt x="70" y="20"/>
                    <a:pt x="70" y="20"/>
                  </a:cubicBezTo>
                  <a:cubicBezTo>
                    <a:pt x="70" y="22"/>
                    <a:pt x="70" y="22"/>
                    <a:pt x="70" y="22"/>
                  </a:cubicBezTo>
                  <a:cubicBezTo>
                    <a:pt x="70" y="16"/>
                    <a:pt x="70" y="16"/>
                    <a:pt x="70" y="16"/>
                  </a:cubicBezTo>
                  <a:close/>
                  <a:moveTo>
                    <a:pt x="70" y="127"/>
                  </a:moveTo>
                  <a:cubicBezTo>
                    <a:pt x="70" y="132"/>
                    <a:pt x="70" y="132"/>
                    <a:pt x="70" y="132"/>
                  </a:cubicBezTo>
                  <a:cubicBezTo>
                    <a:pt x="91" y="131"/>
                    <a:pt x="91" y="131"/>
                    <a:pt x="91" y="131"/>
                  </a:cubicBezTo>
                  <a:cubicBezTo>
                    <a:pt x="92" y="130"/>
                    <a:pt x="93" y="130"/>
                    <a:pt x="93" y="128"/>
                  </a:cubicBezTo>
                  <a:cubicBezTo>
                    <a:pt x="99" y="94"/>
                    <a:pt x="99" y="94"/>
                    <a:pt x="99" y="94"/>
                  </a:cubicBezTo>
                  <a:cubicBezTo>
                    <a:pt x="104" y="98"/>
                    <a:pt x="104" y="98"/>
                    <a:pt x="104" y="98"/>
                  </a:cubicBezTo>
                  <a:cubicBezTo>
                    <a:pt x="104" y="92"/>
                    <a:pt x="104" y="92"/>
                    <a:pt x="104" y="92"/>
                  </a:cubicBezTo>
                  <a:cubicBezTo>
                    <a:pt x="100" y="89"/>
                    <a:pt x="100" y="89"/>
                    <a:pt x="100" y="89"/>
                  </a:cubicBezTo>
                  <a:cubicBezTo>
                    <a:pt x="100" y="89"/>
                    <a:pt x="100" y="89"/>
                    <a:pt x="100" y="89"/>
                  </a:cubicBezTo>
                  <a:cubicBezTo>
                    <a:pt x="99" y="88"/>
                    <a:pt x="99" y="88"/>
                    <a:pt x="99" y="88"/>
                  </a:cubicBezTo>
                  <a:cubicBezTo>
                    <a:pt x="98" y="88"/>
                    <a:pt x="98" y="88"/>
                    <a:pt x="98" y="88"/>
                  </a:cubicBezTo>
                  <a:cubicBezTo>
                    <a:pt x="96" y="87"/>
                    <a:pt x="95" y="88"/>
                    <a:pt x="95" y="90"/>
                  </a:cubicBezTo>
                  <a:cubicBezTo>
                    <a:pt x="89" y="126"/>
                    <a:pt x="89" y="126"/>
                    <a:pt x="89" y="126"/>
                  </a:cubicBezTo>
                  <a:lnTo>
                    <a:pt x="70" y="127"/>
                  </a:lnTo>
                  <a:close/>
                  <a:moveTo>
                    <a:pt x="70" y="5"/>
                  </a:moveTo>
                  <a:cubicBezTo>
                    <a:pt x="60" y="5"/>
                    <a:pt x="60" y="5"/>
                    <a:pt x="60" y="5"/>
                  </a:cubicBezTo>
                  <a:cubicBezTo>
                    <a:pt x="38" y="54"/>
                    <a:pt x="38" y="54"/>
                    <a:pt x="38" y="54"/>
                  </a:cubicBezTo>
                  <a:cubicBezTo>
                    <a:pt x="38" y="55"/>
                    <a:pt x="36" y="55"/>
                    <a:pt x="35" y="55"/>
                  </a:cubicBezTo>
                  <a:cubicBezTo>
                    <a:pt x="35" y="55"/>
                    <a:pt x="35" y="55"/>
                    <a:pt x="35" y="55"/>
                  </a:cubicBezTo>
                  <a:cubicBezTo>
                    <a:pt x="31" y="53"/>
                    <a:pt x="31" y="53"/>
                    <a:pt x="31" y="53"/>
                  </a:cubicBezTo>
                  <a:cubicBezTo>
                    <a:pt x="30" y="57"/>
                    <a:pt x="30" y="57"/>
                    <a:pt x="30" y="57"/>
                  </a:cubicBezTo>
                  <a:cubicBezTo>
                    <a:pt x="29" y="59"/>
                    <a:pt x="29" y="59"/>
                    <a:pt x="29" y="59"/>
                  </a:cubicBezTo>
                  <a:cubicBezTo>
                    <a:pt x="28" y="61"/>
                    <a:pt x="28" y="61"/>
                    <a:pt x="28" y="61"/>
                  </a:cubicBezTo>
                  <a:cubicBezTo>
                    <a:pt x="28" y="62"/>
                    <a:pt x="26" y="63"/>
                    <a:pt x="25" y="62"/>
                  </a:cubicBezTo>
                  <a:cubicBezTo>
                    <a:pt x="20" y="60"/>
                    <a:pt x="20" y="60"/>
                    <a:pt x="20" y="60"/>
                  </a:cubicBezTo>
                  <a:cubicBezTo>
                    <a:pt x="6" y="94"/>
                    <a:pt x="6" y="94"/>
                    <a:pt x="6" y="94"/>
                  </a:cubicBezTo>
                  <a:cubicBezTo>
                    <a:pt x="41" y="109"/>
                    <a:pt x="41" y="109"/>
                    <a:pt x="41" y="109"/>
                  </a:cubicBezTo>
                  <a:cubicBezTo>
                    <a:pt x="42" y="109"/>
                    <a:pt x="42" y="109"/>
                    <a:pt x="42" y="109"/>
                  </a:cubicBezTo>
                  <a:cubicBezTo>
                    <a:pt x="56" y="75"/>
                    <a:pt x="56" y="75"/>
                    <a:pt x="56" y="75"/>
                  </a:cubicBezTo>
                  <a:cubicBezTo>
                    <a:pt x="52" y="73"/>
                    <a:pt x="52" y="73"/>
                    <a:pt x="52" y="73"/>
                  </a:cubicBezTo>
                  <a:cubicBezTo>
                    <a:pt x="50" y="73"/>
                    <a:pt x="50" y="71"/>
                    <a:pt x="50" y="70"/>
                  </a:cubicBezTo>
                  <a:cubicBezTo>
                    <a:pt x="51" y="68"/>
                    <a:pt x="51" y="68"/>
                    <a:pt x="51" y="68"/>
                  </a:cubicBezTo>
                  <a:cubicBezTo>
                    <a:pt x="52" y="66"/>
                    <a:pt x="52" y="66"/>
                    <a:pt x="52" y="66"/>
                  </a:cubicBezTo>
                  <a:cubicBezTo>
                    <a:pt x="54" y="62"/>
                    <a:pt x="54" y="62"/>
                    <a:pt x="54" y="62"/>
                  </a:cubicBezTo>
                  <a:cubicBezTo>
                    <a:pt x="50" y="61"/>
                    <a:pt x="50" y="61"/>
                    <a:pt x="50" y="61"/>
                  </a:cubicBezTo>
                  <a:cubicBezTo>
                    <a:pt x="49" y="60"/>
                    <a:pt x="48" y="59"/>
                    <a:pt x="48" y="58"/>
                  </a:cubicBezTo>
                  <a:cubicBezTo>
                    <a:pt x="48" y="58"/>
                    <a:pt x="48" y="58"/>
                    <a:pt x="48" y="58"/>
                  </a:cubicBezTo>
                  <a:cubicBezTo>
                    <a:pt x="48" y="58"/>
                    <a:pt x="48" y="58"/>
                    <a:pt x="48" y="58"/>
                  </a:cubicBezTo>
                  <a:cubicBezTo>
                    <a:pt x="66" y="17"/>
                    <a:pt x="66" y="17"/>
                    <a:pt x="66" y="17"/>
                  </a:cubicBezTo>
                  <a:cubicBezTo>
                    <a:pt x="67" y="16"/>
                    <a:pt x="68" y="16"/>
                    <a:pt x="69" y="16"/>
                  </a:cubicBezTo>
                  <a:cubicBezTo>
                    <a:pt x="69" y="16"/>
                    <a:pt x="69" y="16"/>
                    <a:pt x="69" y="16"/>
                  </a:cubicBezTo>
                  <a:cubicBezTo>
                    <a:pt x="70" y="16"/>
                    <a:pt x="70" y="16"/>
                    <a:pt x="70" y="16"/>
                  </a:cubicBezTo>
                  <a:cubicBezTo>
                    <a:pt x="70" y="22"/>
                    <a:pt x="70" y="22"/>
                    <a:pt x="70" y="22"/>
                  </a:cubicBezTo>
                  <a:cubicBezTo>
                    <a:pt x="54" y="57"/>
                    <a:pt x="54" y="57"/>
                    <a:pt x="54" y="57"/>
                  </a:cubicBezTo>
                  <a:cubicBezTo>
                    <a:pt x="58" y="59"/>
                    <a:pt x="58" y="59"/>
                    <a:pt x="58" y="59"/>
                  </a:cubicBezTo>
                  <a:cubicBezTo>
                    <a:pt x="59" y="59"/>
                    <a:pt x="59" y="61"/>
                    <a:pt x="59" y="62"/>
                  </a:cubicBezTo>
                  <a:cubicBezTo>
                    <a:pt x="57" y="68"/>
                    <a:pt x="57" y="68"/>
                    <a:pt x="57" y="68"/>
                  </a:cubicBezTo>
                  <a:cubicBezTo>
                    <a:pt x="56" y="70"/>
                    <a:pt x="56" y="70"/>
                    <a:pt x="56" y="70"/>
                  </a:cubicBezTo>
                  <a:cubicBezTo>
                    <a:pt x="60" y="72"/>
                    <a:pt x="60" y="72"/>
                    <a:pt x="60" y="72"/>
                  </a:cubicBezTo>
                  <a:cubicBezTo>
                    <a:pt x="61" y="72"/>
                    <a:pt x="62" y="74"/>
                    <a:pt x="62" y="75"/>
                  </a:cubicBezTo>
                  <a:cubicBezTo>
                    <a:pt x="46" y="112"/>
                    <a:pt x="46" y="112"/>
                    <a:pt x="46" y="112"/>
                  </a:cubicBezTo>
                  <a:cubicBezTo>
                    <a:pt x="46" y="113"/>
                    <a:pt x="46" y="113"/>
                    <a:pt x="46" y="113"/>
                  </a:cubicBezTo>
                  <a:cubicBezTo>
                    <a:pt x="45" y="114"/>
                    <a:pt x="44" y="115"/>
                    <a:pt x="43" y="115"/>
                  </a:cubicBezTo>
                  <a:cubicBezTo>
                    <a:pt x="54" y="119"/>
                    <a:pt x="54" y="119"/>
                    <a:pt x="54" y="119"/>
                  </a:cubicBezTo>
                  <a:cubicBezTo>
                    <a:pt x="56" y="120"/>
                    <a:pt x="56" y="120"/>
                    <a:pt x="56" y="120"/>
                  </a:cubicBezTo>
                  <a:cubicBezTo>
                    <a:pt x="57" y="118"/>
                    <a:pt x="57" y="118"/>
                    <a:pt x="57" y="118"/>
                  </a:cubicBezTo>
                  <a:cubicBezTo>
                    <a:pt x="61" y="108"/>
                    <a:pt x="61" y="108"/>
                    <a:pt x="61" y="108"/>
                  </a:cubicBezTo>
                  <a:cubicBezTo>
                    <a:pt x="62" y="107"/>
                    <a:pt x="62" y="107"/>
                    <a:pt x="63" y="107"/>
                  </a:cubicBezTo>
                  <a:cubicBezTo>
                    <a:pt x="70" y="106"/>
                    <a:pt x="70" y="106"/>
                    <a:pt x="70" y="106"/>
                  </a:cubicBezTo>
                  <a:cubicBezTo>
                    <a:pt x="70" y="111"/>
                    <a:pt x="70" y="111"/>
                    <a:pt x="70" y="111"/>
                  </a:cubicBezTo>
                  <a:cubicBezTo>
                    <a:pt x="65" y="111"/>
                    <a:pt x="65" y="111"/>
                    <a:pt x="65" y="111"/>
                  </a:cubicBezTo>
                  <a:cubicBezTo>
                    <a:pt x="62" y="120"/>
                    <a:pt x="62" y="120"/>
                    <a:pt x="62" y="120"/>
                  </a:cubicBezTo>
                  <a:cubicBezTo>
                    <a:pt x="60" y="124"/>
                    <a:pt x="60" y="124"/>
                    <a:pt x="60" y="124"/>
                  </a:cubicBezTo>
                  <a:cubicBezTo>
                    <a:pt x="59" y="125"/>
                    <a:pt x="58" y="126"/>
                    <a:pt x="57" y="125"/>
                  </a:cubicBezTo>
                  <a:cubicBezTo>
                    <a:pt x="53" y="124"/>
                    <a:pt x="53" y="124"/>
                    <a:pt x="53" y="124"/>
                  </a:cubicBezTo>
                  <a:cubicBezTo>
                    <a:pt x="30" y="114"/>
                    <a:pt x="30" y="114"/>
                    <a:pt x="30" y="114"/>
                  </a:cubicBezTo>
                  <a:cubicBezTo>
                    <a:pt x="29" y="114"/>
                    <a:pt x="29" y="114"/>
                    <a:pt x="29" y="114"/>
                  </a:cubicBezTo>
                  <a:cubicBezTo>
                    <a:pt x="30" y="130"/>
                    <a:pt x="30" y="130"/>
                    <a:pt x="30" y="130"/>
                  </a:cubicBezTo>
                  <a:cubicBezTo>
                    <a:pt x="70" y="127"/>
                    <a:pt x="70" y="127"/>
                    <a:pt x="70" y="127"/>
                  </a:cubicBezTo>
                  <a:cubicBezTo>
                    <a:pt x="70" y="132"/>
                    <a:pt x="70" y="132"/>
                    <a:pt x="70" y="132"/>
                  </a:cubicBezTo>
                  <a:cubicBezTo>
                    <a:pt x="28" y="135"/>
                    <a:pt x="28" y="135"/>
                    <a:pt x="28" y="135"/>
                  </a:cubicBezTo>
                  <a:cubicBezTo>
                    <a:pt x="27" y="135"/>
                    <a:pt x="26" y="134"/>
                    <a:pt x="26" y="133"/>
                  </a:cubicBezTo>
                  <a:cubicBezTo>
                    <a:pt x="24" y="112"/>
                    <a:pt x="24" y="112"/>
                    <a:pt x="24" y="112"/>
                  </a:cubicBezTo>
                  <a:cubicBezTo>
                    <a:pt x="24" y="111"/>
                    <a:pt x="25" y="110"/>
                    <a:pt x="26" y="110"/>
                  </a:cubicBezTo>
                  <a:cubicBezTo>
                    <a:pt x="30" y="109"/>
                    <a:pt x="30" y="109"/>
                    <a:pt x="30" y="109"/>
                  </a:cubicBezTo>
                  <a:cubicBezTo>
                    <a:pt x="30" y="109"/>
                    <a:pt x="30" y="109"/>
                    <a:pt x="30" y="109"/>
                  </a:cubicBezTo>
                  <a:cubicBezTo>
                    <a:pt x="30" y="109"/>
                    <a:pt x="30" y="109"/>
                    <a:pt x="30" y="109"/>
                  </a:cubicBezTo>
                  <a:cubicBezTo>
                    <a:pt x="2" y="98"/>
                    <a:pt x="2" y="98"/>
                    <a:pt x="2" y="98"/>
                  </a:cubicBezTo>
                  <a:cubicBezTo>
                    <a:pt x="1" y="97"/>
                    <a:pt x="0" y="96"/>
                    <a:pt x="1" y="95"/>
                  </a:cubicBezTo>
                  <a:cubicBezTo>
                    <a:pt x="17" y="56"/>
                    <a:pt x="17" y="56"/>
                    <a:pt x="17" y="56"/>
                  </a:cubicBezTo>
                  <a:cubicBezTo>
                    <a:pt x="17" y="55"/>
                    <a:pt x="19" y="54"/>
                    <a:pt x="20" y="55"/>
                  </a:cubicBezTo>
                  <a:cubicBezTo>
                    <a:pt x="25" y="57"/>
                    <a:pt x="25" y="57"/>
                    <a:pt x="25" y="57"/>
                  </a:cubicBezTo>
                  <a:cubicBezTo>
                    <a:pt x="26" y="55"/>
                    <a:pt x="26" y="55"/>
                    <a:pt x="26" y="55"/>
                  </a:cubicBezTo>
                  <a:cubicBezTo>
                    <a:pt x="28" y="49"/>
                    <a:pt x="28" y="49"/>
                    <a:pt x="28" y="49"/>
                  </a:cubicBezTo>
                  <a:cubicBezTo>
                    <a:pt x="28" y="48"/>
                    <a:pt x="30" y="47"/>
                    <a:pt x="31" y="48"/>
                  </a:cubicBezTo>
                  <a:cubicBezTo>
                    <a:pt x="35" y="49"/>
                    <a:pt x="35" y="49"/>
                    <a:pt x="35" y="49"/>
                  </a:cubicBezTo>
                  <a:cubicBezTo>
                    <a:pt x="56" y="1"/>
                    <a:pt x="56" y="1"/>
                    <a:pt x="56" y="1"/>
                  </a:cubicBezTo>
                  <a:cubicBezTo>
                    <a:pt x="56" y="1"/>
                    <a:pt x="57" y="0"/>
                    <a:pt x="58" y="0"/>
                  </a:cubicBezTo>
                  <a:cubicBezTo>
                    <a:pt x="70" y="0"/>
                    <a:pt x="70" y="0"/>
                    <a:pt x="70" y="0"/>
                  </a:cubicBezTo>
                  <a:lnTo>
                    <a:pt x="70"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0" name="Freeform 271"/>
            <p:cNvSpPr>
              <a:spLocks noEditPoints="1"/>
            </p:cNvSpPr>
            <p:nvPr/>
          </p:nvSpPr>
          <p:spPr bwMode="auto">
            <a:xfrm>
              <a:off x="6656144" y="2616491"/>
              <a:ext cx="70476" cy="117459"/>
            </a:xfrm>
            <a:custGeom>
              <a:avLst/>
              <a:gdLst>
                <a:gd name="T0" fmla="*/ 14 w 28"/>
                <a:gd name="T1" fmla="*/ 8 h 46"/>
                <a:gd name="T2" fmla="*/ 16 w 28"/>
                <a:gd name="T3" fmla="*/ 1 h 46"/>
                <a:gd name="T4" fmla="*/ 19 w 28"/>
                <a:gd name="T5" fmla="*/ 0 h 46"/>
                <a:gd name="T6" fmla="*/ 26 w 28"/>
                <a:gd name="T7" fmla="*/ 3 h 46"/>
                <a:gd name="T8" fmla="*/ 27 w 28"/>
                <a:gd name="T9" fmla="*/ 6 h 46"/>
                <a:gd name="T10" fmla="*/ 14 w 28"/>
                <a:gd name="T11" fmla="*/ 38 h 46"/>
                <a:gd name="T12" fmla="*/ 14 w 28"/>
                <a:gd name="T13" fmla="*/ 26 h 46"/>
                <a:gd name="T14" fmla="*/ 22 w 28"/>
                <a:gd name="T15" fmla="*/ 6 h 46"/>
                <a:gd name="T16" fmla="*/ 20 w 28"/>
                <a:gd name="T17" fmla="*/ 5 h 46"/>
                <a:gd name="T18" fmla="*/ 14 w 28"/>
                <a:gd name="T19" fmla="*/ 20 h 46"/>
                <a:gd name="T20" fmla="*/ 14 w 28"/>
                <a:gd name="T21" fmla="*/ 8 h 46"/>
                <a:gd name="T22" fmla="*/ 0 w 28"/>
                <a:gd name="T23" fmla="*/ 40 h 46"/>
                <a:gd name="T24" fmla="*/ 14 w 28"/>
                <a:gd name="T25" fmla="*/ 8 h 46"/>
                <a:gd name="T26" fmla="*/ 14 w 28"/>
                <a:gd name="T27" fmla="*/ 20 h 46"/>
                <a:gd name="T28" fmla="*/ 6 w 28"/>
                <a:gd name="T29" fmla="*/ 39 h 46"/>
                <a:gd name="T30" fmla="*/ 8 w 28"/>
                <a:gd name="T31" fmla="*/ 40 h 46"/>
                <a:gd name="T32" fmla="*/ 14 w 28"/>
                <a:gd name="T33" fmla="*/ 26 h 46"/>
                <a:gd name="T34" fmla="*/ 14 w 28"/>
                <a:gd name="T35" fmla="*/ 38 h 46"/>
                <a:gd name="T36" fmla="*/ 11 w 28"/>
                <a:gd name="T37" fmla="*/ 44 h 46"/>
                <a:gd name="T38" fmla="*/ 8 w 28"/>
                <a:gd name="T39" fmla="*/ 45 h 46"/>
                <a:gd name="T40" fmla="*/ 2 w 28"/>
                <a:gd name="T41" fmla="*/ 43 h 46"/>
                <a:gd name="T42" fmla="*/ 0 w 28"/>
                <a:gd name="T4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6">
                  <a:moveTo>
                    <a:pt x="14" y="8"/>
                  </a:moveTo>
                  <a:cubicBezTo>
                    <a:pt x="16" y="1"/>
                    <a:pt x="16" y="1"/>
                    <a:pt x="16" y="1"/>
                  </a:cubicBezTo>
                  <a:cubicBezTo>
                    <a:pt x="17" y="0"/>
                    <a:pt x="18" y="0"/>
                    <a:pt x="19" y="0"/>
                  </a:cubicBezTo>
                  <a:cubicBezTo>
                    <a:pt x="26" y="3"/>
                    <a:pt x="26" y="3"/>
                    <a:pt x="26" y="3"/>
                  </a:cubicBezTo>
                  <a:cubicBezTo>
                    <a:pt x="27" y="3"/>
                    <a:pt x="28" y="5"/>
                    <a:pt x="27" y="6"/>
                  </a:cubicBezTo>
                  <a:cubicBezTo>
                    <a:pt x="14" y="38"/>
                    <a:pt x="14" y="38"/>
                    <a:pt x="14" y="38"/>
                  </a:cubicBezTo>
                  <a:cubicBezTo>
                    <a:pt x="14" y="26"/>
                    <a:pt x="14" y="26"/>
                    <a:pt x="14" y="26"/>
                  </a:cubicBezTo>
                  <a:cubicBezTo>
                    <a:pt x="22" y="6"/>
                    <a:pt x="22" y="6"/>
                    <a:pt x="22" y="6"/>
                  </a:cubicBezTo>
                  <a:cubicBezTo>
                    <a:pt x="20" y="5"/>
                    <a:pt x="20" y="5"/>
                    <a:pt x="20" y="5"/>
                  </a:cubicBezTo>
                  <a:cubicBezTo>
                    <a:pt x="14" y="20"/>
                    <a:pt x="14" y="20"/>
                    <a:pt x="14" y="20"/>
                  </a:cubicBezTo>
                  <a:lnTo>
                    <a:pt x="14" y="8"/>
                  </a:lnTo>
                  <a:close/>
                  <a:moveTo>
                    <a:pt x="0" y="40"/>
                  </a:moveTo>
                  <a:cubicBezTo>
                    <a:pt x="14" y="8"/>
                    <a:pt x="14" y="8"/>
                    <a:pt x="14" y="8"/>
                  </a:cubicBezTo>
                  <a:cubicBezTo>
                    <a:pt x="14" y="20"/>
                    <a:pt x="14" y="20"/>
                    <a:pt x="14" y="20"/>
                  </a:cubicBezTo>
                  <a:cubicBezTo>
                    <a:pt x="6" y="39"/>
                    <a:pt x="6" y="39"/>
                    <a:pt x="6" y="39"/>
                  </a:cubicBezTo>
                  <a:cubicBezTo>
                    <a:pt x="8" y="40"/>
                    <a:pt x="8" y="40"/>
                    <a:pt x="8" y="40"/>
                  </a:cubicBezTo>
                  <a:cubicBezTo>
                    <a:pt x="14" y="26"/>
                    <a:pt x="14" y="26"/>
                    <a:pt x="14" y="26"/>
                  </a:cubicBezTo>
                  <a:cubicBezTo>
                    <a:pt x="14" y="38"/>
                    <a:pt x="14" y="38"/>
                    <a:pt x="14" y="38"/>
                  </a:cubicBezTo>
                  <a:cubicBezTo>
                    <a:pt x="11" y="44"/>
                    <a:pt x="11" y="44"/>
                    <a:pt x="11" y="44"/>
                  </a:cubicBezTo>
                  <a:cubicBezTo>
                    <a:pt x="11" y="45"/>
                    <a:pt x="9" y="46"/>
                    <a:pt x="8" y="45"/>
                  </a:cubicBezTo>
                  <a:cubicBezTo>
                    <a:pt x="2" y="43"/>
                    <a:pt x="2" y="43"/>
                    <a:pt x="2" y="43"/>
                  </a:cubicBezTo>
                  <a:cubicBezTo>
                    <a:pt x="0" y="42"/>
                    <a:pt x="0" y="41"/>
                    <a:pt x="0" y="40"/>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1" name="Freeform 272"/>
            <p:cNvSpPr>
              <a:spLocks noEditPoints="1"/>
            </p:cNvSpPr>
            <p:nvPr/>
          </p:nvSpPr>
          <p:spPr bwMode="auto">
            <a:xfrm>
              <a:off x="6802514" y="2676124"/>
              <a:ext cx="72282" cy="121072"/>
            </a:xfrm>
            <a:custGeom>
              <a:avLst/>
              <a:gdLst>
                <a:gd name="T0" fmla="*/ 14 w 28"/>
                <a:gd name="T1" fmla="*/ 27 h 47"/>
                <a:gd name="T2" fmla="*/ 22 w 28"/>
                <a:gd name="T3" fmla="*/ 7 h 47"/>
                <a:gd name="T4" fmla="*/ 20 w 28"/>
                <a:gd name="T5" fmla="*/ 6 h 47"/>
                <a:gd name="T6" fmla="*/ 14 w 28"/>
                <a:gd name="T7" fmla="*/ 21 h 47"/>
                <a:gd name="T8" fmla="*/ 14 w 28"/>
                <a:gd name="T9" fmla="*/ 8 h 47"/>
                <a:gd name="T10" fmla="*/ 16 w 28"/>
                <a:gd name="T11" fmla="*/ 2 h 47"/>
                <a:gd name="T12" fmla="*/ 20 w 28"/>
                <a:gd name="T13" fmla="*/ 1 h 47"/>
                <a:gd name="T14" fmla="*/ 26 w 28"/>
                <a:gd name="T15" fmla="*/ 4 h 47"/>
                <a:gd name="T16" fmla="*/ 27 w 28"/>
                <a:gd name="T17" fmla="*/ 7 h 47"/>
                <a:gd name="T18" fmla="*/ 15 w 28"/>
                <a:gd name="T19" fmla="*/ 37 h 47"/>
                <a:gd name="T20" fmla="*/ 14 w 28"/>
                <a:gd name="T21" fmla="*/ 39 h 47"/>
                <a:gd name="T22" fmla="*/ 14 w 28"/>
                <a:gd name="T23" fmla="*/ 27 h 47"/>
                <a:gd name="T24" fmla="*/ 10 w 28"/>
                <a:gd name="T25" fmla="*/ 36 h 47"/>
                <a:gd name="T26" fmla="*/ 14 w 28"/>
                <a:gd name="T27" fmla="*/ 27 h 47"/>
                <a:gd name="T28" fmla="*/ 14 w 28"/>
                <a:gd name="T29" fmla="*/ 39 h 47"/>
                <a:gd name="T30" fmla="*/ 11 w 28"/>
                <a:gd name="T31" fmla="*/ 45 h 47"/>
                <a:gd name="T32" fmla="*/ 8 w 28"/>
                <a:gd name="T33" fmla="*/ 46 h 47"/>
                <a:gd name="T34" fmla="*/ 2 w 28"/>
                <a:gd name="T35" fmla="*/ 44 h 47"/>
                <a:gd name="T36" fmla="*/ 0 w 28"/>
                <a:gd name="T37" fmla="*/ 40 h 47"/>
                <a:gd name="T38" fmla="*/ 2 w 28"/>
                <a:gd name="T39" fmla="*/ 36 h 47"/>
                <a:gd name="T40" fmla="*/ 14 w 28"/>
                <a:gd name="T41" fmla="*/ 8 h 47"/>
                <a:gd name="T42" fmla="*/ 14 w 28"/>
                <a:gd name="T43" fmla="*/ 21 h 47"/>
                <a:gd name="T44" fmla="*/ 7 w 28"/>
                <a:gd name="T45" fmla="*/ 38 h 47"/>
                <a:gd name="T46" fmla="*/ 6 w 28"/>
                <a:gd name="T47" fmla="*/ 40 h 47"/>
                <a:gd name="T48" fmla="*/ 8 w 28"/>
                <a:gd name="T49" fmla="*/ 41 h 47"/>
                <a:gd name="T50" fmla="*/ 10 w 28"/>
                <a:gd name="T5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47">
                  <a:moveTo>
                    <a:pt x="14" y="27"/>
                  </a:moveTo>
                  <a:cubicBezTo>
                    <a:pt x="22" y="7"/>
                    <a:pt x="22" y="7"/>
                    <a:pt x="22" y="7"/>
                  </a:cubicBezTo>
                  <a:cubicBezTo>
                    <a:pt x="20" y="6"/>
                    <a:pt x="20" y="6"/>
                    <a:pt x="20" y="6"/>
                  </a:cubicBezTo>
                  <a:cubicBezTo>
                    <a:pt x="14" y="21"/>
                    <a:pt x="14" y="21"/>
                    <a:pt x="14" y="21"/>
                  </a:cubicBezTo>
                  <a:cubicBezTo>
                    <a:pt x="14" y="8"/>
                    <a:pt x="14" y="8"/>
                    <a:pt x="14" y="8"/>
                  </a:cubicBezTo>
                  <a:cubicBezTo>
                    <a:pt x="16" y="2"/>
                    <a:pt x="16" y="2"/>
                    <a:pt x="16" y="2"/>
                  </a:cubicBezTo>
                  <a:cubicBezTo>
                    <a:pt x="17" y="1"/>
                    <a:pt x="18" y="0"/>
                    <a:pt x="20" y="1"/>
                  </a:cubicBezTo>
                  <a:cubicBezTo>
                    <a:pt x="26" y="4"/>
                    <a:pt x="26" y="4"/>
                    <a:pt x="26" y="4"/>
                  </a:cubicBezTo>
                  <a:cubicBezTo>
                    <a:pt x="27" y="4"/>
                    <a:pt x="28" y="6"/>
                    <a:pt x="27" y="7"/>
                  </a:cubicBezTo>
                  <a:cubicBezTo>
                    <a:pt x="15" y="37"/>
                    <a:pt x="15" y="37"/>
                    <a:pt x="15" y="37"/>
                  </a:cubicBezTo>
                  <a:cubicBezTo>
                    <a:pt x="14" y="39"/>
                    <a:pt x="14" y="39"/>
                    <a:pt x="14" y="39"/>
                  </a:cubicBezTo>
                  <a:lnTo>
                    <a:pt x="14" y="27"/>
                  </a:lnTo>
                  <a:close/>
                  <a:moveTo>
                    <a:pt x="10" y="36"/>
                  </a:moveTo>
                  <a:cubicBezTo>
                    <a:pt x="14" y="27"/>
                    <a:pt x="14" y="27"/>
                    <a:pt x="14" y="27"/>
                  </a:cubicBezTo>
                  <a:cubicBezTo>
                    <a:pt x="14" y="39"/>
                    <a:pt x="14" y="39"/>
                    <a:pt x="14" y="39"/>
                  </a:cubicBezTo>
                  <a:cubicBezTo>
                    <a:pt x="11" y="45"/>
                    <a:pt x="11" y="45"/>
                    <a:pt x="11" y="45"/>
                  </a:cubicBezTo>
                  <a:cubicBezTo>
                    <a:pt x="11" y="46"/>
                    <a:pt x="10" y="47"/>
                    <a:pt x="8" y="46"/>
                  </a:cubicBezTo>
                  <a:cubicBezTo>
                    <a:pt x="2" y="44"/>
                    <a:pt x="2" y="44"/>
                    <a:pt x="2" y="44"/>
                  </a:cubicBezTo>
                  <a:cubicBezTo>
                    <a:pt x="1" y="43"/>
                    <a:pt x="0" y="42"/>
                    <a:pt x="0" y="40"/>
                  </a:cubicBezTo>
                  <a:cubicBezTo>
                    <a:pt x="2" y="36"/>
                    <a:pt x="2" y="36"/>
                    <a:pt x="2" y="36"/>
                  </a:cubicBezTo>
                  <a:cubicBezTo>
                    <a:pt x="14" y="8"/>
                    <a:pt x="14" y="8"/>
                    <a:pt x="14" y="8"/>
                  </a:cubicBezTo>
                  <a:cubicBezTo>
                    <a:pt x="14" y="21"/>
                    <a:pt x="14" y="21"/>
                    <a:pt x="14" y="21"/>
                  </a:cubicBezTo>
                  <a:cubicBezTo>
                    <a:pt x="7" y="38"/>
                    <a:pt x="7" y="38"/>
                    <a:pt x="7" y="38"/>
                  </a:cubicBezTo>
                  <a:cubicBezTo>
                    <a:pt x="6" y="40"/>
                    <a:pt x="6" y="40"/>
                    <a:pt x="6" y="40"/>
                  </a:cubicBezTo>
                  <a:cubicBezTo>
                    <a:pt x="8" y="41"/>
                    <a:pt x="8" y="41"/>
                    <a:pt x="8" y="41"/>
                  </a:cubicBezTo>
                  <a:lnTo>
                    <a:pt x="10" y="36"/>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2" name="Freeform 278"/>
            <p:cNvSpPr>
              <a:spLocks noEditPoints="1"/>
            </p:cNvSpPr>
            <p:nvPr/>
          </p:nvSpPr>
          <p:spPr bwMode="auto">
            <a:xfrm>
              <a:off x="4540090" y="1890058"/>
              <a:ext cx="204197" cy="164442"/>
            </a:xfrm>
            <a:custGeom>
              <a:avLst/>
              <a:gdLst>
                <a:gd name="T0" fmla="*/ 67 w 79"/>
                <a:gd name="T1" fmla="*/ 17 h 64"/>
                <a:gd name="T2" fmla="*/ 64 w 79"/>
                <a:gd name="T3" fmla="*/ 2 h 64"/>
                <a:gd name="T4" fmla="*/ 79 w 79"/>
                <a:gd name="T5" fmla="*/ 24 h 64"/>
                <a:gd name="T6" fmla="*/ 77 w 79"/>
                <a:gd name="T7" fmla="*/ 62 h 64"/>
                <a:gd name="T8" fmla="*/ 62 w 79"/>
                <a:gd name="T9" fmla="*/ 64 h 64"/>
                <a:gd name="T10" fmla="*/ 74 w 79"/>
                <a:gd name="T11" fmla="*/ 59 h 64"/>
                <a:gd name="T12" fmla="*/ 74 w 79"/>
                <a:gd name="T13" fmla="*/ 50 h 64"/>
                <a:gd name="T14" fmla="*/ 62 w 79"/>
                <a:gd name="T15" fmla="*/ 22 h 64"/>
                <a:gd name="T16" fmla="*/ 65 w 79"/>
                <a:gd name="T17" fmla="*/ 22 h 64"/>
                <a:gd name="T18" fmla="*/ 62 w 79"/>
                <a:gd name="T19" fmla="*/ 46 h 64"/>
                <a:gd name="T20" fmla="*/ 72 w 79"/>
                <a:gd name="T21" fmla="*/ 36 h 64"/>
                <a:gd name="T22" fmla="*/ 62 w 79"/>
                <a:gd name="T23" fmla="*/ 38 h 64"/>
                <a:gd name="T24" fmla="*/ 62 w 79"/>
                <a:gd name="T25" fmla="*/ 41 h 64"/>
                <a:gd name="T26" fmla="*/ 61 w 79"/>
                <a:gd name="T27" fmla="*/ 5 h 64"/>
                <a:gd name="T28" fmla="*/ 62 w 79"/>
                <a:gd name="T29" fmla="*/ 11 h 64"/>
                <a:gd name="T30" fmla="*/ 39 w 79"/>
                <a:gd name="T31" fmla="*/ 17 h 64"/>
                <a:gd name="T32" fmla="*/ 39 w 79"/>
                <a:gd name="T33" fmla="*/ 10 h 64"/>
                <a:gd name="T34" fmla="*/ 62 w 79"/>
                <a:gd name="T35" fmla="*/ 0 h 64"/>
                <a:gd name="T36" fmla="*/ 39 w 79"/>
                <a:gd name="T37" fmla="*/ 47 h 64"/>
                <a:gd name="T38" fmla="*/ 61 w 79"/>
                <a:gd name="T39" fmla="*/ 58 h 64"/>
                <a:gd name="T40" fmla="*/ 62 w 79"/>
                <a:gd name="T41" fmla="*/ 59 h 64"/>
                <a:gd name="T42" fmla="*/ 58 w 79"/>
                <a:gd name="T43" fmla="*/ 62 h 64"/>
                <a:gd name="T44" fmla="*/ 39 w 79"/>
                <a:gd name="T45" fmla="*/ 52 h 64"/>
                <a:gd name="T46" fmla="*/ 62 w 79"/>
                <a:gd name="T47" fmla="*/ 38 h 64"/>
                <a:gd name="T48" fmla="*/ 62 w 79"/>
                <a:gd name="T49" fmla="*/ 41 h 64"/>
                <a:gd name="T50" fmla="*/ 53 w 79"/>
                <a:gd name="T51" fmla="*/ 44 h 64"/>
                <a:gd name="T52" fmla="*/ 62 w 79"/>
                <a:gd name="T53" fmla="*/ 34 h 64"/>
                <a:gd name="T54" fmla="*/ 16 w 79"/>
                <a:gd name="T55" fmla="*/ 11 h 64"/>
                <a:gd name="T56" fmla="*/ 21 w 79"/>
                <a:gd name="T57" fmla="*/ 5 h 64"/>
                <a:gd name="T58" fmla="*/ 16 w 79"/>
                <a:gd name="T59" fmla="*/ 0 h 64"/>
                <a:gd name="T60" fmla="*/ 39 w 79"/>
                <a:gd name="T61" fmla="*/ 10 h 64"/>
                <a:gd name="T62" fmla="*/ 39 w 79"/>
                <a:gd name="T63" fmla="*/ 17 h 64"/>
                <a:gd name="T64" fmla="*/ 17 w 79"/>
                <a:gd name="T65" fmla="*/ 59 h 64"/>
                <a:gd name="T66" fmla="*/ 17 w 79"/>
                <a:gd name="T67" fmla="*/ 59 h 64"/>
                <a:gd name="T68" fmla="*/ 20 w 79"/>
                <a:gd name="T69" fmla="*/ 47 h 64"/>
                <a:gd name="T70" fmla="*/ 22 w 79"/>
                <a:gd name="T71" fmla="*/ 52 h 64"/>
                <a:gd name="T72" fmla="*/ 21 w 79"/>
                <a:gd name="T73" fmla="*/ 62 h 64"/>
                <a:gd name="T74" fmla="*/ 16 w 79"/>
                <a:gd name="T75" fmla="*/ 59 h 64"/>
                <a:gd name="T76" fmla="*/ 21 w 79"/>
                <a:gd name="T77" fmla="*/ 41 h 64"/>
                <a:gd name="T78" fmla="*/ 16 w 79"/>
                <a:gd name="T79" fmla="*/ 34 h 64"/>
                <a:gd name="T80" fmla="*/ 26 w 79"/>
                <a:gd name="T81" fmla="*/ 44 h 64"/>
                <a:gd name="T82" fmla="*/ 16 w 79"/>
                <a:gd name="T83" fmla="*/ 22 h 64"/>
                <a:gd name="T84" fmla="*/ 13 w 79"/>
                <a:gd name="T85" fmla="*/ 18 h 64"/>
                <a:gd name="T86" fmla="*/ 16 w 79"/>
                <a:gd name="T87" fmla="*/ 9 h 64"/>
                <a:gd name="T88" fmla="*/ 8 w 79"/>
                <a:gd name="T89" fmla="*/ 15 h 64"/>
                <a:gd name="T90" fmla="*/ 0 w 79"/>
                <a:gd name="T91" fmla="*/ 24 h 64"/>
                <a:gd name="T92" fmla="*/ 0 w 79"/>
                <a:gd name="T93" fmla="*/ 58 h 64"/>
                <a:gd name="T94" fmla="*/ 2 w 79"/>
                <a:gd name="T95" fmla="*/ 62 h 64"/>
                <a:gd name="T96" fmla="*/ 16 w 79"/>
                <a:gd name="T97" fmla="*/ 59 h 64"/>
                <a:gd name="T98" fmla="*/ 5 w 79"/>
                <a:gd name="T99" fmla="*/ 59 h 64"/>
                <a:gd name="T100" fmla="*/ 5 w 79"/>
                <a:gd name="T101" fmla="*/ 48 h 64"/>
                <a:gd name="T102" fmla="*/ 12 w 79"/>
                <a:gd name="T103" fmla="*/ 18 h 64"/>
                <a:gd name="T104" fmla="*/ 16 w 79"/>
                <a:gd name="T105" fmla="*/ 34 h 64"/>
                <a:gd name="T106" fmla="*/ 11 w 79"/>
                <a:gd name="T107" fmla="*/ 41 h 64"/>
                <a:gd name="T108" fmla="*/ 9 w 79"/>
                <a:gd name="T109" fmla="*/ 46 h 64"/>
                <a:gd name="T110" fmla="*/ 9 w 79"/>
                <a:gd name="T111"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64">
                  <a:moveTo>
                    <a:pt x="74" y="25"/>
                  </a:moveTo>
                  <a:cubicBezTo>
                    <a:pt x="67" y="18"/>
                    <a:pt x="67" y="18"/>
                    <a:pt x="67" y="18"/>
                  </a:cubicBezTo>
                  <a:cubicBezTo>
                    <a:pt x="67" y="17"/>
                    <a:pt x="67" y="17"/>
                    <a:pt x="67" y="17"/>
                  </a:cubicBezTo>
                  <a:cubicBezTo>
                    <a:pt x="62" y="9"/>
                    <a:pt x="62" y="9"/>
                    <a:pt x="62" y="9"/>
                  </a:cubicBezTo>
                  <a:cubicBezTo>
                    <a:pt x="62" y="0"/>
                    <a:pt x="62" y="0"/>
                    <a:pt x="62" y="0"/>
                  </a:cubicBezTo>
                  <a:cubicBezTo>
                    <a:pt x="63" y="0"/>
                    <a:pt x="64" y="1"/>
                    <a:pt x="64" y="2"/>
                  </a:cubicBezTo>
                  <a:cubicBezTo>
                    <a:pt x="71" y="15"/>
                    <a:pt x="71" y="15"/>
                    <a:pt x="71" y="15"/>
                  </a:cubicBezTo>
                  <a:cubicBezTo>
                    <a:pt x="78" y="22"/>
                    <a:pt x="78" y="22"/>
                    <a:pt x="78" y="22"/>
                  </a:cubicBezTo>
                  <a:cubicBezTo>
                    <a:pt x="79" y="23"/>
                    <a:pt x="79" y="23"/>
                    <a:pt x="79" y="24"/>
                  </a:cubicBezTo>
                  <a:cubicBezTo>
                    <a:pt x="79" y="50"/>
                    <a:pt x="79" y="50"/>
                    <a:pt x="79" y="50"/>
                  </a:cubicBezTo>
                  <a:cubicBezTo>
                    <a:pt x="79" y="58"/>
                    <a:pt x="79" y="58"/>
                    <a:pt x="79" y="58"/>
                  </a:cubicBezTo>
                  <a:cubicBezTo>
                    <a:pt x="79" y="60"/>
                    <a:pt x="78" y="61"/>
                    <a:pt x="77" y="62"/>
                  </a:cubicBezTo>
                  <a:cubicBezTo>
                    <a:pt x="77" y="62"/>
                    <a:pt x="77" y="62"/>
                    <a:pt x="77" y="62"/>
                  </a:cubicBezTo>
                  <a:cubicBezTo>
                    <a:pt x="76" y="63"/>
                    <a:pt x="75" y="64"/>
                    <a:pt x="73" y="64"/>
                  </a:cubicBezTo>
                  <a:cubicBezTo>
                    <a:pt x="62" y="64"/>
                    <a:pt x="62" y="64"/>
                    <a:pt x="62" y="64"/>
                  </a:cubicBezTo>
                  <a:cubicBezTo>
                    <a:pt x="62" y="59"/>
                    <a:pt x="62" y="59"/>
                    <a:pt x="62" y="59"/>
                  </a:cubicBezTo>
                  <a:cubicBezTo>
                    <a:pt x="73" y="59"/>
                    <a:pt x="73" y="59"/>
                    <a:pt x="73" y="59"/>
                  </a:cubicBezTo>
                  <a:cubicBezTo>
                    <a:pt x="73" y="59"/>
                    <a:pt x="74" y="59"/>
                    <a:pt x="74" y="59"/>
                  </a:cubicBezTo>
                  <a:cubicBezTo>
                    <a:pt x="74" y="59"/>
                    <a:pt x="74" y="59"/>
                    <a:pt x="74" y="59"/>
                  </a:cubicBezTo>
                  <a:cubicBezTo>
                    <a:pt x="74" y="59"/>
                    <a:pt x="74" y="58"/>
                    <a:pt x="74" y="58"/>
                  </a:cubicBezTo>
                  <a:cubicBezTo>
                    <a:pt x="74" y="50"/>
                    <a:pt x="74" y="50"/>
                    <a:pt x="74" y="50"/>
                  </a:cubicBezTo>
                  <a:cubicBezTo>
                    <a:pt x="74" y="25"/>
                    <a:pt x="74" y="25"/>
                    <a:pt x="74" y="25"/>
                  </a:cubicBezTo>
                  <a:close/>
                  <a:moveTo>
                    <a:pt x="62" y="11"/>
                  </a:moveTo>
                  <a:cubicBezTo>
                    <a:pt x="62" y="22"/>
                    <a:pt x="62" y="22"/>
                    <a:pt x="62" y="22"/>
                  </a:cubicBezTo>
                  <a:cubicBezTo>
                    <a:pt x="64" y="22"/>
                    <a:pt x="64" y="22"/>
                    <a:pt x="64" y="22"/>
                  </a:cubicBezTo>
                  <a:cubicBezTo>
                    <a:pt x="64" y="22"/>
                    <a:pt x="64" y="22"/>
                    <a:pt x="64" y="22"/>
                  </a:cubicBezTo>
                  <a:cubicBezTo>
                    <a:pt x="65" y="22"/>
                    <a:pt x="65" y="22"/>
                    <a:pt x="65" y="22"/>
                  </a:cubicBezTo>
                  <a:cubicBezTo>
                    <a:pt x="66" y="21"/>
                    <a:pt x="67" y="20"/>
                    <a:pt x="66" y="18"/>
                  </a:cubicBezTo>
                  <a:cubicBezTo>
                    <a:pt x="62" y="11"/>
                    <a:pt x="62" y="11"/>
                    <a:pt x="62" y="11"/>
                  </a:cubicBezTo>
                  <a:close/>
                  <a:moveTo>
                    <a:pt x="62" y="46"/>
                  </a:moveTo>
                  <a:cubicBezTo>
                    <a:pt x="70" y="46"/>
                    <a:pt x="70" y="46"/>
                    <a:pt x="70" y="46"/>
                  </a:cubicBezTo>
                  <a:cubicBezTo>
                    <a:pt x="71" y="46"/>
                    <a:pt x="72" y="45"/>
                    <a:pt x="72" y="44"/>
                  </a:cubicBezTo>
                  <a:cubicBezTo>
                    <a:pt x="72" y="36"/>
                    <a:pt x="72" y="36"/>
                    <a:pt x="72" y="36"/>
                  </a:cubicBezTo>
                  <a:cubicBezTo>
                    <a:pt x="72" y="35"/>
                    <a:pt x="71" y="34"/>
                    <a:pt x="70" y="34"/>
                  </a:cubicBezTo>
                  <a:cubicBezTo>
                    <a:pt x="62" y="34"/>
                    <a:pt x="62" y="34"/>
                    <a:pt x="62" y="34"/>
                  </a:cubicBezTo>
                  <a:cubicBezTo>
                    <a:pt x="62" y="38"/>
                    <a:pt x="62" y="38"/>
                    <a:pt x="62" y="38"/>
                  </a:cubicBezTo>
                  <a:cubicBezTo>
                    <a:pt x="67" y="38"/>
                    <a:pt x="67" y="38"/>
                    <a:pt x="67" y="38"/>
                  </a:cubicBezTo>
                  <a:cubicBezTo>
                    <a:pt x="67" y="41"/>
                    <a:pt x="67" y="41"/>
                    <a:pt x="67" y="41"/>
                  </a:cubicBezTo>
                  <a:cubicBezTo>
                    <a:pt x="62" y="41"/>
                    <a:pt x="62" y="41"/>
                    <a:pt x="62" y="41"/>
                  </a:cubicBezTo>
                  <a:lnTo>
                    <a:pt x="62" y="46"/>
                  </a:lnTo>
                  <a:close/>
                  <a:moveTo>
                    <a:pt x="62" y="9"/>
                  </a:moveTo>
                  <a:cubicBezTo>
                    <a:pt x="61" y="5"/>
                    <a:pt x="61" y="5"/>
                    <a:pt x="61" y="5"/>
                  </a:cubicBezTo>
                  <a:cubicBezTo>
                    <a:pt x="58" y="5"/>
                    <a:pt x="58" y="5"/>
                    <a:pt x="58" y="5"/>
                  </a:cubicBezTo>
                  <a:cubicBezTo>
                    <a:pt x="59" y="5"/>
                    <a:pt x="60" y="6"/>
                    <a:pt x="60" y="7"/>
                  </a:cubicBezTo>
                  <a:cubicBezTo>
                    <a:pt x="62" y="11"/>
                    <a:pt x="62" y="11"/>
                    <a:pt x="62" y="11"/>
                  </a:cubicBezTo>
                  <a:cubicBezTo>
                    <a:pt x="62" y="22"/>
                    <a:pt x="62" y="22"/>
                    <a:pt x="62" y="22"/>
                  </a:cubicBezTo>
                  <a:cubicBezTo>
                    <a:pt x="39" y="22"/>
                    <a:pt x="39" y="22"/>
                    <a:pt x="39" y="22"/>
                  </a:cubicBezTo>
                  <a:cubicBezTo>
                    <a:pt x="39" y="17"/>
                    <a:pt x="39" y="17"/>
                    <a:pt x="39" y="17"/>
                  </a:cubicBezTo>
                  <a:cubicBezTo>
                    <a:pt x="60" y="17"/>
                    <a:pt x="60" y="17"/>
                    <a:pt x="60" y="17"/>
                  </a:cubicBezTo>
                  <a:cubicBezTo>
                    <a:pt x="57" y="10"/>
                    <a:pt x="57" y="10"/>
                    <a:pt x="57" y="10"/>
                  </a:cubicBezTo>
                  <a:cubicBezTo>
                    <a:pt x="39" y="10"/>
                    <a:pt x="39" y="10"/>
                    <a:pt x="39" y="10"/>
                  </a:cubicBezTo>
                  <a:cubicBezTo>
                    <a:pt x="39" y="0"/>
                    <a:pt x="39" y="0"/>
                    <a:pt x="39" y="0"/>
                  </a:cubicBezTo>
                  <a:cubicBezTo>
                    <a:pt x="62" y="0"/>
                    <a:pt x="62" y="0"/>
                    <a:pt x="62" y="0"/>
                  </a:cubicBezTo>
                  <a:cubicBezTo>
                    <a:pt x="62" y="0"/>
                    <a:pt x="62" y="0"/>
                    <a:pt x="62" y="0"/>
                  </a:cubicBezTo>
                  <a:cubicBezTo>
                    <a:pt x="62" y="0"/>
                    <a:pt x="62" y="0"/>
                    <a:pt x="62" y="0"/>
                  </a:cubicBezTo>
                  <a:cubicBezTo>
                    <a:pt x="62" y="9"/>
                    <a:pt x="62" y="9"/>
                    <a:pt x="62" y="9"/>
                  </a:cubicBezTo>
                  <a:close/>
                  <a:moveTo>
                    <a:pt x="39" y="47"/>
                  </a:moveTo>
                  <a:cubicBezTo>
                    <a:pt x="59" y="47"/>
                    <a:pt x="59" y="47"/>
                    <a:pt x="59" y="47"/>
                  </a:cubicBezTo>
                  <a:cubicBezTo>
                    <a:pt x="60" y="47"/>
                    <a:pt x="61" y="48"/>
                    <a:pt x="61" y="50"/>
                  </a:cubicBezTo>
                  <a:cubicBezTo>
                    <a:pt x="61" y="58"/>
                    <a:pt x="61" y="58"/>
                    <a:pt x="61" y="58"/>
                  </a:cubicBezTo>
                  <a:cubicBezTo>
                    <a:pt x="61" y="58"/>
                    <a:pt x="61" y="59"/>
                    <a:pt x="62" y="59"/>
                  </a:cubicBezTo>
                  <a:cubicBezTo>
                    <a:pt x="62" y="59"/>
                    <a:pt x="62" y="59"/>
                    <a:pt x="62" y="59"/>
                  </a:cubicBezTo>
                  <a:cubicBezTo>
                    <a:pt x="62" y="59"/>
                    <a:pt x="62" y="59"/>
                    <a:pt x="62" y="59"/>
                  </a:cubicBezTo>
                  <a:cubicBezTo>
                    <a:pt x="62" y="64"/>
                    <a:pt x="62" y="64"/>
                    <a:pt x="62" y="64"/>
                  </a:cubicBezTo>
                  <a:cubicBezTo>
                    <a:pt x="62" y="64"/>
                    <a:pt x="62" y="64"/>
                    <a:pt x="62" y="64"/>
                  </a:cubicBezTo>
                  <a:cubicBezTo>
                    <a:pt x="61" y="64"/>
                    <a:pt x="59" y="63"/>
                    <a:pt x="58" y="62"/>
                  </a:cubicBezTo>
                  <a:cubicBezTo>
                    <a:pt x="57" y="61"/>
                    <a:pt x="56" y="60"/>
                    <a:pt x="56" y="58"/>
                  </a:cubicBezTo>
                  <a:cubicBezTo>
                    <a:pt x="56" y="52"/>
                    <a:pt x="56" y="52"/>
                    <a:pt x="56" y="52"/>
                  </a:cubicBezTo>
                  <a:cubicBezTo>
                    <a:pt x="39" y="52"/>
                    <a:pt x="39" y="52"/>
                    <a:pt x="39" y="52"/>
                  </a:cubicBezTo>
                  <a:cubicBezTo>
                    <a:pt x="39" y="47"/>
                    <a:pt x="39" y="47"/>
                    <a:pt x="39" y="47"/>
                  </a:cubicBezTo>
                  <a:close/>
                  <a:moveTo>
                    <a:pt x="62" y="34"/>
                  </a:moveTo>
                  <a:cubicBezTo>
                    <a:pt x="62" y="38"/>
                    <a:pt x="62" y="38"/>
                    <a:pt x="62" y="38"/>
                  </a:cubicBezTo>
                  <a:cubicBezTo>
                    <a:pt x="57" y="38"/>
                    <a:pt x="57" y="38"/>
                    <a:pt x="57" y="38"/>
                  </a:cubicBezTo>
                  <a:cubicBezTo>
                    <a:pt x="57" y="41"/>
                    <a:pt x="57" y="41"/>
                    <a:pt x="57" y="41"/>
                  </a:cubicBezTo>
                  <a:cubicBezTo>
                    <a:pt x="62" y="41"/>
                    <a:pt x="62" y="41"/>
                    <a:pt x="62" y="41"/>
                  </a:cubicBezTo>
                  <a:cubicBezTo>
                    <a:pt x="62" y="46"/>
                    <a:pt x="62" y="46"/>
                    <a:pt x="62" y="46"/>
                  </a:cubicBezTo>
                  <a:cubicBezTo>
                    <a:pt x="55" y="46"/>
                    <a:pt x="55" y="46"/>
                    <a:pt x="55" y="46"/>
                  </a:cubicBezTo>
                  <a:cubicBezTo>
                    <a:pt x="54" y="46"/>
                    <a:pt x="53" y="45"/>
                    <a:pt x="53" y="44"/>
                  </a:cubicBezTo>
                  <a:cubicBezTo>
                    <a:pt x="53" y="36"/>
                    <a:pt x="53" y="36"/>
                    <a:pt x="53" y="36"/>
                  </a:cubicBezTo>
                  <a:cubicBezTo>
                    <a:pt x="53" y="35"/>
                    <a:pt x="54" y="34"/>
                    <a:pt x="55" y="34"/>
                  </a:cubicBezTo>
                  <a:lnTo>
                    <a:pt x="62" y="34"/>
                  </a:lnTo>
                  <a:close/>
                  <a:moveTo>
                    <a:pt x="39" y="22"/>
                  </a:moveTo>
                  <a:cubicBezTo>
                    <a:pt x="16" y="22"/>
                    <a:pt x="16" y="22"/>
                    <a:pt x="16" y="22"/>
                  </a:cubicBezTo>
                  <a:cubicBezTo>
                    <a:pt x="16" y="11"/>
                    <a:pt x="16" y="11"/>
                    <a:pt x="16" y="11"/>
                  </a:cubicBezTo>
                  <a:cubicBezTo>
                    <a:pt x="19" y="6"/>
                    <a:pt x="19" y="6"/>
                    <a:pt x="19" y="6"/>
                  </a:cubicBezTo>
                  <a:cubicBezTo>
                    <a:pt x="19" y="6"/>
                    <a:pt x="20" y="5"/>
                    <a:pt x="21" y="5"/>
                  </a:cubicBezTo>
                  <a:cubicBezTo>
                    <a:pt x="21" y="5"/>
                    <a:pt x="21" y="5"/>
                    <a:pt x="21" y="5"/>
                  </a:cubicBezTo>
                  <a:cubicBezTo>
                    <a:pt x="18" y="5"/>
                    <a:pt x="18" y="5"/>
                    <a:pt x="18" y="5"/>
                  </a:cubicBezTo>
                  <a:cubicBezTo>
                    <a:pt x="16" y="9"/>
                    <a:pt x="16" y="9"/>
                    <a:pt x="16" y="9"/>
                  </a:cubicBezTo>
                  <a:cubicBezTo>
                    <a:pt x="16" y="0"/>
                    <a:pt x="16" y="0"/>
                    <a:pt x="16" y="0"/>
                  </a:cubicBezTo>
                  <a:cubicBezTo>
                    <a:pt x="17" y="0"/>
                    <a:pt x="17" y="0"/>
                    <a:pt x="17" y="0"/>
                  </a:cubicBezTo>
                  <a:cubicBezTo>
                    <a:pt x="39" y="0"/>
                    <a:pt x="39" y="0"/>
                    <a:pt x="39" y="0"/>
                  </a:cubicBezTo>
                  <a:cubicBezTo>
                    <a:pt x="39" y="10"/>
                    <a:pt x="39" y="10"/>
                    <a:pt x="39" y="10"/>
                  </a:cubicBezTo>
                  <a:cubicBezTo>
                    <a:pt x="22" y="10"/>
                    <a:pt x="22" y="10"/>
                    <a:pt x="22" y="10"/>
                  </a:cubicBezTo>
                  <a:cubicBezTo>
                    <a:pt x="19" y="17"/>
                    <a:pt x="19" y="17"/>
                    <a:pt x="19" y="17"/>
                  </a:cubicBezTo>
                  <a:cubicBezTo>
                    <a:pt x="39" y="17"/>
                    <a:pt x="39" y="17"/>
                    <a:pt x="39" y="17"/>
                  </a:cubicBezTo>
                  <a:cubicBezTo>
                    <a:pt x="39" y="22"/>
                    <a:pt x="39" y="22"/>
                    <a:pt x="39" y="22"/>
                  </a:cubicBezTo>
                  <a:close/>
                  <a:moveTo>
                    <a:pt x="16" y="59"/>
                  </a:moveTo>
                  <a:cubicBezTo>
                    <a:pt x="17" y="59"/>
                    <a:pt x="17" y="59"/>
                    <a:pt x="17" y="59"/>
                  </a:cubicBezTo>
                  <a:cubicBezTo>
                    <a:pt x="17" y="59"/>
                    <a:pt x="17" y="59"/>
                    <a:pt x="17" y="59"/>
                  </a:cubicBezTo>
                  <a:cubicBezTo>
                    <a:pt x="17" y="59"/>
                    <a:pt x="17" y="59"/>
                    <a:pt x="17" y="59"/>
                  </a:cubicBezTo>
                  <a:cubicBezTo>
                    <a:pt x="17" y="59"/>
                    <a:pt x="17" y="59"/>
                    <a:pt x="17" y="59"/>
                  </a:cubicBezTo>
                  <a:cubicBezTo>
                    <a:pt x="17" y="59"/>
                    <a:pt x="18" y="58"/>
                    <a:pt x="18" y="58"/>
                  </a:cubicBezTo>
                  <a:cubicBezTo>
                    <a:pt x="18" y="50"/>
                    <a:pt x="18" y="50"/>
                    <a:pt x="18" y="50"/>
                  </a:cubicBezTo>
                  <a:cubicBezTo>
                    <a:pt x="18" y="48"/>
                    <a:pt x="19" y="47"/>
                    <a:pt x="20" y="47"/>
                  </a:cubicBezTo>
                  <a:cubicBezTo>
                    <a:pt x="39" y="47"/>
                    <a:pt x="39" y="47"/>
                    <a:pt x="39" y="47"/>
                  </a:cubicBezTo>
                  <a:cubicBezTo>
                    <a:pt x="39" y="52"/>
                    <a:pt x="39" y="52"/>
                    <a:pt x="39" y="52"/>
                  </a:cubicBezTo>
                  <a:cubicBezTo>
                    <a:pt x="22" y="52"/>
                    <a:pt x="22" y="52"/>
                    <a:pt x="22" y="52"/>
                  </a:cubicBezTo>
                  <a:cubicBezTo>
                    <a:pt x="22" y="58"/>
                    <a:pt x="22" y="58"/>
                    <a:pt x="22" y="58"/>
                  </a:cubicBezTo>
                  <a:cubicBezTo>
                    <a:pt x="22" y="60"/>
                    <a:pt x="22" y="61"/>
                    <a:pt x="21" y="62"/>
                  </a:cubicBezTo>
                  <a:cubicBezTo>
                    <a:pt x="21" y="62"/>
                    <a:pt x="21" y="62"/>
                    <a:pt x="21" y="62"/>
                  </a:cubicBezTo>
                  <a:cubicBezTo>
                    <a:pt x="20" y="63"/>
                    <a:pt x="18" y="64"/>
                    <a:pt x="17" y="64"/>
                  </a:cubicBezTo>
                  <a:cubicBezTo>
                    <a:pt x="16" y="64"/>
                    <a:pt x="16" y="64"/>
                    <a:pt x="16" y="64"/>
                  </a:cubicBezTo>
                  <a:cubicBezTo>
                    <a:pt x="16" y="59"/>
                    <a:pt x="16" y="59"/>
                    <a:pt x="16" y="59"/>
                  </a:cubicBezTo>
                  <a:close/>
                  <a:moveTo>
                    <a:pt x="16" y="46"/>
                  </a:moveTo>
                  <a:cubicBezTo>
                    <a:pt x="16" y="41"/>
                    <a:pt x="16" y="41"/>
                    <a:pt x="16" y="41"/>
                  </a:cubicBezTo>
                  <a:cubicBezTo>
                    <a:pt x="21" y="41"/>
                    <a:pt x="21" y="41"/>
                    <a:pt x="21" y="41"/>
                  </a:cubicBezTo>
                  <a:cubicBezTo>
                    <a:pt x="21" y="38"/>
                    <a:pt x="21" y="38"/>
                    <a:pt x="21" y="38"/>
                  </a:cubicBezTo>
                  <a:cubicBezTo>
                    <a:pt x="16" y="38"/>
                    <a:pt x="16" y="38"/>
                    <a:pt x="16" y="38"/>
                  </a:cubicBezTo>
                  <a:cubicBezTo>
                    <a:pt x="16" y="34"/>
                    <a:pt x="16" y="34"/>
                    <a:pt x="16" y="34"/>
                  </a:cubicBezTo>
                  <a:cubicBezTo>
                    <a:pt x="24" y="34"/>
                    <a:pt x="24" y="34"/>
                    <a:pt x="24" y="34"/>
                  </a:cubicBezTo>
                  <a:cubicBezTo>
                    <a:pt x="25" y="34"/>
                    <a:pt x="26" y="35"/>
                    <a:pt x="26" y="36"/>
                  </a:cubicBezTo>
                  <a:cubicBezTo>
                    <a:pt x="26" y="44"/>
                    <a:pt x="26" y="44"/>
                    <a:pt x="26" y="44"/>
                  </a:cubicBezTo>
                  <a:cubicBezTo>
                    <a:pt x="26" y="45"/>
                    <a:pt x="25" y="46"/>
                    <a:pt x="24" y="46"/>
                  </a:cubicBezTo>
                  <a:lnTo>
                    <a:pt x="16" y="46"/>
                  </a:lnTo>
                  <a:close/>
                  <a:moveTo>
                    <a:pt x="16" y="22"/>
                  </a:moveTo>
                  <a:cubicBezTo>
                    <a:pt x="15" y="22"/>
                    <a:pt x="15" y="22"/>
                    <a:pt x="15" y="22"/>
                  </a:cubicBezTo>
                  <a:cubicBezTo>
                    <a:pt x="13" y="22"/>
                    <a:pt x="12" y="21"/>
                    <a:pt x="12" y="20"/>
                  </a:cubicBezTo>
                  <a:cubicBezTo>
                    <a:pt x="12" y="19"/>
                    <a:pt x="12" y="19"/>
                    <a:pt x="13" y="18"/>
                  </a:cubicBezTo>
                  <a:cubicBezTo>
                    <a:pt x="16" y="11"/>
                    <a:pt x="16" y="11"/>
                    <a:pt x="16" y="11"/>
                  </a:cubicBezTo>
                  <a:cubicBezTo>
                    <a:pt x="16" y="22"/>
                    <a:pt x="16" y="22"/>
                    <a:pt x="16" y="22"/>
                  </a:cubicBezTo>
                  <a:close/>
                  <a:moveTo>
                    <a:pt x="16" y="9"/>
                  </a:moveTo>
                  <a:cubicBezTo>
                    <a:pt x="16" y="0"/>
                    <a:pt x="16" y="0"/>
                    <a:pt x="16" y="0"/>
                  </a:cubicBezTo>
                  <a:cubicBezTo>
                    <a:pt x="16" y="0"/>
                    <a:pt x="15" y="1"/>
                    <a:pt x="15" y="2"/>
                  </a:cubicBezTo>
                  <a:cubicBezTo>
                    <a:pt x="8" y="15"/>
                    <a:pt x="8" y="15"/>
                    <a:pt x="8" y="15"/>
                  </a:cubicBezTo>
                  <a:cubicBezTo>
                    <a:pt x="1" y="22"/>
                    <a:pt x="1" y="22"/>
                    <a:pt x="1" y="22"/>
                  </a:cubicBezTo>
                  <a:cubicBezTo>
                    <a:pt x="0" y="23"/>
                    <a:pt x="0" y="23"/>
                    <a:pt x="0" y="24"/>
                  </a:cubicBezTo>
                  <a:cubicBezTo>
                    <a:pt x="0" y="24"/>
                    <a:pt x="0" y="24"/>
                    <a:pt x="0" y="24"/>
                  </a:cubicBezTo>
                  <a:cubicBezTo>
                    <a:pt x="0" y="48"/>
                    <a:pt x="0" y="48"/>
                    <a:pt x="0" y="48"/>
                  </a:cubicBezTo>
                  <a:cubicBezTo>
                    <a:pt x="0" y="50"/>
                    <a:pt x="0" y="50"/>
                    <a:pt x="0" y="50"/>
                  </a:cubicBezTo>
                  <a:cubicBezTo>
                    <a:pt x="0" y="58"/>
                    <a:pt x="0" y="58"/>
                    <a:pt x="0" y="58"/>
                  </a:cubicBezTo>
                  <a:cubicBezTo>
                    <a:pt x="0" y="60"/>
                    <a:pt x="1" y="61"/>
                    <a:pt x="2" y="62"/>
                  </a:cubicBezTo>
                  <a:cubicBezTo>
                    <a:pt x="2" y="62"/>
                    <a:pt x="2" y="62"/>
                    <a:pt x="2" y="62"/>
                  </a:cubicBezTo>
                  <a:cubicBezTo>
                    <a:pt x="2" y="62"/>
                    <a:pt x="2" y="62"/>
                    <a:pt x="2" y="62"/>
                  </a:cubicBezTo>
                  <a:cubicBezTo>
                    <a:pt x="3" y="63"/>
                    <a:pt x="4" y="64"/>
                    <a:pt x="6" y="64"/>
                  </a:cubicBezTo>
                  <a:cubicBezTo>
                    <a:pt x="16" y="64"/>
                    <a:pt x="16" y="64"/>
                    <a:pt x="16" y="64"/>
                  </a:cubicBezTo>
                  <a:cubicBezTo>
                    <a:pt x="16" y="59"/>
                    <a:pt x="16" y="59"/>
                    <a:pt x="16" y="59"/>
                  </a:cubicBezTo>
                  <a:cubicBezTo>
                    <a:pt x="6" y="59"/>
                    <a:pt x="6" y="59"/>
                    <a:pt x="6" y="59"/>
                  </a:cubicBezTo>
                  <a:cubicBezTo>
                    <a:pt x="5" y="59"/>
                    <a:pt x="5" y="59"/>
                    <a:pt x="5" y="59"/>
                  </a:cubicBezTo>
                  <a:cubicBezTo>
                    <a:pt x="5" y="59"/>
                    <a:pt x="5" y="59"/>
                    <a:pt x="5" y="59"/>
                  </a:cubicBezTo>
                  <a:cubicBezTo>
                    <a:pt x="5" y="59"/>
                    <a:pt x="5" y="58"/>
                    <a:pt x="5" y="58"/>
                  </a:cubicBezTo>
                  <a:cubicBezTo>
                    <a:pt x="5" y="50"/>
                    <a:pt x="5" y="50"/>
                    <a:pt x="5" y="50"/>
                  </a:cubicBezTo>
                  <a:cubicBezTo>
                    <a:pt x="5" y="48"/>
                    <a:pt x="5" y="48"/>
                    <a:pt x="5" y="48"/>
                  </a:cubicBezTo>
                  <a:cubicBezTo>
                    <a:pt x="5" y="25"/>
                    <a:pt x="5" y="25"/>
                    <a:pt x="5" y="25"/>
                  </a:cubicBezTo>
                  <a:cubicBezTo>
                    <a:pt x="12" y="18"/>
                    <a:pt x="12" y="18"/>
                    <a:pt x="12" y="18"/>
                  </a:cubicBezTo>
                  <a:cubicBezTo>
                    <a:pt x="12" y="18"/>
                    <a:pt x="12" y="18"/>
                    <a:pt x="12" y="18"/>
                  </a:cubicBezTo>
                  <a:cubicBezTo>
                    <a:pt x="12" y="17"/>
                    <a:pt x="12" y="17"/>
                    <a:pt x="12" y="17"/>
                  </a:cubicBezTo>
                  <a:cubicBezTo>
                    <a:pt x="16" y="9"/>
                    <a:pt x="16" y="9"/>
                    <a:pt x="16" y="9"/>
                  </a:cubicBezTo>
                  <a:close/>
                  <a:moveTo>
                    <a:pt x="16" y="34"/>
                  </a:moveTo>
                  <a:cubicBezTo>
                    <a:pt x="16" y="38"/>
                    <a:pt x="16" y="38"/>
                    <a:pt x="16" y="38"/>
                  </a:cubicBezTo>
                  <a:cubicBezTo>
                    <a:pt x="11" y="38"/>
                    <a:pt x="11" y="38"/>
                    <a:pt x="11" y="38"/>
                  </a:cubicBezTo>
                  <a:cubicBezTo>
                    <a:pt x="11" y="41"/>
                    <a:pt x="11" y="41"/>
                    <a:pt x="11" y="41"/>
                  </a:cubicBezTo>
                  <a:cubicBezTo>
                    <a:pt x="16" y="41"/>
                    <a:pt x="16" y="41"/>
                    <a:pt x="16" y="41"/>
                  </a:cubicBezTo>
                  <a:cubicBezTo>
                    <a:pt x="16" y="46"/>
                    <a:pt x="16" y="46"/>
                    <a:pt x="16" y="46"/>
                  </a:cubicBezTo>
                  <a:cubicBezTo>
                    <a:pt x="9" y="46"/>
                    <a:pt x="9" y="46"/>
                    <a:pt x="9" y="46"/>
                  </a:cubicBezTo>
                  <a:cubicBezTo>
                    <a:pt x="8" y="46"/>
                    <a:pt x="7" y="45"/>
                    <a:pt x="7" y="44"/>
                  </a:cubicBezTo>
                  <a:cubicBezTo>
                    <a:pt x="7" y="36"/>
                    <a:pt x="7" y="36"/>
                    <a:pt x="7" y="36"/>
                  </a:cubicBezTo>
                  <a:cubicBezTo>
                    <a:pt x="7" y="35"/>
                    <a:pt x="8" y="34"/>
                    <a:pt x="9" y="34"/>
                  </a:cubicBezTo>
                  <a:lnTo>
                    <a:pt x="16" y="3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3" name="Freeform 279"/>
            <p:cNvSpPr>
              <a:spLocks noEditPoints="1"/>
            </p:cNvSpPr>
            <p:nvPr/>
          </p:nvSpPr>
          <p:spPr bwMode="auto">
            <a:xfrm>
              <a:off x="4890657" y="3131501"/>
              <a:ext cx="289128" cy="323462"/>
            </a:xfrm>
            <a:custGeom>
              <a:avLst/>
              <a:gdLst>
                <a:gd name="T0" fmla="*/ 100 w 112"/>
                <a:gd name="T1" fmla="*/ 23 h 126"/>
                <a:gd name="T2" fmla="*/ 109 w 112"/>
                <a:gd name="T3" fmla="*/ 35 h 126"/>
                <a:gd name="T4" fmla="*/ 108 w 112"/>
                <a:gd name="T5" fmla="*/ 38 h 126"/>
                <a:gd name="T6" fmla="*/ 79 w 112"/>
                <a:gd name="T7" fmla="*/ 73 h 126"/>
                <a:gd name="T8" fmla="*/ 105 w 112"/>
                <a:gd name="T9" fmla="*/ 75 h 126"/>
                <a:gd name="T10" fmla="*/ 112 w 112"/>
                <a:gd name="T11" fmla="*/ 86 h 126"/>
                <a:gd name="T12" fmla="*/ 110 w 112"/>
                <a:gd name="T13" fmla="*/ 90 h 126"/>
                <a:gd name="T14" fmla="*/ 78 w 112"/>
                <a:gd name="T15" fmla="*/ 98 h 126"/>
                <a:gd name="T16" fmla="*/ 55 w 112"/>
                <a:gd name="T17" fmla="*/ 126 h 126"/>
                <a:gd name="T18" fmla="*/ 56 w 112"/>
                <a:gd name="T19" fmla="*/ 119 h 126"/>
                <a:gd name="T20" fmla="*/ 76 w 112"/>
                <a:gd name="T21" fmla="*/ 93 h 126"/>
                <a:gd name="T22" fmla="*/ 101 w 112"/>
                <a:gd name="T23" fmla="*/ 79 h 126"/>
                <a:gd name="T24" fmla="*/ 76 w 112"/>
                <a:gd name="T25" fmla="*/ 77 h 126"/>
                <a:gd name="T26" fmla="*/ 62 w 112"/>
                <a:gd name="T27" fmla="*/ 55 h 126"/>
                <a:gd name="T28" fmla="*/ 104 w 112"/>
                <a:gd name="T29" fmla="*/ 35 h 126"/>
                <a:gd name="T30" fmla="*/ 55 w 112"/>
                <a:gd name="T31" fmla="*/ 36 h 126"/>
                <a:gd name="T32" fmla="*/ 55 w 112"/>
                <a:gd name="T33" fmla="*/ 100 h 126"/>
                <a:gd name="T34" fmla="*/ 58 w 112"/>
                <a:gd name="T35" fmla="*/ 89 h 126"/>
                <a:gd name="T36" fmla="*/ 55 w 112"/>
                <a:gd name="T37" fmla="*/ 100 h 126"/>
                <a:gd name="T38" fmla="*/ 14 w 112"/>
                <a:gd name="T39" fmla="*/ 3 h 126"/>
                <a:gd name="T40" fmla="*/ 43 w 112"/>
                <a:gd name="T41" fmla="*/ 18 h 126"/>
                <a:gd name="T42" fmla="*/ 43 w 112"/>
                <a:gd name="T43" fmla="*/ 18 h 126"/>
                <a:gd name="T44" fmla="*/ 52 w 112"/>
                <a:gd name="T45" fmla="*/ 32 h 126"/>
                <a:gd name="T46" fmla="*/ 55 w 112"/>
                <a:gd name="T47" fmla="*/ 36 h 126"/>
                <a:gd name="T48" fmla="*/ 49 w 112"/>
                <a:gd name="T49" fmla="*/ 36 h 126"/>
                <a:gd name="T50" fmla="*/ 39 w 112"/>
                <a:gd name="T51" fmla="*/ 21 h 126"/>
                <a:gd name="T52" fmla="*/ 39 w 112"/>
                <a:gd name="T53" fmla="*/ 21 h 126"/>
                <a:gd name="T54" fmla="*/ 39 w 112"/>
                <a:gd name="T55" fmla="*/ 21 h 126"/>
                <a:gd name="T56" fmla="*/ 17 w 112"/>
                <a:gd name="T57" fmla="*/ 7 h 126"/>
                <a:gd name="T58" fmla="*/ 16 w 112"/>
                <a:gd name="T59" fmla="*/ 18 h 126"/>
                <a:gd name="T60" fmla="*/ 21 w 112"/>
                <a:gd name="T61" fmla="*/ 32 h 126"/>
                <a:gd name="T62" fmla="*/ 21 w 112"/>
                <a:gd name="T63" fmla="*/ 32 h 126"/>
                <a:gd name="T64" fmla="*/ 21 w 112"/>
                <a:gd name="T65" fmla="*/ 32 h 126"/>
                <a:gd name="T66" fmla="*/ 31 w 112"/>
                <a:gd name="T67" fmla="*/ 50 h 126"/>
                <a:gd name="T68" fmla="*/ 10 w 112"/>
                <a:gd name="T69" fmla="*/ 97 h 126"/>
                <a:gd name="T70" fmla="*/ 41 w 112"/>
                <a:gd name="T71" fmla="*/ 67 h 126"/>
                <a:gd name="T72" fmla="*/ 55 w 112"/>
                <a:gd name="T73" fmla="*/ 84 h 126"/>
                <a:gd name="T74" fmla="*/ 51 w 112"/>
                <a:gd name="T75" fmla="*/ 112 h 126"/>
                <a:gd name="T76" fmla="*/ 55 w 112"/>
                <a:gd name="T77" fmla="*/ 126 h 126"/>
                <a:gd name="T78" fmla="*/ 54 w 112"/>
                <a:gd name="T79" fmla="*/ 124 h 126"/>
                <a:gd name="T80" fmla="*/ 46 w 112"/>
                <a:gd name="T81" fmla="*/ 114 h 126"/>
                <a:gd name="T82" fmla="*/ 46 w 112"/>
                <a:gd name="T83" fmla="*/ 112 h 126"/>
                <a:gd name="T84" fmla="*/ 42 w 112"/>
                <a:gd name="T85" fmla="*/ 72 h 126"/>
                <a:gd name="T86" fmla="*/ 8 w 112"/>
                <a:gd name="T87" fmla="*/ 103 h 126"/>
                <a:gd name="T88" fmla="*/ 7 w 112"/>
                <a:gd name="T89" fmla="*/ 102 h 126"/>
                <a:gd name="T90" fmla="*/ 0 w 112"/>
                <a:gd name="T91" fmla="*/ 89 h 126"/>
                <a:gd name="T92" fmla="*/ 26 w 112"/>
                <a:gd name="T93" fmla="*/ 49 h 126"/>
                <a:gd name="T94" fmla="*/ 17 w 112"/>
                <a:gd name="T95" fmla="*/ 35 h 126"/>
                <a:gd name="T96" fmla="*/ 17 w 112"/>
                <a:gd name="T97" fmla="*/ 35 h 126"/>
                <a:gd name="T98" fmla="*/ 14 w 112"/>
                <a:gd name="T9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26">
                  <a:moveTo>
                    <a:pt x="55" y="31"/>
                  </a:moveTo>
                  <a:cubicBezTo>
                    <a:pt x="100" y="23"/>
                    <a:pt x="100" y="23"/>
                    <a:pt x="100" y="23"/>
                  </a:cubicBezTo>
                  <a:cubicBezTo>
                    <a:pt x="101" y="23"/>
                    <a:pt x="102" y="23"/>
                    <a:pt x="102" y="24"/>
                  </a:cubicBezTo>
                  <a:cubicBezTo>
                    <a:pt x="109" y="35"/>
                    <a:pt x="109" y="35"/>
                    <a:pt x="109" y="35"/>
                  </a:cubicBezTo>
                  <a:cubicBezTo>
                    <a:pt x="110" y="36"/>
                    <a:pt x="110" y="37"/>
                    <a:pt x="109" y="38"/>
                  </a:cubicBezTo>
                  <a:cubicBezTo>
                    <a:pt x="108" y="38"/>
                    <a:pt x="108" y="38"/>
                    <a:pt x="108" y="38"/>
                  </a:cubicBezTo>
                  <a:cubicBezTo>
                    <a:pt x="67" y="55"/>
                    <a:pt x="67" y="55"/>
                    <a:pt x="67" y="55"/>
                  </a:cubicBezTo>
                  <a:cubicBezTo>
                    <a:pt x="79" y="73"/>
                    <a:pt x="79" y="73"/>
                    <a:pt x="79" y="73"/>
                  </a:cubicBezTo>
                  <a:cubicBezTo>
                    <a:pt x="103" y="74"/>
                    <a:pt x="103" y="74"/>
                    <a:pt x="103" y="74"/>
                  </a:cubicBezTo>
                  <a:cubicBezTo>
                    <a:pt x="103" y="74"/>
                    <a:pt x="104" y="74"/>
                    <a:pt x="105" y="75"/>
                  </a:cubicBezTo>
                  <a:cubicBezTo>
                    <a:pt x="105" y="75"/>
                    <a:pt x="105" y="75"/>
                    <a:pt x="105" y="75"/>
                  </a:cubicBezTo>
                  <a:cubicBezTo>
                    <a:pt x="112" y="86"/>
                    <a:pt x="112" y="86"/>
                    <a:pt x="112" y="86"/>
                  </a:cubicBezTo>
                  <a:cubicBezTo>
                    <a:pt x="112" y="87"/>
                    <a:pt x="112" y="88"/>
                    <a:pt x="111" y="89"/>
                  </a:cubicBezTo>
                  <a:cubicBezTo>
                    <a:pt x="111" y="89"/>
                    <a:pt x="111" y="89"/>
                    <a:pt x="110" y="90"/>
                  </a:cubicBezTo>
                  <a:cubicBezTo>
                    <a:pt x="110" y="90"/>
                    <a:pt x="110" y="90"/>
                    <a:pt x="110" y="90"/>
                  </a:cubicBezTo>
                  <a:cubicBezTo>
                    <a:pt x="78" y="98"/>
                    <a:pt x="78" y="98"/>
                    <a:pt x="78" y="98"/>
                  </a:cubicBezTo>
                  <a:cubicBezTo>
                    <a:pt x="58" y="125"/>
                    <a:pt x="58" y="125"/>
                    <a:pt x="58" y="125"/>
                  </a:cubicBezTo>
                  <a:cubicBezTo>
                    <a:pt x="57" y="125"/>
                    <a:pt x="56" y="126"/>
                    <a:pt x="55" y="126"/>
                  </a:cubicBezTo>
                  <a:cubicBezTo>
                    <a:pt x="55" y="119"/>
                    <a:pt x="55" y="119"/>
                    <a:pt x="55" y="119"/>
                  </a:cubicBezTo>
                  <a:cubicBezTo>
                    <a:pt x="56" y="119"/>
                    <a:pt x="56" y="119"/>
                    <a:pt x="56" y="119"/>
                  </a:cubicBezTo>
                  <a:cubicBezTo>
                    <a:pt x="74" y="94"/>
                    <a:pt x="74" y="94"/>
                    <a:pt x="74" y="94"/>
                  </a:cubicBezTo>
                  <a:cubicBezTo>
                    <a:pt x="74" y="94"/>
                    <a:pt x="75" y="94"/>
                    <a:pt x="76" y="93"/>
                  </a:cubicBezTo>
                  <a:cubicBezTo>
                    <a:pt x="106" y="86"/>
                    <a:pt x="106" y="86"/>
                    <a:pt x="106" y="86"/>
                  </a:cubicBezTo>
                  <a:cubicBezTo>
                    <a:pt x="101" y="79"/>
                    <a:pt x="101" y="79"/>
                    <a:pt x="101" y="79"/>
                  </a:cubicBezTo>
                  <a:cubicBezTo>
                    <a:pt x="78" y="78"/>
                    <a:pt x="78" y="78"/>
                    <a:pt x="78" y="78"/>
                  </a:cubicBezTo>
                  <a:cubicBezTo>
                    <a:pt x="77" y="78"/>
                    <a:pt x="76" y="77"/>
                    <a:pt x="76" y="77"/>
                  </a:cubicBezTo>
                  <a:cubicBezTo>
                    <a:pt x="62" y="55"/>
                    <a:pt x="62" y="55"/>
                    <a:pt x="62" y="55"/>
                  </a:cubicBezTo>
                  <a:cubicBezTo>
                    <a:pt x="62" y="55"/>
                    <a:pt x="62" y="55"/>
                    <a:pt x="62" y="55"/>
                  </a:cubicBezTo>
                  <a:cubicBezTo>
                    <a:pt x="61" y="54"/>
                    <a:pt x="62" y="52"/>
                    <a:pt x="63" y="52"/>
                  </a:cubicBezTo>
                  <a:cubicBezTo>
                    <a:pt x="104" y="35"/>
                    <a:pt x="104" y="35"/>
                    <a:pt x="104" y="35"/>
                  </a:cubicBezTo>
                  <a:cubicBezTo>
                    <a:pt x="99" y="28"/>
                    <a:pt x="99" y="28"/>
                    <a:pt x="99" y="28"/>
                  </a:cubicBezTo>
                  <a:cubicBezTo>
                    <a:pt x="55" y="36"/>
                    <a:pt x="55" y="36"/>
                    <a:pt x="55" y="36"/>
                  </a:cubicBezTo>
                  <a:cubicBezTo>
                    <a:pt x="55" y="31"/>
                    <a:pt x="55" y="31"/>
                    <a:pt x="55" y="31"/>
                  </a:cubicBezTo>
                  <a:close/>
                  <a:moveTo>
                    <a:pt x="55" y="100"/>
                  </a:moveTo>
                  <a:cubicBezTo>
                    <a:pt x="59" y="91"/>
                    <a:pt x="59" y="91"/>
                    <a:pt x="59" y="91"/>
                  </a:cubicBezTo>
                  <a:cubicBezTo>
                    <a:pt x="59" y="90"/>
                    <a:pt x="59" y="89"/>
                    <a:pt x="58" y="89"/>
                  </a:cubicBezTo>
                  <a:cubicBezTo>
                    <a:pt x="55" y="84"/>
                    <a:pt x="55" y="84"/>
                    <a:pt x="55" y="84"/>
                  </a:cubicBezTo>
                  <a:lnTo>
                    <a:pt x="55" y="100"/>
                  </a:lnTo>
                  <a:close/>
                  <a:moveTo>
                    <a:pt x="14" y="3"/>
                  </a:moveTo>
                  <a:cubicBezTo>
                    <a:pt x="14" y="3"/>
                    <a:pt x="14" y="3"/>
                    <a:pt x="14" y="3"/>
                  </a:cubicBezTo>
                  <a:cubicBezTo>
                    <a:pt x="18" y="0"/>
                    <a:pt x="24" y="2"/>
                    <a:pt x="30" y="6"/>
                  </a:cubicBezTo>
                  <a:cubicBezTo>
                    <a:pt x="35" y="10"/>
                    <a:pt x="41" y="15"/>
                    <a:pt x="43" y="18"/>
                  </a:cubicBezTo>
                  <a:cubicBezTo>
                    <a:pt x="43" y="18"/>
                    <a:pt x="43" y="18"/>
                    <a:pt x="43" y="18"/>
                  </a:cubicBezTo>
                  <a:cubicBezTo>
                    <a:pt x="43" y="18"/>
                    <a:pt x="43" y="18"/>
                    <a:pt x="43" y="18"/>
                  </a:cubicBezTo>
                  <a:cubicBezTo>
                    <a:pt x="43" y="18"/>
                    <a:pt x="43" y="18"/>
                    <a:pt x="43" y="18"/>
                  </a:cubicBezTo>
                  <a:cubicBezTo>
                    <a:pt x="52" y="32"/>
                    <a:pt x="52" y="32"/>
                    <a:pt x="52" y="32"/>
                  </a:cubicBezTo>
                  <a:cubicBezTo>
                    <a:pt x="55" y="31"/>
                    <a:pt x="55" y="31"/>
                    <a:pt x="55" y="31"/>
                  </a:cubicBezTo>
                  <a:cubicBezTo>
                    <a:pt x="55" y="36"/>
                    <a:pt x="55" y="36"/>
                    <a:pt x="55" y="36"/>
                  </a:cubicBezTo>
                  <a:cubicBezTo>
                    <a:pt x="51" y="37"/>
                    <a:pt x="51" y="37"/>
                    <a:pt x="51" y="37"/>
                  </a:cubicBezTo>
                  <a:cubicBezTo>
                    <a:pt x="50" y="37"/>
                    <a:pt x="49" y="37"/>
                    <a:pt x="49" y="36"/>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7" y="18"/>
                    <a:pt x="32" y="13"/>
                    <a:pt x="27" y="10"/>
                  </a:cubicBezTo>
                  <a:cubicBezTo>
                    <a:pt x="23" y="7"/>
                    <a:pt x="19" y="5"/>
                    <a:pt x="17" y="7"/>
                  </a:cubicBezTo>
                  <a:cubicBezTo>
                    <a:pt x="17" y="7"/>
                    <a:pt x="17" y="7"/>
                    <a:pt x="17" y="7"/>
                  </a:cubicBezTo>
                  <a:cubicBezTo>
                    <a:pt x="15" y="8"/>
                    <a:pt x="15" y="13"/>
                    <a:pt x="16" y="18"/>
                  </a:cubicBezTo>
                  <a:cubicBezTo>
                    <a:pt x="17" y="24"/>
                    <a:pt x="19" y="29"/>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31" y="48"/>
                    <a:pt x="31" y="48"/>
                    <a:pt x="31" y="48"/>
                  </a:cubicBezTo>
                  <a:cubicBezTo>
                    <a:pt x="32" y="48"/>
                    <a:pt x="32" y="50"/>
                    <a:pt x="31" y="50"/>
                  </a:cubicBezTo>
                  <a:cubicBezTo>
                    <a:pt x="5" y="90"/>
                    <a:pt x="5" y="90"/>
                    <a:pt x="5" y="90"/>
                  </a:cubicBezTo>
                  <a:cubicBezTo>
                    <a:pt x="10" y="97"/>
                    <a:pt x="10" y="97"/>
                    <a:pt x="10" y="97"/>
                  </a:cubicBezTo>
                  <a:cubicBezTo>
                    <a:pt x="40" y="67"/>
                    <a:pt x="40" y="67"/>
                    <a:pt x="40" y="67"/>
                  </a:cubicBezTo>
                  <a:cubicBezTo>
                    <a:pt x="40" y="67"/>
                    <a:pt x="41" y="67"/>
                    <a:pt x="41" y="67"/>
                  </a:cubicBezTo>
                  <a:cubicBezTo>
                    <a:pt x="42" y="66"/>
                    <a:pt x="43" y="66"/>
                    <a:pt x="44" y="67"/>
                  </a:cubicBezTo>
                  <a:cubicBezTo>
                    <a:pt x="55" y="84"/>
                    <a:pt x="55" y="84"/>
                    <a:pt x="55" y="84"/>
                  </a:cubicBezTo>
                  <a:cubicBezTo>
                    <a:pt x="55" y="100"/>
                    <a:pt x="55" y="100"/>
                    <a:pt x="55" y="100"/>
                  </a:cubicBezTo>
                  <a:cubicBezTo>
                    <a:pt x="51" y="112"/>
                    <a:pt x="51" y="112"/>
                    <a:pt x="51" y="112"/>
                  </a:cubicBezTo>
                  <a:cubicBezTo>
                    <a:pt x="55" y="119"/>
                    <a:pt x="55" y="119"/>
                    <a:pt x="55" y="119"/>
                  </a:cubicBezTo>
                  <a:cubicBezTo>
                    <a:pt x="55" y="126"/>
                    <a:pt x="55" y="126"/>
                    <a:pt x="55" y="126"/>
                  </a:cubicBezTo>
                  <a:cubicBezTo>
                    <a:pt x="55" y="125"/>
                    <a:pt x="55" y="125"/>
                    <a:pt x="54" y="125"/>
                  </a:cubicBezTo>
                  <a:cubicBezTo>
                    <a:pt x="54" y="125"/>
                    <a:pt x="54" y="125"/>
                    <a:pt x="54" y="124"/>
                  </a:cubicBezTo>
                  <a:cubicBezTo>
                    <a:pt x="54" y="124"/>
                    <a:pt x="54" y="124"/>
                    <a:pt x="54" y="124"/>
                  </a:cubicBezTo>
                  <a:cubicBezTo>
                    <a:pt x="46" y="114"/>
                    <a:pt x="46" y="114"/>
                    <a:pt x="46" y="114"/>
                  </a:cubicBezTo>
                  <a:cubicBezTo>
                    <a:pt x="46" y="113"/>
                    <a:pt x="46" y="112"/>
                    <a:pt x="46" y="112"/>
                  </a:cubicBezTo>
                  <a:cubicBezTo>
                    <a:pt x="46" y="112"/>
                    <a:pt x="46" y="112"/>
                    <a:pt x="46" y="112"/>
                  </a:cubicBezTo>
                  <a:cubicBezTo>
                    <a:pt x="54" y="90"/>
                    <a:pt x="54" y="90"/>
                    <a:pt x="54" y="90"/>
                  </a:cubicBezTo>
                  <a:cubicBezTo>
                    <a:pt x="42" y="72"/>
                    <a:pt x="42" y="72"/>
                    <a:pt x="42" y="72"/>
                  </a:cubicBezTo>
                  <a:cubicBezTo>
                    <a:pt x="11" y="103"/>
                    <a:pt x="11" y="103"/>
                    <a:pt x="11" y="103"/>
                  </a:cubicBezTo>
                  <a:cubicBezTo>
                    <a:pt x="10" y="104"/>
                    <a:pt x="9" y="104"/>
                    <a:pt x="8" y="103"/>
                  </a:cubicBezTo>
                  <a:cubicBezTo>
                    <a:pt x="8" y="103"/>
                    <a:pt x="7" y="102"/>
                    <a:pt x="7" y="102"/>
                  </a:cubicBezTo>
                  <a:cubicBezTo>
                    <a:pt x="7" y="102"/>
                    <a:pt x="7" y="102"/>
                    <a:pt x="7" y="102"/>
                  </a:cubicBezTo>
                  <a:cubicBezTo>
                    <a:pt x="0" y="92"/>
                    <a:pt x="0" y="92"/>
                    <a:pt x="0" y="92"/>
                  </a:cubicBezTo>
                  <a:cubicBezTo>
                    <a:pt x="0" y="91"/>
                    <a:pt x="0" y="90"/>
                    <a:pt x="0" y="89"/>
                  </a:cubicBezTo>
                  <a:cubicBezTo>
                    <a:pt x="0" y="89"/>
                    <a:pt x="0" y="89"/>
                    <a:pt x="0" y="89"/>
                  </a:cubicBezTo>
                  <a:cubicBezTo>
                    <a:pt x="26" y="49"/>
                    <a:pt x="26" y="49"/>
                    <a:pt x="26" y="49"/>
                  </a:cubicBezTo>
                  <a:cubicBezTo>
                    <a:pt x="17" y="35"/>
                    <a:pt x="17" y="35"/>
                    <a:pt x="17" y="35"/>
                  </a:cubicBezTo>
                  <a:cubicBezTo>
                    <a:pt x="17" y="35"/>
                    <a:pt x="17" y="35"/>
                    <a:pt x="17" y="35"/>
                  </a:cubicBezTo>
                  <a:cubicBezTo>
                    <a:pt x="17" y="35"/>
                    <a:pt x="17" y="35"/>
                    <a:pt x="17" y="35"/>
                  </a:cubicBezTo>
                  <a:cubicBezTo>
                    <a:pt x="17" y="35"/>
                    <a:pt x="17" y="35"/>
                    <a:pt x="17" y="35"/>
                  </a:cubicBezTo>
                  <a:cubicBezTo>
                    <a:pt x="15" y="32"/>
                    <a:pt x="12" y="25"/>
                    <a:pt x="11" y="19"/>
                  </a:cubicBezTo>
                  <a:cubicBezTo>
                    <a:pt x="10" y="12"/>
                    <a:pt x="10" y="5"/>
                    <a:pt x="14" y="3"/>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4" name="Freeform 283"/>
            <p:cNvSpPr>
              <a:spLocks noEditPoints="1"/>
            </p:cNvSpPr>
            <p:nvPr/>
          </p:nvSpPr>
          <p:spPr bwMode="auto">
            <a:xfrm>
              <a:off x="6280278" y="3751317"/>
              <a:ext cx="189741" cy="213232"/>
            </a:xfrm>
            <a:custGeom>
              <a:avLst/>
              <a:gdLst>
                <a:gd name="T0" fmla="*/ 65 w 74"/>
                <a:gd name="T1" fmla="*/ 15 h 83"/>
                <a:gd name="T2" fmla="*/ 72 w 74"/>
                <a:gd name="T3" fmla="*/ 23 h 83"/>
                <a:gd name="T4" fmla="*/ 71 w 74"/>
                <a:gd name="T5" fmla="*/ 26 h 83"/>
                <a:gd name="T6" fmla="*/ 52 w 74"/>
                <a:gd name="T7" fmla="*/ 47 h 83"/>
                <a:gd name="T8" fmla="*/ 69 w 74"/>
                <a:gd name="T9" fmla="*/ 49 h 83"/>
                <a:gd name="T10" fmla="*/ 73 w 74"/>
                <a:gd name="T11" fmla="*/ 56 h 83"/>
                <a:gd name="T12" fmla="*/ 72 w 74"/>
                <a:gd name="T13" fmla="*/ 59 h 83"/>
                <a:gd name="T14" fmla="*/ 51 w 74"/>
                <a:gd name="T15" fmla="*/ 65 h 83"/>
                <a:gd name="T16" fmla="*/ 36 w 74"/>
                <a:gd name="T17" fmla="*/ 82 h 83"/>
                <a:gd name="T18" fmla="*/ 37 w 74"/>
                <a:gd name="T19" fmla="*/ 76 h 83"/>
                <a:gd name="T20" fmla="*/ 49 w 74"/>
                <a:gd name="T21" fmla="*/ 60 h 83"/>
                <a:gd name="T22" fmla="*/ 65 w 74"/>
                <a:gd name="T23" fmla="*/ 52 h 83"/>
                <a:gd name="T24" fmla="*/ 49 w 74"/>
                <a:gd name="T25" fmla="*/ 51 h 83"/>
                <a:gd name="T26" fmla="*/ 40 w 74"/>
                <a:gd name="T27" fmla="*/ 37 h 83"/>
                <a:gd name="T28" fmla="*/ 66 w 74"/>
                <a:gd name="T29" fmla="*/ 23 h 83"/>
                <a:gd name="T30" fmla="*/ 36 w 74"/>
                <a:gd name="T31" fmla="*/ 25 h 83"/>
                <a:gd name="T32" fmla="*/ 36 w 74"/>
                <a:gd name="T33" fmla="*/ 68 h 83"/>
                <a:gd name="T34" fmla="*/ 39 w 74"/>
                <a:gd name="T35" fmla="*/ 58 h 83"/>
                <a:gd name="T36" fmla="*/ 36 w 74"/>
                <a:gd name="T37" fmla="*/ 68 h 83"/>
                <a:gd name="T38" fmla="*/ 21 w 74"/>
                <a:gd name="T39" fmla="*/ 4 h 83"/>
                <a:gd name="T40" fmla="*/ 29 w 74"/>
                <a:gd name="T41" fmla="*/ 12 h 83"/>
                <a:gd name="T42" fmla="*/ 36 w 74"/>
                <a:gd name="T43" fmla="*/ 20 h 83"/>
                <a:gd name="T44" fmla="*/ 34 w 74"/>
                <a:gd name="T45" fmla="*/ 26 h 83"/>
                <a:gd name="T46" fmla="*/ 25 w 74"/>
                <a:gd name="T47" fmla="*/ 15 h 83"/>
                <a:gd name="T48" fmla="*/ 18 w 74"/>
                <a:gd name="T49" fmla="*/ 8 h 83"/>
                <a:gd name="T50" fmla="*/ 12 w 74"/>
                <a:gd name="T51" fmla="*/ 13 h 83"/>
                <a:gd name="T52" fmla="*/ 15 w 74"/>
                <a:gd name="T53" fmla="*/ 22 h 83"/>
                <a:gd name="T54" fmla="*/ 22 w 74"/>
                <a:gd name="T55" fmla="*/ 34 h 83"/>
                <a:gd name="T56" fmla="*/ 7 w 74"/>
                <a:gd name="T57" fmla="*/ 62 h 83"/>
                <a:gd name="T58" fmla="*/ 27 w 74"/>
                <a:gd name="T59" fmla="*/ 43 h 83"/>
                <a:gd name="T60" fmla="*/ 36 w 74"/>
                <a:gd name="T61" fmla="*/ 53 h 83"/>
                <a:gd name="T62" fmla="*/ 35 w 74"/>
                <a:gd name="T63" fmla="*/ 73 h 83"/>
                <a:gd name="T64" fmla="*/ 36 w 74"/>
                <a:gd name="T65" fmla="*/ 82 h 83"/>
                <a:gd name="T66" fmla="*/ 35 w 74"/>
                <a:gd name="T67" fmla="*/ 81 h 83"/>
                <a:gd name="T68" fmla="*/ 30 w 74"/>
                <a:gd name="T69" fmla="*/ 74 h 83"/>
                <a:gd name="T70" fmla="*/ 30 w 74"/>
                <a:gd name="T71" fmla="*/ 72 h 83"/>
                <a:gd name="T72" fmla="*/ 28 w 74"/>
                <a:gd name="T73" fmla="*/ 49 h 83"/>
                <a:gd name="T74" fmla="*/ 5 w 74"/>
                <a:gd name="T75" fmla="*/ 68 h 83"/>
                <a:gd name="T76" fmla="*/ 5 w 74"/>
                <a:gd name="T77" fmla="*/ 67 h 83"/>
                <a:gd name="T78" fmla="*/ 0 w 74"/>
                <a:gd name="T79" fmla="*/ 58 h 83"/>
                <a:gd name="T80" fmla="*/ 17 w 74"/>
                <a:gd name="T81" fmla="*/ 33 h 83"/>
                <a:gd name="T82" fmla="*/ 11 w 74"/>
                <a:gd name="T83" fmla="*/ 24 h 83"/>
                <a:gd name="T84" fmla="*/ 9 w 74"/>
                <a:gd name="T85"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83">
                  <a:moveTo>
                    <a:pt x="36" y="20"/>
                  </a:moveTo>
                  <a:cubicBezTo>
                    <a:pt x="65" y="15"/>
                    <a:pt x="65" y="15"/>
                    <a:pt x="65" y="15"/>
                  </a:cubicBezTo>
                  <a:cubicBezTo>
                    <a:pt x="66" y="15"/>
                    <a:pt x="67" y="15"/>
                    <a:pt x="67" y="16"/>
                  </a:cubicBezTo>
                  <a:cubicBezTo>
                    <a:pt x="72" y="23"/>
                    <a:pt x="72" y="23"/>
                    <a:pt x="72" y="23"/>
                  </a:cubicBezTo>
                  <a:cubicBezTo>
                    <a:pt x="72" y="24"/>
                    <a:pt x="72" y="26"/>
                    <a:pt x="71" y="26"/>
                  </a:cubicBezTo>
                  <a:cubicBezTo>
                    <a:pt x="71" y="26"/>
                    <a:pt x="71" y="26"/>
                    <a:pt x="71" y="26"/>
                  </a:cubicBezTo>
                  <a:cubicBezTo>
                    <a:pt x="45" y="37"/>
                    <a:pt x="45" y="37"/>
                    <a:pt x="45" y="37"/>
                  </a:cubicBezTo>
                  <a:cubicBezTo>
                    <a:pt x="52" y="47"/>
                    <a:pt x="52" y="47"/>
                    <a:pt x="52" y="47"/>
                  </a:cubicBezTo>
                  <a:cubicBezTo>
                    <a:pt x="67" y="48"/>
                    <a:pt x="67" y="48"/>
                    <a:pt x="67" y="48"/>
                  </a:cubicBezTo>
                  <a:cubicBezTo>
                    <a:pt x="68" y="48"/>
                    <a:pt x="68" y="48"/>
                    <a:pt x="69" y="49"/>
                  </a:cubicBezTo>
                  <a:cubicBezTo>
                    <a:pt x="69" y="49"/>
                    <a:pt x="69" y="49"/>
                    <a:pt x="69" y="49"/>
                  </a:cubicBezTo>
                  <a:cubicBezTo>
                    <a:pt x="73" y="56"/>
                    <a:pt x="73" y="56"/>
                    <a:pt x="73" y="56"/>
                  </a:cubicBezTo>
                  <a:cubicBezTo>
                    <a:pt x="74" y="57"/>
                    <a:pt x="74" y="58"/>
                    <a:pt x="73" y="59"/>
                  </a:cubicBezTo>
                  <a:cubicBezTo>
                    <a:pt x="72" y="59"/>
                    <a:pt x="72" y="59"/>
                    <a:pt x="72" y="59"/>
                  </a:cubicBezTo>
                  <a:cubicBezTo>
                    <a:pt x="72" y="59"/>
                    <a:pt x="72" y="59"/>
                    <a:pt x="72" y="59"/>
                  </a:cubicBezTo>
                  <a:cubicBezTo>
                    <a:pt x="51" y="65"/>
                    <a:pt x="51" y="65"/>
                    <a:pt x="51" y="65"/>
                  </a:cubicBezTo>
                  <a:cubicBezTo>
                    <a:pt x="39" y="81"/>
                    <a:pt x="39" y="81"/>
                    <a:pt x="39" y="81"/>
                  </a:cubicBezTo>
                  <a:cubicBezTo>
                    <a:pt x="38" y="82"/>
                    <a:pt x="37" y="83"/>
                    <a:pt x="36" y="82"/>
                  </a:cubicBezTo>
                  <a:cubicBezTo>
                    <a:pt x="36" y="75"/>
                    <a:pt x="36" y="75"/>
                    <a:pt x="36" y="75"/>
                  </a:cubicBezTo>
                  <a:cubicBezTo>
                    <a:pt x="37" y="76"/>
                    <a:pt x="37" y="76"/>
                    <a:pt x="37" y="76"/>
                  </a:cubicBezTo>
                  <a:cubicBezTo>
                    <a:pt x="48" y="61"/>
                    <a:pt x="48" y="61"/>
                    <a:pt x="48" y="61"/>
                  </a:cubicBezTo>
                  <a:cubicBezTo>
                    <a:pt x="48" y="61"/>
                    <a:pt x="49" y="60"/>
                    <a:pt x="49" y="60"/>
                  </a:cubicBezTo>
                  <a:cubicBezTo>
                    <a:pt x="67" y="56"/>
                    <a:pt x="67" y="56"/>
                    <a:pt x="67" y="56"/>
                  </a:cubicBezTo>
                  <a:cubicBezTo>
                    <a:pt x="65" y="52"/>
                    <a:pt x="65" y="52"/>
                    <a:pt x="65" y="52"/>
                  </a:cubicBezTo>
                  <a:cubicBezTo>
                    <a:pt x="51" y="52"/>
                    <a:pt x="51" y="52"/>
                    <a:pt x="51" y="52"/>
                  </a:cubicBezTo>
                  <a:cubicBezTo>
                    <a:pt x="50" y="52"/>
                    <a:pt x="49" y="51"/>
                    <a:pt x="49" y="51"/>
                  </a:cubicBezTo>
                  <a:cubicBezTo>
                    <a:pt x="40" y="37"/>
                    <a:pt x="40" y="37"/>
                    <a:pt x="40" y="37"/>
                  </a:cubicBezTo>
                  <a:cubicBezTo>
                    <a:pt x="40" y="37"/>
                    <a:pt x="40" y="37"/>
                    <a:pt x="40" y="37"/>
                  </a:cubicBezTo>
                  <a:cubicBezTo>
                    <a:pt x="39" y="36"/>
                    <a:pt x="40" y="34"/>
                    <a:pt x="41" y="34"/>
                  </a:cubicBezTo>
                  <a:cubicBezTo>
                    <a:pt x="66" y="23"/>
                    <a:pt x="66" y="23"/>
                    <a:pt x="66" y="23"/>
                  </a:cubicBezTo>
                  <a:cubicBezTo>
                    <a:pt x="64" y="20"/>
                    <a:pt x="64" y="20"/>
                    <a:pt x="64" y="20"/>
                  </a:cubicBezTo>
                  <a:cubicBezTo>
                    <a:pt x="36" y="25"/>
                    <a:pt x="36" y="25"/>
                    <a:pt x="36" y="25"/>
                  </a:cubicBezTo>
                  <a:cubicBezTo>
                    <a:pt x="36" y="20"/>
                    <a:pt x="36" y="20"/>
                    <a:pt x="36" y="20"/>
                  </a:cubicBezTo>
                  <a:close/>
                  <a:moveTo>
                    <a:pt x="36" y="68"/>
                  </a:moveTo>
                  <a:cubicBezTo>
                    <a:pt x="39" y="60"/>
                    <a:pt x="39" y="60"/>
                    <a:pt x="39" y="60"/>
                  </a:cubicBezTo>
                  <a:cubicBezTo>
                    <a:pt x="40" y="59"/>
                    <a:pt x="39" y="58"/>
                    <a:pt x="39" y="58"/>
                  </a:cubicBezTo>
                  <a:cubicBezTo>
                    <a:pt x="36" y="53"/>
                    <a:pt x="36" y="53"/>
                    <a:pt x="36" y="53"/>
                  </a:cubicBezTo>
                  <a:lnTo>
                    <a:pt x="36" y="68"/>
                  </a:lnTo>
                  <a:close/>
                  <a:moveTo>
                    <a:pt x="9" y="2"/>
                  </a:moveTo>
                  <a:cubicBezTo>
                    <a:pt x="12" y="0"/>
                    <a:pt x="17" y="2"/>
                    <a:pt x="21" y="4"/>
                  </a:cubicBezTo>
                  <a:cubicBezTo>
                    <a:pt x="24" y="7"/>
                    <a:pt x="27" y="10"/>
                    <a:pt x="29" y="12"/>
                  </a:cubicBezTo>
                  <a:cubicBezTo>
                    <a:pt x="29" y="12"/>
                    <a:pt x="29" y="12"/>
                    <a:pt x="29" y="12"/>
                  </a:cubicBezTo>
                  <a:cubicBezTo>
                    <a:pt x="35" y="21"/>
                    <a:pt x="35" y="21"/>
                    <a:pt x="35" y="21"/>
                  </a:cubicBezTo>
                  <a:cubicBezTo>
                    <a:pt x="36" y="20"/>
                    <a:pt x="36" y="20"/>
                    <a:pt x="36" y="20"/>
                  </a:cubicBezTo>
                  <a:cubicBezTo>
                    <a:pt x="36" y="25"/>
                    <a:pt x="36" y="25"/>
                    <a:pt x="36" y="25"/>
                  </a:cubicBezTo>
                  <a:cubicBezTo>
                    <a:pt x="34" y="26"/>
                    <a:pt x="34" y="26"/>
                    <a:pt x="34" y="26"/>
                  </a:cubicBezTo>
                  <a:cubicBezTo>
                    <a:pt x="33" y="26"/>
                    <a:pt x="32" y="25"/>
                    <a:pt x="32" y="25"/>
                  </a:cubicBezTo>
                  <a:cubicBezTo>
                    <a:pt x="25" y="15"/>
                    <a:pt x="25" y="15"/>
                    <a:pt x="25" y="15"/>
                  </a:cubicBezTo>
                  <a:cubicBezTo>
                    <a:pt x="25" y="15"/>
                    <a:pt x="25" y="15"/>
                    <a:pt x="25" y="15"/>
                  </a:cubicBezTo>
                  <a:cubicBezTo>
                    <a:pt x="24" y="13"/>
                    <a:pt x="21" y="10"/>
                    <a:pt x="18" y="8"/>
                  </a:cubicBezTo>
                  <a:cubicBezTo>
                    <a:pt x="16" y="7"/>
                    <a:pt x="13" y="6"/>
                    <a:pt x="12" y="6"/>
                  </a:cubicBezTo>
                  <a:cubicBezTo>
                    <a:pt x="11" y="7"/>
                    <a:pt x="11" y="10"/>
                    <a:pt x="12" y="13"/>
                  </a:cubicBezTo>
                  <a:cubicBezTo>
                    <a:pt x="13" y="16"/>
                    <a:pt x="14" y="20"/>
                    <a:pt x="15" y="21"/>
                  </a:cubicBezTo>
                  <a:cubicBezTo>
                    <a:pt x="15" y="22"/>
                    <a:pt x="15" y="22"/>
                    <a:pt x="15" y="22"/>
                  </a:cubicBezTo>
                  <a:cubicBezTo>
                    <a:pt x="22" y="31"/>
                    <a:pt x="22" y="31"/>
                    <a:pt x="22" y="31"/>
                  </a:cubicBezTo>
                  <a:cubicBezTo>
                    <a:pt x="22" y="32"/>
                    <a:pt x="22" y="33"/>
                    <a:pt x="22" y="34"/>
                  </a:cubicBezTo>
                  <a:cubicBezTo>
                    <a:pt x="5" y="59"/>
                    <a:pt x="5" y="59"/>
                    <a:pt x="5" y="59"/>
                  </a:cubicBezTo>
                  <a:cubicBezTo>
                    <a:pt x="7" y="62"/>
                    <a:pt x="7" y="62"/>
                    <a:pt x="7" y="62"/>
                  </a:cubicBezTo>
                  <a:cubicBezTo>
                    <a:pt x="26" y="44"/>
                    <a:pt x="26" y="44"/>
                    <a:pt x="26" y="44"/>
                  </a:cubicBezTo>
                  <a:cubicBezTo>
                    <a:pt x="26" y="43"/>
                    <a:pt x="26" y="43"/>
                    <a:pt x="27" y="43"/>
                  </a:cubicBezTo>
                  <a:cubicBezTo>
                    <a:pt x="28" y="42"/>
                    <a:pt x="29" y="43"/>
                    <a:pt x="30" y="44"/>
                  </a:cubicBezTo>
                  <a:cubicBezTo>
                    <a:pt x="36" y="53"/>
                    <a:pt x="36" y="53"/>
                    <a:pt x="36" y="53"/>
                  </a:cubicBezTo>
                  <a:cubicBezTo>
                    <a:pt x="36" y="68"/>
                    <a:pt x="36" y="68"/>
                    <a:pt x="36" y="68"/>
                  </a:cubicBezTo>
                  <a:cubicBezTo>
                    <a:pt x="35" y="73"/>
                    <a:pt x="35" y="73"/>
                    <a:pt x="35" y="73"/>
                  </a:cubicBezTo>
                  <a:cubicBezTo>
                    <a:pt x="36" y="75"/>
                    <a:pt x="36" y="75"/>
                    <a:pt x="36" y="75"/>
                  </a:cubicBezTo>
                  <a:cubicBezTo>
                    <a:pt x="36" y="82"/>
                    <a:pt x="36" y="82"/>
                    <a:pt x="36" y="82"/>
                  </a:cubicBezTo>
                  <a:cubicBezTo>
                    <a:pt x="36" y="82"/>
                    <a:pt x="35" y="82"/>
                    <a:pt x="35" y="82"/>
                  </a:cubicBezTo>
                  <a:cubicBezTo>
                    <a:pt x="35" y="82"/>
                    <a:pt x="35" y="82"/>
                    <a:pt x="35" y="81"/>
                  </a:cubicBezTo>
                  <a:cubicBezTo>
                    <a:pt x="35" y="81"/>
                    <a:pt x="35" y="81"/>
                    <a:pt x="35" y="81"/>
                  </a:cubicBezTo>
                  <a:cubicBezTo>
                    <a:pt x="30" y="74"/>
                    <a:pt x="30" y="74"/>
                    <a:pt x="30" y="74"/>
                  </a:cubicBezTo>
                  <a:cubicBezTo>
                    <a:pt x="30" y="74"/>
                    <a:pt x="30" y="73"/>
                    <a:pt x="30" y="72"/>
                  </a:cubicBezTo>
                  <a:cubicBezTo>
                    <a:pt x="30" y="72"/>
                    <a:pt x="30" y="72"/>
                    <a:pt x="30" y="72"/>
                  </a:cubicBezTo>
                  <a:cubicBezTo>
                    <a:pt x="34" y="59"/>
                    <a:pt x="34" y="59"/>
                    <a:pt x="34" y="59"/>
                  </a:cubicBezTo>
                  <a:cubicBezTo>
                    <a:pt x="28" y="49"/>
                    <a:pt x="28" y="49"/>
                    <a:pt x="28" y="49"/>
                  </a:cubicBezTo>
                  <a:cubicBezTo>
                    <a:pt x="9" y="68"/>
                    <a:pt x="9" y="68"/>
                    <a:pt x="9" y="68"/>
                  </a:cubicBezTo>
                  <a:cubicBezTo>
                    <a:pt x="8" y="69"/>
                    <a:pt x="6" y="69"/>
                    <a:pt x="5" y="68"/>
                  </a:cubicBezTo>
                  <a:cubicBezTo>
                    <a:pt x="5" y="67"/>
                    <a:pt x="5" y="67"/>
                    <a:pt x="5" y="67"/>
                  </a:cubicBezTo>
                  <a:cubicBezTo>
                    <a:pt x="5" y="67"/>
                    <a:pt x="5" y="67"/>
                    <a:pt x="5" y="67"/>
                  </a:cubicBezTo>
                  <a:cubicBezTo>
                    <a:pt x="0" y="60"/>
                    <a:pt x="0" y="60"/>
                    <a:pt x="0" y="60"/>
                  </a:cubicBezTo>
                  <a:cubicBezTo>
                    <a:pt x="0" y="60"/>
                    <a:pt x="0" y="58"/>
                    <a:pt x="0" y="58"/>
                  </a:cubicBezTo>
                  <a:cubicBezTo>
                    <a:pt x="0" y="58"/>
                    <a:pt x="0" y="58"/>
                    <a:pt x="0" y="58"/>
                  </a:cubicBezTo>
                  <a:cubicBezTo>
                    <a:pt x="17" y="33"/>
                    <a:pt x="17" y="33"/>
                    <a:pt x="17" y="33"/>
                  </a:cubicBezTo>
                  <a:cubicBezTo>
                    <a:pt x="11" y="24"/>
                    <a:pt x="11" y="24"/>
                    <a:pt x="11" y="24"/>
                  </a:cubicBezTo>
                  <a:cubicBezTo>
                    <a:pt x="11" y="24"/>
                    <a:pt x="11" y="24"/>
                    <a:pt x="11" y="24"/>
                  </a:cubicBezTo>
                  <a:cubicBezTo>
                    <a:pt x="10" y="22"/>
                    <a:pt x="8" y="18"/>
                    <a:pt x="7" y="13"/>
                  </a:cubicBezTo>
                  <a:cubicBezTo>
                    <a:pt x="6" y="9"/>
                    <a:pt x="7" y="4"/>
                    <a:pt x="9" y="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5" name="Freeform 284"/>
            <p:cNvSpPr>
              <a:spLocks noEditPoints="1"/>
            </p:cNvSpPr>
            <p:nvPr/>
          </p:nvSpPr>
          <p:spPr bwMode="auto">
            <a:xfrm>
              <a:off x="5613475" y="3637474"/>
              <a:ext cx="90352" cy="243952"/>
            </a:xfrm>
            <a:custGeom>
              <a:avLst/>
              <a:gdLst>
                <a:gd name="T0" fmla="*/ 19 w 35"/>
                <a:gd name="T1" fmla="*/ 90 h 95"/>
                <a:gd name="T2" fmla="*/ 21 w 35"/>
                <a:gd name="T3" fmla="*/ 42 h 95"/>
                <a:gd name="T4" fmla="*/ 28 w 35"/>
                <a:gd name="T5" fmla="*/ 33 h 95"/>
                <a:gd name="T6" fmla="*/ 30 w 35"/>
                <a:gd name="T7" fmla="*/ 29 h 95"/>
                <a:gd name="T8" fmla="*/ 28 w 35"/>
                <a:gd name="T9" fmla="*/ 15 h 95"/>
                <a:gd name="T10" fmla="*/ 27 w 35"/>
                <a:gd name="T11" fmla="*/ 14 h 95"/>
                <a:gd name="T12" fmla="*/ 27 w 35"/>
                <a:gd name="T13" fmla="*/ 13 h 95"/>
                <a:gd name="T14" fmla="*/ 26 w 35"/>
                <a:gd name="T15" fmla="*/ 10 h 95"/>
                <a:gd name="T16" fmla="*/ 25 w 35"/>
                <a:gd name="T17" fmla="*/ 26 h 95"/>
                <a:gd name="T18" fmla="*/ 25 w 35"/>
                <a:gd name="T19" fmla="*/ 26 h 95"/>
                <a:gd name="T20" fmla="*/ 19 w 35"/>
                <a:gd name="T21" fmla="*/ 24 h 95"/>
                <a:gd name="T22" fmla="*/ 17 w 35"/>
                <a:gd name="T23" fmla="*/ 5 h 95"/>
                <a:gd name="T24" fmla="*/ 20 w 35"/>
                <a:gd name="T25" fmla="*/ 0 h 95"/>
                <a:gd name="T26" fmla="*/ 21 w 35"/>
                <a:gd name="T27" fmla="*/ 1 h 95"/>
                <a:gd name="T28" fmla="*/ 31 w 35"/>
                <a:gd name="T29" fmla="*/ 11 h 95"/>
                <a:gd name="T30" fmla="*/ 32 w 35"/>
                <a:gd name="T31" fmla="*/ 12 h 95"/>
                <a:gd name="T32" fmla="*/ 32 w 35"/>
                <a:gd name="T33" fmla="*/ 14 h 95"/>
                <a:gd name="T34" fmla="*/ 35 w 35"/>
                <a:gd name="T35" fmla="*/ 30 h 95"/>
                <a:gd name="T36" fmla="*/ 33 w 35"/>
                <a:gd name="T37" fmla="*/ 35 h 95"/>
                <a:gd name="T38" fmla="*/ 24 w 35"/>
                <a:gd name="T39" fmla="*/ 45 h 95"/>
                <a:gd name="T40" fmla="*/ 22 w 35"/>
                <a:gd name="T41" fmla="*/ 95 h 95"/>
                <a:gd name="T42" fmla="*/ 17 w 35"/>
                <a:gd name="T43" fmla="*/ 90 h 95"/>
                <a:gd name="T44" fmla="*/ 7 w 35"/>
                <a:gd name="T45" fmla="*/ 15 h 95"/>
                <a:gd name="T46" fmla="*/ 5 w 35"/>
                <a:gd name="T47" fmla="*/ 29 h 95"/>
                <a:gd name="T48" fmla="*/ 10 w 35"/>
                <a:gd name="T49" fmla="*/ 38 h 95"/>
                <a:gd name="T50" fmla="*/ 15 w 35"/>
                <a:gd name="T51" fmla="*/ 44 h 95"/>
                <a:gd name="T52" fmla="*/ 15 w 35"/>
                <a:gd name="T53" fmla="*/ 90 h 95"/>
                <a:gd name="T54" fmla="*/ 17 w 35"/>
                <a:gd name="T55" fmla="*/ 95 h 95"/>
                <a:gd name="T56" fmla="*/ 11 w 35"/>
                <a:gd name="T57" fmla="*/ 93 h 95"/>
                <a:gd name="T58" fmla="*/ 7 w 35"/>
                <a:gd name="T59" fmla="*/ 42 h 95"/>
                <a:gd name="T60" fmla="*/ 0 w 35"/>
                <a:gd name="T61" fmla="*/ 30 h 95"/>
                <a:gd name="T62" fmla="*/ 3 w 35"/>
                <a:gd name="T63" fmla="*/ 14 h 95"/>
                <a:gd name="T64" fmla="*/ 3 w 35"/>
                <a:gd name="T65" fmla="*/ 12 h 95"/>
                <a:gd name="T66" fmla="*/ 3 w 35"/>
                <a:gd name="T67" fmla="*/ 12 h 95"/>
                <a:gd name="T68" fmla="*/ 12 w 35"/>
                <a:gd name="T69" fmla="*/ 0 h 95"/>
                <a:gd name="T70" fmla="*/ 14 w 35"/>
                <a:gd name="T71" fmla="*/ 1 h 95"/>
                <a:gd name="T72" fmla="*/ 17 w 35"/>
                <a:gd name="T73" fmla="*/ 0 h 95"/>
                <a:gd name="T74" fmla="*/ 17 w 35"/>
                <a:gd name="T75" fmla="*/ 5 h 95"/>
                <a:gd name="T76" fmla="*/ 13 w 35"/>
                <a:gd name="T77" fmla="*/ 26 h 95"/>
                <a:gd name="T78" fmla="*/ 10 w 35"/>
                <a:gd name="T79" fmla="*/ 26 h 95"/>
                <a:gd name="T80" fmla="*/ 8 w 35"/>
                <a:gd name="T81" fmla="*/ 23 h 95"/>
                <a:gd name="T82" fmla="*/ 8 w 35"/>
                <a:gd name="T83" fmla="*/ 13 h 95"/>
                <a:gd name="T84" fmla="*/ 8 w 35"/>
                <a:gd name="T8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95">
                  <a:moveTo>
                    <a:pt x="17" y="90"/>
                  </a:moveTo>
                  <a:cubicBezTo>
                    <a:pt x="19" y="90"/>
                    <a:pt x="19" y="90"/>
                    <a:pt x="19" y="90"/>
                  </a:cubicBezTo>
                  <a:cubicBezTo>
                    <a:pt x="19" y="44"/>
                    <a:pt x="19" y="44"/>
                    <a:pt x="19" y="44"/>
                  </a:cubicBezTo>
                  <a:cubicBezTo>
                    <a:pt x="19" y="43"/>
                    <a:pt x="20" y="42"/>
                    <a:pt x="21" y="42"/>
                  </a:cubicBezTo>
                  <a:cubicBezTo>
                    <a:pt x="22" y="41"/>
                    <a:pt x="23" y="40"/>
                    <a:pt x="24" y="38"/>
                  </a:cubicBezTo>
                  <a:cubicBezTo>
                    <a:pt x="26" y="37"/>
                    <a:pt x="27" y="34"/>
                    <a:pt x="28" y="33"/>
                  </a:cubicBezTo>
                  <a:cubicBezTo>
                    <a:pt x="28" y="33"/>
                    <a:pt x="28" y="33"/>
                    <a:pt x="28" y="33"/>
                  </a:cubicBezTo>
                  <a:cubicBezTo>
                    <a:pt x="29" y="31"/>
                    <a:pt x="30" y="30"/>
                    <a:pt x="30" y="29"/>
                  </a:cubicBezTo>
                  <a:cubicBezTo>
                    <a:pt x="30" y="28"/>
                    <a:pt x="30" y="26"/>
                    <a:pt x="30" y="25"/>
                  </a:cubicBezTo>
                  <a:cubicBezTo>
                    <a:pt x="30" y="22"/>
                    <a:pt x="29" y="18"/>
                    <a:pt x="28" y="15"/>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6" y="12"/>
                    <a:pt x="26" y="11"/>
                    <a:pt x="26" y="10"/>
                  </a:cubicBezTo>
                  <a:cubicBezTo>
                    <a:pt x="27" y="24"/>
                    <a:pt x="27" y="24"/>
                    <a:pt x="27" y="24"/>
                  </a:cubicBezTo>
                  <a:cubicBezTo>
                    <a:pt x="27" y="25"/>
                    <a:pt x="26" y="26"/>
                    <a:pt x="25" y="26"/>
                  </a:cubicBezTo>
                  <a:cubicBezTo>
                    <a:pt x="25" y="26"/>
                    <a:pt x="25" y="26"/>
                    <a:pt x="25" y="26"/>
                  </a:cubicBezTo>
                  <a:cubicBezTo>
                    <a:pt x="25" y="26"/>
                    <a:pt x="25" y="26"/>
                    <a:pt x="25" y="26"/>
                  </a:cubicBezTo>
                  <a:cubicBezTo>
                    <a:pt x="22" y="26"/>
                    <a:pt x="22" y="26"/>
                    <a:pt x="22" y="26"/>
                  </a:cubicBezTo>
                  <a:cubicBezTo>
                    <a:pt x="21" y="26"/>
                    <a:pt x="20" y="25"/>
                    <a:pt x="19" y="24"/>
                  </a:cubicBezTo>
                  <a:cubicBezTo>
                    <a:pt x="17" y="5"/>
                    <a:pt x="17" y="5"/>
                    <a:pt x="17" y="5"/>
                  </a:cubicBezTo>
                  <a:cubicBezTo>
                    <a:pt x="17" y="5"/>
                    <a:pt x="17" y="5"/>
                    <a:pt x="17" y="5"/>
                  </a:cubicBezTo>
                  <a:cubicBezTo>
                    <a:pt x="17" y="0"/>
                    <a:pt x="17" y="0"/>
                    <a:pt x="17" y="0"/>
                  </a:cubicBezTo>
                  <a:cubicBezTo>
                    <a:pt x="20" y="0"/>
                    <a:pt x="20" y="0"/>
                    <a:pt x="20" y="0"/>
                  </a:cubicBezTo>
                  <a:cubicBezTo>
                    <a:pt x="20" y="0"/>
                    <a:pt x="20" y="0"/>
                    <a:pt x="20" y="0"/>
                  </a:cubicBezTo>
                  <a:cubicBezTo>
                    <a:pt x="20" y="0"/>
                    <a:pt x="21" y="0"/>
                    <a:pt x="21" y="1"/>
                  </a:cubicBezTo>
                  <a:cubicBezTo>
                    <a:pt x="22" y="0"/>
                    <a:pt x="22" y="0"/>
                    <a:pt x="23" y="0"/>
                  </a:cubicBezTo>
                  <a:cubicBezTo>
                    <a:pt x="28" y="1"/>
                    <a:pt x="30" y="8"/>
                    <a:pt x="31" y="11"/>
                  </a:cubicBezTo>
                  <a:cubicBezTo>
                    <a:pt x="31" y="11"/>
                    <a:pt x="31" y="11"/>
                    <a:pt x="31" y="11"/>
                  </a:cubicBezTo>
                  <a:cubicBezTo>
                    <a:pt x="32" y="12"/>
                    <a:pt x="32" y="12"/>
                    <a:pt x="32" y="12"/>
                  </a:cubicBezTo>
                  <a:cubicBezTo>
                    <a:pt x="32" y="12"/>
                    <a:pt x="32" y="12"/>
                    <a:pt x="32" y="12"/>
                  </a:cubicBezTo>
                  <a:cubicBezTo>
                    <a:pt x="32" y="14"/>
                    <a:pt x="32" y="14"/>
                    <a:pt x="32" y="14"/>
                  </a:cubicBezTo>
                  <a:cubicBezTo>
                    <a:pt x="33" y="17"/>
                    <a:pt x="35" y="21"/>
                    <a:pt x="35" y="24"/>
                  </a:cubicBezTo>
                  <a:cubicBezTo>
                    <a:pt x="35" y="26"/>
                    <a:pt x="35" y="28"/>
                    <a:pt x="35" y="30"/>
                  </a:cubicBezTo>
                  <a:cubicBezTo>
                    <a:pt x="34" y="32"/>
                    <a:pt x="34" y="33"/>
                    <a:pt x="33" y="35"/>
                  </a:cubicBezTo>
                  <a:cubicBezTo>
                    <a:pt x="33" y="35"/>
                    <a:pt x="33" y="35"/>
                    <a:pt x="33" y="35"/>
                  </a:cubicBezTo>
                  <a:cubicBezTo>
                    <a:pt x="31" y="37"/>
                    <a:pt x="30" y="40"/>
                    <a:pt x="28" y="42"/>
                  </a:cubicBezTo>
                  <a:cubicBezTo>
                    <a:pt x="27" y="43"/>
                    <a:pt x="25" y="44"/>
                    <a:pt x="24" y="45"/>
                  </a:cubicBezTo>
                  <a:cubicBezTo>
                    <a:pt x="24" y="93"/>
                    <a:pt x="24" y="93"/>
                    <a:pt x="24" y="93"/>
                  </a:cubicBezTo>
                  <a:cubicBezTo>
                    <a:pt x="24" y="94"/>
                    <a:pt x="23" y="95"/>
                    <a:pt x="22" y="95"/>
                  </a:cubicBezTo>
                  <a:cubicBezTo>
                    <a:pt x="17" y="95"/>
                    <a:pt x="17" y="95"/>
                    <a:pt x="17" y="95"/>
                  </a:cubicBezTo>
                  <a:lnTo>
                    <a:pt x="17" y="90"/>
                  </a:lnTo>
                  <a:close/>
                  <a:moveTo>
                    <a:pt x="8" y="14"/>
                  </a:moveTo>
                  <a:cubicBezTo>
                    <a:pt x="7" y="15"/>
                    <a:pt x="7" y="15"/>
                    <a:pt x="7" y="15"/>
                  </a:cubicBezTo>
                  <a:cubicBezTo>
                    <a:pt x="6" y="18"/>
                    <a:pt x="5" y="22"/>
                    <a:pt x="5" y="25"/>
                  </a:cubicBezTo>
                  <a:cubicBezTo>
                    <a:pt x="4" y="26"/>
                    <a:pt x="4" y="28"/>
                    <a:pt x="5" y="29"/>
                  </a:cubicBezTo>
                  <a:cubicBezTo>
                    <a:pt x="5" y="30"/>
                    <a:pt x="6" y="31"/>
                    <a:pt x="6" y="33"/>
                  </a:cubicBezTo>
                  <a:cubicBezTo>
                    <a:pt x="7" y="34"/>
                    <a:pt x="9" y="37"/>
                    <a:pt x="10" y="38"/>
                  </a:cubicBezTo>
                  <a:cubicBezTo>
                    <a:pt x="12" y="40"/>
                    <a:pt x="13" y="41"/>
                    <a:pt x="14" y="42"/>
                  </a:cubicBezTo>
                  <a:cubicBezTo>
                    <a:pt x="15" y="42"/>
                    <a:pt x="15" y="43"/>
                    <a:pt x="15" y="44"/>
                  </a:cubicBezTo>
                  <a:cubicBezTo>
                    <a:pt x="15" y="44"/>
                    <a:pt x="15" y="44"/>
                    <a:pt x="15" y="44"/>
                  </a:cubicBezTo>
                  <a:cubicBezTo>
                    <a:pt x="15" y="90"/>
                    <a:pt x="15" y="90"/>
                    <a:pt x="15" y="90"/>
                  </a:cubicBezTo>
                  <a:cubicBezTo>
                    <a:pt x="17" y="90"/>
                    <a:pt x="17" y="90"/>
                    <a:pt x="17" y="90"/>
                  </a:cubicBezTo>
                  <a:cubicBezTo>
                    <a:pt x="17" y="95"/>
                    <a:pt x="17" y="95"/>
                    <a:pt x="17" y="95"/>
                  </a:cubicBezTo>
                  <a:cubicBezTo>
                    <a:pt x="13" y="95"/>
                    <a:pt x="13" y="95"/>
                    <a:pt x="13" y="95"/>
                  </a:cubicBezTo>
                  <a:cubicBezTo>
                    <a:pt x="12" y="95"/>
                    <a:pt x="11" y="94"/>
                    <a:pt x="11" y="93"/>
                  </a:cubicBezTo>
                  <a:cubicBezTo>
                    <a:pt x="11" y="45"/>
                    <a:pt x="11" y="45"/>
                    <a:pt x="11" y="45"/>
                  </a:cubicBezTo>
                  <a:cubicBezTo>
                    <a:pt x="9" y="44"/>
                    <a:pt x="8" y="43"/>
                    <a:pt x="7" y="42"/>
                  </a:cubicBezTo>
                  <a:cubicBezTo>
                    <a:pt x="5" y="39"/>
                    <a:pt x="3" y="37"/>
                    <a:pt x="2" y="35"/>
                  </a:cubicBezTo>
                  <a:cubicBezTo>
                    <a:pt x="1" y="33"/>
                    <a:pt x="1" y="32"/>
                    <a:pt x="0" y="30"/>
                  </a:cubicBezTo>
                  <a:cubicBezTo>
                    <a:pt x="0" y="28"/>
                    <a:pt x="0" y="26"/>
                    <a:pt x="0" y="24"/>
                  </a:cubicBezTo>
                  <a:cubicBezTo>
                    <a:pt x="0" y="21"/>
                    <a:pt x="1" y="17"/>
                    <a:pt x="3" y="14"/>
                  </a:cubicBezTo>
                  <a:cubicBezTo>
                    <a:pt x="3" y="12"/>
                    <a:pt x="3" y="12"/>
                    <a:pt x="3" y="12"/>
                  </a:cubicBezTo>
                  <a:cubicBezTo>
                    <a:pt x="3" y="12"/>
                    <a:pt x="3" y="12"/>
                    <a:pt x="3" y="12"/>
                  </a:cubicBezTo>
                  <a:cubicBezTo>
                    <a:pt x="3" y="12"/>
                    <a:pt x="3" y="12"/>
                    <a:pt x="3" y="12"/>
                  </a:cubicBezTo>
                  <a:cubicBezTo>
                    <a:pt x="3" y="12"/>
                    <a:pt x="3" y="12"/>
                    <a:pt x="3" y="12"/>
                  </a:cubicBezTo>
                  <a:cubicBezTo>
                    <a:pt x="5" y="8"/>
                    <a:pt x="7" y="1"/>
                    <a:pt x="12" y="0"/>
                  </a:cubicBezTo>
                  <a:cubicBezTo>
                    <a:pt x="12" y="0"/>
                    <a:pt x="12" y="0"/>
                    <a:pt x="12" y="0"/>
                  </a:cubicBezTo>
                  <a:cubicBezTo>
                    <a:pt x="12" y="0"/>
                    <a:pt x="12" y="0"/>
                    <a:pt x="13" y="0"/>
                  </a:cubicBezTo>
                  <a:cubicBezTo>
                    <a:pt x="13" y="0"/>
                    <a:pt x="13" y="1"/>
                    <a:pt x="14" y="1"/>
                  </a:cubicBezTo>
                  <a:cubicBezTo>
                    <a:pt x="14" y="0"/>
                    <a:pt x="15" y="0"/>
                    <a:pt x="15" y="0"/>
                  </a:cubicBezTo>
                  <a:cubicBezTo>
                    <a:pt x="17" y="0"/>
                    <a:pt x="17" y="0"/>
                    <a:pt x="17" y="0"/>
                  </a:cubicBezTo>
                  <a:cubicBezTo>
                    <a:pt x="17" y="5"/>
                    <a:pt x="17" y="5"/>
                    <a:pt x="17" y="5"/>
                  </a:cubicBezTo>
                  <a:cubicBezTo>
                    <a:pt x="17" y="5"/>
                    <a:pt x="17" y="5"/>
                    <a:pt x="17" y="5"/>
                  </a:cubicBezTo>
                  <a:cubicBezTo>
                    <a:pt x="15" y="24"/>
                    <a:pt x="15" y="24"/>
                    <a:pt x="15" y="24"/>
                  </a:cubicBezTo>
                  <a:cubicBezTo>
                    <a:pt x="15" y="25"/>
                    <a:pt x="14" y="26"/>
                    <a:pt x="13" y="26"/>
                  </a:cubicBezTo>
                  <a:cubicBezTo>
                    <a:pt x="13" y="26"/>
                    <a:pt x="13" y="26"/>
                    <a:pt x="13" y="26"/>
                  </a:cubicBezTo>
                  <a:cubicBezTo>
                    <a:pt x="10" y="26"/>
                    <a:pt x="10" y="26"/>
                    <a:pt x="10" y="26"/>
                  </a:cubicBezTo>
                  <a:cubicBezTo>
                    <a:pt x="9" y="26"/>
                    <a:pt x="8" y="25"/>
                    <a:pt x="8" y="24"/>
                  </a:cubicBezTo>
                  <a:cubicBezTo>
                    <a:pt x="8" y="24"/>
                    <a:pt x="8" y="24"/>
                    <a:pt x="8" y="23"/>
                  </a:cubicBezTo>
                  <a:cubicBezTo>
                    <a:pt x="9" y="10"/>
                    <a:pt x="9" y="10"/>
                    <a:pt x="9" y="10"/>
                  </a:cubicBezTo>
                  <a:cubicBezTo>
                    <a:pt x="9" y="11"/>
                    <a:pt x="8" y="12"/>
                    <a:pt x="8" y="13"/>
                  </a:cubicBezTo>
                  <a:cubicBezTo>
                    <a:pt x="8" y="13"/>
                    <a:pt x="8" y="13"/>
                    <a:pt x="8" y="13"/>
                  </a:cubicBezTo>
                  <a:cubicBezTo>
                    <a:pt x="8" y="14"/>
                    <a:pt x="8" y="14"/>
                    <a:pt x="8" y="14"/>
                  </a:cubicBezTo>
                  <a:cubicBezTo>
                    <a:pt x="8" y="14"/>
                    <a:pt x="8" y="14"/>
                    <a:pt x="8" y="14"/>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6" name="Freeform 290"/>
            <p:cNvSpPr>
              <a:spLocks noEditPoints="1"/>
            </p:cNvSpPr>
            <p:nvPr/>
          </p:nvSpPr>
          <p:spPr bwMode="auto">
            <a:xfrm>
              <a:off x="8116240" y="1720195"/>
              <a:ext cx="43369" cy="45177"/>
            </a:xfrm>
            <a:custGeom>
              <a:avLst/>
              <a:gdLst>
                <a:gd name="T0" fmla="*/ 9 w 17"/>
                <a:gd name="T1" fmla="*/ 0 h 17"/>
                <a:gd name="T2" fmla="*/ 15 w 17"/>
                <a:gd name="T3" fmla="*/ 3 h 17"/>
                <a:gd name="T4" fmla="*/ 15 w 17"/>
                <a:gd name="T5" fmla="*/ 3 h 17"/>
                <a:gd name="T6" fmla="*/ 17 w 17"/>
                <a:gd name="T7" fmla="*/ 9 h 17"/>
                <a:gd name="T8" fmla="*/ 15 w 17"/>
                <a:gd name="T9" fmla="*/ 15 h 17"/>
                <a:gd name="T10" fmla="*/ 15 w 17"/>
                <a:gd name="T11" fmla="*/ 15 h 17"/>
                <a:gd name="T12" fmla="*/ 9 w 17"/>
                <a:gd name="T13" fmla="*/ 17 h 17"/>
                <a:gd name="T14" fmla="*/ 9 w 17"/>
                <a:gd name="T15" fmla="*/ 17 h 17"/>
                <a:gd name="T16" fmla="*/ 9 w 17"/>
                <a:gd name="T17" fmla="*/ 13 h 17"/>
                <a:gd name="T18" fmla="*/ 9 w 17"/>
                <a:gd name="T19" fmla="*/ 13 h 17"/>
                <a:gd name="T20" fmla="*/ 11 w 17"/>
                <a:gd name="T21" fmla="*/ 12 h 17"/>
                <a:gd name="T22" fmla="*/ 11 w 17"/>
                <a:gd name="T23" fmla="*/ 12 h 17"/>
                <a:gd name="T24" fmla="*/ 13 w 17"/>
                <a:gd name="T25" fmla="*/ 9 h 17"/>
                <a:gd name="T26" fmla="*/ 12 w 17"/>
                <a:gd name="T27" fmla="*/ 6 h 17"/>
                <a:gd name="T28" fmla="*/ 11 w 17"/>
                <a:gd name="T29" fmla="*/ 6 h 17"/>
                <a:gd name="T30" fmla="*/ 9 w 17"/>
                <a:gd name="T31" fmla="*/ 5 h 17"/>
                <a:gd name="T32" fmla="*/ 9 w 17"/>
                <a:gd name="T33" fmla="*/ 5 h 17"/>
                <a:gd name="T34" fmla="*/ 9 w 17"/>
                <a:gd name="T35" fmla="*/ 0 h 17"/>
                <a:gd name="T36" fmla="*/ 9 w 17"/>
                <a:gd name="T37" fmla="*/ 17 h 17"/>
                <a:gd name="T38" fmla="*/ 2 w 17"/>
                <a:gd name="T39" fmla="*/ 15 h 17"/>
                <a:gd name="T40" fmla="*/ 2 w 17"/>
                <a:gd name="T41" fmla="*/ 15 h 17"/>
                <a:gd name="T42" fmla="*/ 2 w 17"/>
                <a:gd name="T43" fmla="*/ 15 h 17"/>
                <a:gd name="T44" fmla="*/ 0 w 17"/>
                <a:gd name="T45" fmla="*/ 9 h 17"/>
                <a:gd name="T46" fmla="*/ 2 w 17"/>
                <a:gd name="T47" fmla="*/ 3 h 17"/>
                <a:gd name="T48" fmla="*/ 9 w 17"/>
                <a:gd name="T49" fmla="*/ 0 h 17"/>
                <a:gd name="T50" fmla="*/ 9 w 17"/>
                <a:gd name="T51" fmla="*/ 5 h 17"/>
                <a:gd name="T52" fmla="*/ 6 w 17"/>
                <a:gd name="T53" fmla="*/ 6 h 17"/>
                <a:gd name="T54" fmla="*/ 5 w 17"/>
                <a:gd name="T55" fmla="*/ 9 h 17"/>
                <a:gd name="T56" fmla="*/ 6 w 17"/>
                <a:gd name="T57" fmla="*/ 12 h 17"/>
                <a:gd name="T58" fmla="*/ 6 w 17"/>
                <a:gd name="T59" fmla="*/ 12 h 17"/>
                <a:gd name="T60" fmla="*/ 9 w 17"/>
                <a:gd name="T61" fmla="*/ 13 h 17"/>
                <a:gd name="T62" fmla="*/ 9 w 17"/>
                <a:gd name="T6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9" y="0"/>
                  </a:moveTo>
                  <a:cubicBezTo>
                    <a:pt x="11" y="0"/>
                    <a:pt x="13" y="1"/>
                    <a:pt x="15" y="3"/>
                  </a:cubicBezTo>
                  <a:cubicBezTo>
                    <a:pt x="15" y="3"/>
                    <a:pt x="15" y="3"/>
                    <a:pt x="15" y="3"/>
                  </a:cubicBezTo>
                  <a:cubicBezTo>
                    <a:pt x="16" y="4"/>
                    <a:pt x="17" y="6"/>
                    <a:pt x="17" y="9"/>
                  </a:cubicBezTo>
                  <a:cubicBezTo>
                    <a:pt x="17" y="11"/>
                    <a:pt x="16" y="13"/>
                    <a:pt x="15" y="15"/>
                  </a:cubicBezTo>
                  <a:cubicBezTo>
                    <a:pt x="15" y="15"/>
                    <a:pt x="15" y="15"/>
                    <a:pt x="15" y="15"/>
                  </a:cubicBezTo>
                  <a:cubicBezTo>
                    <a:pt x="13" y="17"/>
                    <a:pt x="11" y="17"/>
                    <a:pt x="9" y="17"/>
                  </a:cubicBezTo>
                  <a:cubicBezTo>
                    <a:pt x="9" y="17"/>
                    <a:pt x="9" y="17"/>
                    <a:pt x="9" y="17"/>
                  </a:cubicBezTo>
                  <a:cubicBezTo>
                    <a:pt x="9" y="13"/>
                    <a:pt x="9" y="13"/>
                    <a:pt x="9" y="13"/>
                  </a:cubicBezTo>
                  <a:cubicBezTo>
                    <a:pt x="9" y="13"/>
                    <a:pt x="9" y="13"/>
                    <a:pt x="9" y="13"/>
                  </a:cubicBezTo>
                  <a:cubicBezTo>
                    <a:pt x="10" y="13"/>
                    <a:pt x="11" y="12"/>
                    <a:pt x="11" y="12"/>
                  </a:cubicBezTo>
                  <a:cubicBezTo>
                    <a:pt x="11" y="12"/>
                    <a:pt x="11" y="12"/>
                    <a:pt x="11" y="12"/>
                  </a:cubicBezTo>
                  <a:cubicBezTo>
                    <a:pt x="12" y="11"/>
                    <a:pt x="13" y="10"/>
                    <a:pt x="13" y="9"/>
                  </a:cubicBezTo>
                  <a:cubicBezTo>
                    <a:pt x="13" y="8"/>
                    <a:pt x="12" y="7"/>
                    <a:pt x="12" y="6"/>
                  </a:cubicBezTo>
                  <a:cubicBezTo>
                    <a:pt x="11" y="6"/>
                    <a:pt x="11" y="6"/>
                    <a:pt x="11" y="6"/>
                  </a:cubicBezTo>
                  <a:cubicBezTo>
                    <a:pt x="11" y="5"/>
                    <a:pt x="10" y="5"/>
                    <a:pt x="9" y="5"/>
                  </a:cubicBezTo>
                  <a:cubicBezTo>
                    <a:pt x="9" y="5"/>
                    <a:pt x="9" y="5"/>
                    <a:pt x="9" y="5"/>
                  </a:cubicBezTo>
                  <a:cubicBezTo>
                    <a:pt x="9" y="0"/>
                    <a:pt x="9" y="0"/>
                    <a:pt x="9" y="0"/>
                  </a:cubicBezTo>
                  <a:close/>
                  <a:moveTo>
                    <a:pt x="9" y="17"/>
                  </a:moveTo>
                  <a:cubicBezTo>
                    <a:pt x="6" y="17"/>
                    <a:pt x="4" y="16"/>
                    <a:pt x="2" y="15"/>
                  </a:cubicBezTo>
                  <a:cubicBezTo>
                    <a:pt x="2" y="15"/>
                    <a:pt x="2" y="15"/>
                    <a:pt x="2" y="15"/>
                  </a:cubicBezTo>
                  <a:cubicBezTo>
                    <a:pt x="2" y="15"/>
                    <a:pt x="2" y="15"/>
                    <a:pt x="2" y="15"/>
                  </a:cubicBezTo>
                  <a:cubicBezTo>
                    <a:pt x="1" y="13"/>
                    <a:pt x="0" y="11"/>
                    <a:pt x="0" y="9"/>
                  </a:cubicBezTo>
                  <a:cubicBezTo>
                    <a:pt x="0" y="6"/>
                    <a:pt x="1" y="4"/>
                    <a:pt x="2" y="3"/>
                  </a:cubicBezTo>
                  <a:cubicBezTo>
                    <a:pt x="4" y="1"/>
                    <a:pt x="6" y="0"/>
                    <a:pt x="9" y="0"/>
                  </a:cubicBezTo>
                  <a:cubicBezTo>
                    <a:pt x="9" y="5"/>
                    <a:pt x="9" y="5"/>
                    <a:pt x="9" y="5"/>
                  </a:cubicBezTo>
                  <a:cubicBezTo>
                    <a:pt x="8" y="5"/>
                    <a:pt x="7" y="5"/>
                    <a:pt x="6" y="6"/>
                  </a:cubicBezTo>
                  <a:cubicBezTo>
                    <a:pt x="5" y="7"/>
                    <a:pt x="5" y="8"/>
                    <a:pt x="5" y="9"/>
                  </a:cubicBezTo>
                  <a:cubicBezTo>
                    <a:pt x="5" y="10"/>
                    <a:pt x="5" y="11"/>
                    <a:pt x="6" y="12"/>
                  </a:cubicBezTo>
                  <a:cubicBezTo>
                    <a:pt x="6" y="12"/>
                    <a:pt x="6" y="12"/>
                    <a:pt x="6" y="12"/>
                  </a:cubicBezTo>
                  <a:cubicBezTo>
                    <a:pt x="7" y="12"/>
                    <a:pt x="8" y="13"/>
                    <a:pt x="9" y="13"/>
                  </a:cubicBezTo>
                  <a:lnTo>
                    <a:pt x="9" y="17"/>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7" name="Freeform 325"/>
            <p:cNvSpPr>
              <a:spLocks noEditPoints="1"/>
            </p:cNvSpPr>
            <p:nvPr/>
          </p:nvSpPr>
          <p:spPr bwMode="auto">
            <a:xfrm>
              <a:off x="5978502" y="4235606"/>
              <a:ext cx="162634" cy="153600"/>
            </a:xfrm>
            <a:custGeom>
              <a:avLst/>
              <a:gdLst>
                <a:gd name="T0" fmla="*/ 38 w 63"/>
                <a:gd name="T1" fmla="*/ 53 h 60"/>
                <a:gd name="T2" fmla="*/ 41 w 63"/>
                <a:gd name="T3" fmla="*/ 54 h 60"/>
                <a:gd name="T4" fmla="*/ 41 w 63"/>
                <a:gd name="T5" fmla="*/ 54 h 60"/>
                <a:gd name="T6" fmla="*/ 46 w 63"/>
                <a:gd name="T7" fmla="*/ 54 h 60"/>
                <a:gd name="T8" fmla="*/ 46 w 63"/>
                <a:gd name="T9" fmla="*/ 54 h 60"/>
                <a:gd name="T10" fmla="*/ 48 w 63"/>
                <a:gd name="T11" fmla="*/ 52 h 60"/>
                <a:gd name="T12" fmla="*/ 50 w 63"/>
                <a:gd name="T13" fmla="*/ 49 h 60"/>
                <a:gd name="T14" fmla="*/ 58 w 63"/>
                <a:gd name="T15" fmla="*/ 24 h 60"/>
                <a:gd name="T16" fmla="*/ 52 w 63"/>
                <a:gd name="T17" fmla="*/ 11 h 60"/>
                <a:gd name="T18" fmla="*/ 37 w 63"/>
                <a:gd name="T19" fmla="*/ 9 h 60"/>
                <a:gd name="T20" fmla="*/ 32 w 63"/>
                <a:gd name="T21" fmla="*/ 6 h 60"/>
                <a:gd name="T22" fmla="*/ 36 w 63"/>
                <a:gd name="T23" fmla="*/ 5 h 60"/>
                <a:gd name="T24" fmla="*/ 63 w 63"/>
                <a:gd name="T25" fmla="*/ 28 h 60"/>
                <a:gd name="T26" fmla="*/ 54 w 63"/>
                <a:gd name="T27" fmla="*/ 52 h 60"/>
                <a:gd name="T28" fmla="*/ 52 w 63"/>
                <a:gd name="T29" fmla="*/ 55 h 60"/>
                <a:gd name="T30" fmla="*/ 49 w 63"/>
                <a:gd name="T31" fmla="*/ 58 h 60"/>
                <a:gd name="T32" fmla="*/ 40 w 63"/>
                <a:gd name="T33" fmla="*/ 59 h 60"/>
                <a:gd name="T34" fmla="*/ 36 w 63"/>
                <a:gd name="T35" fmla="*/ 58 h 60"/>
                <a:gd name="T36" fmla="*/ 32 w 63"/>
                <a:gd name="T37" fmla="*/ 57 h 60"/>
                <a:gd name="T38" fmla="*/ 10 w 63"/>
                <a:gd name="T39" fmla="*/ 12 h 60"/>
                <a:gd name="T40" fmla="*/ 7 w 63"/>
                <a:gd name="T41" fmla="*/ 16 h 60"/>
                <a:gd name="T42" fmla="*/ 5 w 63"/>
                <a:gd name="T43" fmla="*/ 29 h 60"/>
                <a:gd name="T44" fmla="*/ 13 w 63"/>
                <a:gd name="T45" fmla="*/ 50 h 60"/>
                <a:gd name="T46" fmla="*/ 22 w 63"/>
                <a:gd name="T47" fmla="*/ 54 h 60"/>
                <a:gd name="T48" fmla="*/ 27 w 63"/>
                <a:gd name="T49" fmla="*/ 53 h 60"/>
                <a:gd name="T50" fmla="*/ 32 w 63"/>
                <a:gd name="T51" fmla="*/ 57 h 60"/>
                <a:gd name="T52" fmla="*/ 29 w 63"/>
                <a:gd name="T53" fmla="*/ 57 h 60"/>
                <a:gd name="T54" fmla="*/ 24 w 63"/>
                <a:gd name="T55" fmla="*/ 59 h 60"/>
                <a:gd name="T56" fmla="*/ 15 w 63"/>
                <a:gd name="T57" fmla="*/ 58 h 60"/>
                <a:gd name="T58" fmla="*/ 10 w 63"/>
                <a:gd name="T59" fmla="*/ 53 h 60"/>
                <a:gd name="T60" fmla="*/ 0 w 63"/>
                <a:gd name="T61" fmla="*/ 30 h 60"/>
                <a:gd name="T62" fmla="*/ 0 w 63"/>
                <a:gd name="T63" fmla="*/ 24 h 60"/>
                <a:gd name="T64" fmla="*/ 0 w 63"/>
                <a:gd name="T65" fmla="*/ 23 h 60"/>
                <a:gd name="T66" fmla="*/ 3 w 63"/>
                <a:gd name="T67" fmla="*/ 14 h 60"/>
                <a:gd name="T68" fmla="*/ 8 w 63"/>
                <a:gd name="T69" fmla="*/ 7 h 60"/>
                <a:gd name="T70" fmla="*/ 30 w 63"/>
                <a:gd name="T71" fmla="*/ 5 h 60"/>
                <a:gd name="T72" fmla="*/ 32 w 63"/>
                <a:gd name="T73" fmla="*/ 6 h 60"/>
                <a:gd name="T74" fmla="*/ 31 w 63"/>
                <a:gd name="T75" fmla="*/ 11 h 60"/>
                <a:gd name="T76" fmla="*/ 28 w 63"/>
                <a:gd name="T77" fmla="*/ 10 h 60"/>
                <a:gd name="T78" fmla="*/ 11 w 63"/>
                <a:gd name="T79" fmla="*/ 11 h 60"/>
                <a:gd name="T80" fmla="*/ 10 w 63"/>
                <a:gd name="T8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0">
                  <a:moveTo>
                    <a:pt x="32" y="52"/>
                  </a:moveTo>
                  <a:cubicBezTo>
                    <a:pt x="34" y="52"/>
                    <a:pt x="36" y="53"/>
                    <a:pt x="38" y="53"/>
                  </a:cubicBezTo>
                  <a:cubicBezTo>
                    <a:pt x="38" y="53"/>
                    <a:pt x="38" y="53"/>
                    <a:pt x="38" y="53"/>
                  </a:cubicBezTo>
                  <a:cubicBezTo>
                    <a:pt x="41" y="54"/>
                    <a:pt x="41" y="54"/>
                    <a:pt x="41" y="54"/>
                  </a:cubicBezTo>
                  <a:cubicBezTo>
                    <a:pt x="41" y="54"/>
                    <a:pt x="41" y="54"/>
                    <a:pt x="41" y="54"/>
                  </a:cubicBezTo>
                  <a:cubicBezTo>
                    <a:pt x="41" y="54"/>
                    <a:pt x="41" y="54"/>
                    <a:pt x="41" y="54"/>
                  </a:cubicBezTo>
                  <a:cubicBezTo>
                    <a:pt x="43" y="55"/>
                    <a:pt x="44" y="55"/>
                    <a:pt x="46" y="54"/>
                  </a:cubicBezTo>
                  <a:cubicBezTo>
                    <a:pt x="46" y="54"/>
                    <a:pt x="46" y="54"/>
                    <a:pt x="46" y="54"/>
                  </a:cubicBezTo>
                  <a:cubicBezTo>
                    <a:pt x="46" y="54"/>
                    <a:pt x="46" y="54"/>
                    <a:pt x="46" y="54"/>
                  </a:cubicBezTo>
                  <a:cubicBezTo>
                    <a:pt x="46" y="54"/>
                    <a:pt x="46" y="54"/>
                    <a:pt x="46" y="54"/>
                  </a:cubicBezTo>
                  <a:cubicBezTo>
                    <a:pt x="48" y="52"/>
                    <a:pt x="48" y="52"/>
                    <a:pt x="48" y="52"/>
                  </a:cubicBezTo>
                  <a:cubicBezTo>
                    <a:pt x="48" y="52"/>
                    <a:pt x="48" y="52"/>
                    <a:pt x="48" y="52"/>
                  </a:cubicBezTo>
                  <a:cubicBezTo>
                    <a:pt x="50" y="49"/>
                    <a:pt x="50" y="49"/>
                    <a:pt x="50" y="49"/>
                  </a:cubicBezTo>
                  <a:cubicBezTo>
                    <a:pt x="50" y="49"/>
                    <a:pt x="50" y="49"/>
                    <a:pt x="50" y="49"/>
                  </a:cubicBezTo>
                  <a:cubicBezTo>
                    <a:pt x="55" y="43"/>
                    <a:pt x="59" y="33"/>
                    <a:pt x="58" y="24"/>
                  </a:cubicBezTo>
                  <a:cubicBezTo>
                    <a:pt x="58" y="24"/>
                    <a:pt x="58" y="24"/>
                    <a:pt x="58" y="24"/>
                  </a:cubicBezTo>
                  <a:cubicBezTo>
                    <a:pt x="58" y="19"/>
                    <a:pt x="56" y="15"/>
                    <a:pt x="52" y="11"/>
                  </a:cubicBezTo>
                  <a:cubicBezTo>
                    <a:pt x="52" y="11"/>
                    <a:pt x="52" y="11"/>
                    <a:pt x="52" y="11"/>
                  </a:cubicBezTo>
                  <a:cubicBezTo>
                    <a:pt x="48" y="7"/>
                    <a:pt x="42" y="8"/>
                    <a:pt x="37" y="9"/>
                  </a:cubicBezTo>
                  <a:cubicBezTo>
                    <a:pt x="37" y="9"/>
                    <a:pt x="37" y="9"/>
                    <a:pt x="37" y="9"/>
                  </a:cubicBezTo>
                  <a:cubicBezTo>
                    <a:pt x="36" y="10"/>
                    <a:pt x="34" y="11"/>
                    <a:pt x="32" y="11"/>
                  </a:cubicBezTo>
                  <a:cubicBezTo>
                    <a:pt x="32" y="6"/>
                    <a:pt x="32" y="6"/>
                    <a:pt x="32" y="6"/>
                  </a:cubicBezTo>
                  <a:cubicBezTo>
                    <a:pt x="33" y="6"/>
                    <a:pt x="34" y="5"/>
                    <a:pt x="36" y="5"/>
                  </a:cubicBezTo>
                  <a:cubicBezTo>
                    <a:pt x="36" y="5"/>
                    <a:pt x="36" y="5"/>
                    <a:pt x="36" y="5"/>
                  </a:cubicBezTo>
                  <a:cubicBezTo>
                    <a:pt x="49" y="0"/>
                    <a:pt x="62" y="9"/>
                    <a:pt x="63" y="23"/>
                  </a:cubicBezTo>
                  <a:cubicBezTo>
                    <a:pt x="63" y="28"/>
                    <a:pt x="63" y="28"/>
                    <a:pt x="63" y="28"/>
                  </a:cubicBezTo>
                  <a:cubicBezTo>
                    <a:pt x="63" y="28"/>
                    <a:pt x="63" y="28"/>
                    <a:pt x="63" y="28"/>
                  </a:cubicBezTo>
                  <a:cubicBezTo>
                    <a:pt x="63" y="36"/>
                    <a:pt x="59" y="45"/>
                    <a:pt x="54" y="52"/>
                  </a:cubicBezTo>
                  <a:cubicBezTo>
                    <a:pt x="54" y="52"/>
                    <a:pt x="54" y="52"/>
                    <a:pt x="54" y="52"/>
                  </a:cubicBezTo>
                  <a:cubicBezTo>
                    <a:pt x="52" y="55"/>
                    <a:pt x="52" y="55"/>
                    <a:pt x="52" y="55"/>
                  </a:cubicBezTo>
                  <a:cubicBezTo>
                    <a:pt x="52" y="55"/>
                    <a:pt x="52" y="55"/>
                    <a:pt x="52" y="55"/>
                  </a:cubicBezTo>
                  <a:cubicBezTo>
                    <a:pt x="49" y="58"/>
                    <a:pt x="49" y="58"/>
                    <a:pt x="49" y="58"/>
                  </a:cubicBezTo>
                  <a:cubicBezTo>
                    <a:pt x="49" y="58"/>
                    <a:pt x="49" y="58"/>
                    <a:pt x="49" y="58"/>
                  </a:cubicBezTo>
                  <a:cubicBezTo>
                    <a:pt x="46" y="59"/>
                    <a:pt x="43" y="60"/>
                    <a:pt x="40" y="59"/>
                  </a:cubicBezTo>
                  <a:cubicBezTo>
                    <a:pt x="40" y="59"/>
                    <a:pt x="40" y="59"/>
                    <a:pt x="40" y="59"/>
                  </a:cubicBezTo>
                  <a:cubicBezTo>
                    <a:pt x="36" y="58"/>
                    <a:pt x="36" y="58"/>
                    <a:pt x="36" y="58"/>
                  </a:cubicBezTo>
                  <a:cubicBezTo>
                    <a:pt x="36" y="58"/>
                    <a:pt x="36" y="58"/>
                    <a:pt x="36" y="58"/>
                  </a:cubicBezTo>
                  <a:cubicBezTo>
                    <a:pt x="35" y="57"/>
                    <a:pt x="33" y="57"/>
                    <a:pt x="32" y="57"/>
                  </a:cubicBezTo>
                  <a:lnTo>
                    <a:pt x="32" y="52"/>
                  </a:lnTo>
                  <a:close/>
                  <a:moveTo>
                    <a:pt x="10" y="12"/>
                  </a:moveTo>
                  <a:cubicBezTo>
                    <a:pt x="9" y="13"/>
                    <a:pt x="8" y="15"/>
                    <a:pt x="7" y="16"/>
                  </a:cubicBezTo>
                  <a:cubicBezTo>
                    <a:pt x="7" y="16"/>
                    <a:pt x="7" y="16"/>
                    <a:pt x="7" y="16"/>
                  </a:cubicBezTo>
                  <a:cubicBezTo>
                    <a:pt x="5" y="23"/>
                    <a:pt x="5" y="23"/>
                    <a:pt x="5" y="23"/>
                  </a:cubicBezTo>
                  <a:cubicBezTo>
                    <a:pt x="5" y="29"/>
                    <a:pt x="5" y="29"/>
                    <a:pt x="5" y="29"/>
                  </a:cubicBezTo>
                  <a:cubicBezTo>
                    <a:pt x="6" y="37"/>
                    <a:pt x="9" y="44"/>
                    <a:pt x="13" y="50"/>
                  </a:cubicBezTo>
                  <a:cubicBezTo>
                    <a:pt x="13" y="50"/>
                    <a:pt x="13" y="50"/>
                    <a:pt x="13" y="50"/>
                  </a:cubicBezTo>
                  <a:cubicBezTo>
                    <a:pt x="17" y="54"/>
                    <a:pt x="17" y="54"/>
                    <a:pt x="17" y="54"/>
                  </a:cubicBezTo>
                  <a:cubicBezTo>
                    <a:pt x="19" y="55"/>
                    <a:pt x="20" y="55"/>
                    <a:pt x="22" y="54"/>
                  </a:cubicBezTo>
                  <a:cubicBezTo>
                    <a:pt x="22" y="54"/>
                    <a:pt x="22" y="54"/>
                    <a:pt x="22" y="54"/>
                  </a:cubicBezTo>
                  <a:cubicBezTo>
                    <a:pt x="27" y="53"/>
                    <a:pt x="27" y="53"/>
                    <a:pt x="27" y="53"/>
                  </a:cubicBezTo>
                  <a:cubicBezTo>
                    <a:pt x="29" y="52"/>
                    <a:pt x="30" y="52"/>
                    <a:pt x="32" y="52"/>
                  </a:cubicBezTo>
                  <a:cubicBezTo>
                    <a:pt x="32" y="57"/>
                    <a:pt x="32" y="57"/>
                    <a:pt x="32" y="57"/>
                  </a:cubicBezTo>
                  <a:cubicBezTo>
                    <a:pt x="31" y="57"/>
                    <a:pt x="30" y="57"/>
                    <a:pt x="29" y="57"/>
                  </a:cubicBezTo>
                  <a:cubicBezTo>
                    <a:pt x="29" y="57"/>
                    <a:pt x="29" y="57"/>
                    <a:pt x="29" y="57"/>
                  </a:cubicBezTo>
                  <a:cubicBezTo>
                    <a:pt x="24" y="59"/>
                    <a:pt x="24" y="59"/>
                    <a:pt x="24" y="59"/>
                  </a:cubicBezTo>
                  <a:cubicBezTo>
                    <a:pt x="24" y="59"/>
                    <a:pt x="24" y="59"/>
                    <a:pt x="24" y="59"/>
                  </a:cubicBezTo>
                  <a:cubicBezTo>
                    <a:pt x="20" y="60"/>
                    <a:pt x="17" y="59"/>
                    <a:pt x="15" y="58"/>
                  </a:cubicBezTo>
                  <a:cubicBezTo>
                    <a:pt x="15" y="58"/>
                    <a:pt x="15" y="58"/>
                    <a:pt x="15" y="58"/>
                  </a:cubicBezTo>
                  <a:cubicBezTo>
                    <a:pt x="10" y="53"/>
                    <a:pt x="10" y="53"/>
                    <a:pt x="10" y="53"/>
                  </a:cubicBezTo>
                  <a:cubicBezTo>
                    <a:pt x="10" y="53"/>
                    <a:pt x="10" y="53"/>
                    <a:pt x="10" y="53"/>
                  </a:cubicBezTo>
                  <a:cubicBezTo>
                    <a:pt x="5" y="46"/>
                    <a:pt x="1" y="38"/>
                    <a:pt x="0" y="30"/>
                  </a:cubicBezTo>
                  <a:cubicBezTo>
                    <a:pt x="0" y="30"/>
                    <a:pt x="0" y="30"/>
                    <a:pt x="0" y="30"/>
                  </a:cubicBezTo>
                  <a:cubicBezTo>
                    <a:pt x="0" y="24"/>
                    <a:pt x="0" y="24"/>
                    <a:pt x="0" y="24"/>
                  </a:cubicBezTo>
                  <a:cubicBezTo>
                    <a:pt x="0" y="24"/>
                    <a:pt x="0" y="24"/>
                    <a:pt x="0" y="24"/>
                  </a:cubicBezTo>
                  <a:cubicBezTo>
                    <a:pt x="0" y="24"/>
                    <a:pt x="0" y="24"/>
                    <a:pt x="0" y="24"/>
                  </a:cubicBezTo>
                  <a:cubicBezTo>
                    <a:pt x="0" y="23"/>
                    <a:pt x="0" y="23"/>
                    <a:pt x="0" y="23"/>
                  </a:cubicBezTo>
                  <a:cubicBezTo>
                    <a:pt x="1" y="20"/>
                    <a:pt x="1" y="17"/>
                    <a:pt x="3" y="14"/>
                  </a:cubicBezTo>
                  <a:cubicBezTo>
                    <a:pt x="3" y="14"/>
                    <a:pt x="3" y="14"/>
                    <a:pt x="3" y="14"/>
                  </a:cubicBezTo>
                  <a:cubicBezTo>
                    <a:pt x="3" y="14"/>
                    <a:pt x="3" y="14"/>
                    <a:pt x="3" y="14"/>
                  </a:cubicBezTo>
                  <a:cubicBezTo>
                    <a:pt x="4" y="12"/>
                    <a:pt x="6" y="9"/>
                    <a:pt x="8" y="7"/>
                  </a:cubicBezTo>
                  <a:cubicBezTo>
                    <a:pt x="8" y="7"/>
                    <a:pt x="8" y="7"/>
                    <a:pt x="8" y="7"/>
                  </a:cubicBezTo>
                  <a:cubicBezTo>
                    <a:pt x="15" y="2"/>
                    <a:pt x="22" y="3"/>
                    <a:pt x="30" y="5"/>
                  </a:cubicBezTo>
                  <a:cubicBezTo>
                    <a:pt x="30" y="5"/>
                    <a:pt x="30" y="5"/>
                    <a:pt x="30" y="5"/>
                  </a:cubicBezTo>
                  <a:cubicBezTo>
                    <a:pt x="31" y="6"/>
                    <a:pt x="31" y="6"/>
                    <a:pt x="32" y="6"/>
                  </a:cubicBezTo>
                  <a:cubicBezTo>
                    <a:pt x="32" y="11"/>
                    <a:pt x="32" y="11"/>
                    <a:pt x="32" y="11"/>
                  </a:cubicBezTo>
                  <a:cubicBezTo>
                    <a:pt x="32" y="11"/>
                    <a:pt x="31" y="11"/>
                    <a:pt x="31" y="11"/>
                  </a:cubicBezTo>
                  <a:cubicBezTo>
                    <a:pt x="31" y="11"/>
                    <a:pt x="31" y="11"/>
                    <a:pt x="31" y="11"/>
                  </a:cubicBezTo>
                  <a:cubicBezTo>
                    <a:pt x="28" y="10"/>
                    <a:pt x="28" y="10"/>
                    <a:pt x="28" y="10"/>
                  </a:cubicBezTo>
                  <a:cubicBezTo>
                    <a:pt x="28" y="10"/>
                    <a:pt x="28" y="10"/>
                    <a:pt x="28" y="10"/>
                  </a:cubicBezTo>
                  <a:cubicBezTo>
                    <a:pt x="22" y="8"/>
                    <a:pt x="17" y="7"/>
                    <a:pt x="11" y="11"/>
                  </a:cubicBezTo>
                  <a:cubicBezTo>
                    <a:pt x="11" y="11"/>
                    <a:pt x="11" y="11"/>
                    <a:pt x="11" y="11"/>
                  </a:cubicBezTo>
                  <a:cubicBezTo>
                    <a:pt x="10" y="12"/>
                    <a:pt x="10" y="12"/>
                    <a:pt x="10" y="1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8" name="Freeform 326"/>
            <p:cNvSpPr>
              <a:spLocks noEditPoints="1"/>
            </p:cNvSpPr>
            <p:nvPr/>
          </p:nvSpPr>
          <p:spPr bwMode="auto">
            <a:xfrm>
              <a:off x="6020063" y="4201273"/>
              <a:ext cx="46983" cy="50598"/>
            </a:xfrm>
            <a:custGeom>
              <a:avLst/>
              <a:gdLst>
                <a:gd name="T0" fmla="*/ 9 w 18"/>
                <a:gd name="T1" fmla="*/ 13 h 20"/>
                <a:gd name="T2" fmla="*/ 10 w 18"/>
                <a:gd name="T3" fmla="*/ 14 h 20"/>
                <a:gd name="T4" fmla="*/ 10 w 18"/>
                <a:gd name="T5" fmla="*/ 14 h 20"/>
                <a:gd name="T6" fmla="*/ 13 w 18"/>
                <a:gd name="T7" fmla="*/ 15 h 20"/>
                <a:gd name="T8" fmla="*/ 13 w 18"/>
                <a:gd name="T9" fmla="*/ 15 h 20"/>
                <a:gd name="T10" fmla="*/ 13 w 18"/>
                <a:gd name="T11" fmla="*/ 13 h 20"/>
                <a:gd name="T12" fmla="*/ 11 w 18"/>
                <a:gd name="T13" fmla="*/ 10 h 20"/>
                <a:gd name="T14" fmla="*/ 9 w 18"/>
                <a:gd name="T15" fmla="*/ 7 h 20"/>
                <a:gd name="T16" fmla="*/ 9 w 18"/>
                <a:gd name="T17" fmla="*/ 2 h 20"/>
                <a:gd name="T18" fmla="*/ 10 w 18"/>
                <a:gd name="T19" fmla="*/ 2 h 20"/>
                <a:gd name="T20" fmla="*/ 15 w 18"/>
                <a:gd name="T21" fmla="*/ 7 h 20"/>
                <a:gd name="T22" fmla="*/ 17 w 18"/>
                <a:gd name="T23" fmla="*/ 12 h 20"/>
                <a:gd name="T24" fmla="*/ 18 w 18"/>
                <a:gd name="T25" fmla="*/ 18 h 20"/>
                <a:gd name="T26" fmla="*/ 18 w 18"/>
                <a:gd name="T27" fmla="*/ 18 h 20"/>
                <a:gd name="T28" fmla="*/ 17 w 18"/>
                <a:gd name="T29" fmla="*/ 19 h 20"/>
                <a:gd name="T30" fmla="*/ 16 w 18"/>
                <a:gd name="T31" fmla="*/ 20 h 20"/>
                <a:gd name="T32" fmla="*/ 15 w 18"/>
                <a:gd name="T33" fmla="*/ 20 h 20"/>
                <a:gd name="T34" fmla="*/ 13 w 18"/>
                <a:gd name="T35" fmla="*/ 20 h 20"/>
                <a:gd name="T36" fmla="*/ 11 w 18"/>
                <a:gd name="T37" fmla="*/ 20 h 20"/>
                <a:gd name="T38" fmla="*/ 9 w 18"/>
                <a:gd name="T39" fmla="*/ 19 h 20"/>
                <a:gd name="T40" fmla="*/ 9 w 18"/>
                <a:gd name="T41" fmla="*/ 13 h 20"/>
                <a:gd name="T42" fmla="*/ 8 w 18"/>
                <a:gd name="T43" fmla="*/ 12 h 20"/>
                <a:gd name="T44" fmla="*/ 9 w 18"/>
                <a:gd name="T45" fmla="*/ 13 h 20"/>
                <a:gd name="T46" fmla="*/ 9 w 18"/>
                <a:gd name="T47" fmla="*/ 19 h 20"/>
                <a:gd name="T48" fmla="*/ 8 w 18"/>
                <a:gd name="T49" fmla="*/ 18 h 20"/>
                <a:gd name="T50" fmla="*/ 7 w 18"/>
                <a:gd name="T51" fmla="*/ 18 h 20"/>
                <a:gd name="T52" fmla="*/ 4 w 18"/>
                <a:gd name="T53" fmla="*/ 15 h 20"/>
                <a:gd name="T54" fmla="*/ 1 w 18"/>
                <a:gd name="T55" fmla="*/ 11 h 20"/>
                <a:gd name="T56" fmla="*/ 0 w 18"/>
                <a:gd name="T57" fmla="*/ 6 h 20"/>
                <a:gd name="T58" fmla="*/ 0 w 18"/>
                <a:gd name="T59" fmla="*/ 4 h 20"/>
                <a:gd name="T60" fmla="*/ 0 w 18"/>
                <a:gd name="T61" fmla="*/ 2 h 20"/>
                <a:gd name="T62" fmla="*/ 2 w 18"/>
                <a:gd name="T63" fmla="*/ 0 h 20"/>
                <a:gd name="T64" fmla="*/ 2 w 18"/>
                <a:gd name="T65" fmla="*/ 0 h 20"/>
                <a:gd name="T66" fmla="*/ 2 w 18"/>
                <a:gd name="T67" fmla="*/ 0 h 20"/>
                <a:gd name="T68" fmla="*/ 3 w 18"/>
                <a:gd name="T69" fmla="*/ 0 h 20"/>
                <a:gd name="T70" fmla="*/ 3 w 18"/>
                <a:gd name="T71" fmla="*/ 0 h 20"/>
                <a:gd name="T72" fmla="*/ 3 w 18"/>
                <a:gd name="T73" fmla="*/ 0 h 20"/>
                <a:gd name="T74" fmla="*/ 9 w 18"/>
                <a:gd name="T75" fmla="*/ 2 h 20"/>
                <a:gd name="T76" fmla="*/ 9 w 18"/>
                <a:gd name="T77" fmla="*/ 7 h 20"/>
                <a:gd name="T78" fmla="*/ 7 w 18"/>
                <a:gd name="T79" fmla="*/ 6 h 20"/>
                <a:gd name="T80" fmla="*/ 4 w 18"/>
                <a:gd name="T81" fmla="*/ 5 h 20"/>
                <a:gd name="T82" fmla="*/ 4 w 18"/>
                <a:gd name="T83" fmla="*/ 6 h 20"/>
                <a:gd name="T84" fmla="*/ 6 w 18"/>
                <a:gd name="T85" fmla="*/ 9 h 20"/>
                <a:gd name="T86" fmla="*/ 8 w 18"/>
                <a:gd name="T8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0">
                  <a:moveTo>
                    <a:pt x="9" y="13"/>
                  </a:moveTo>
                  <a:cubicBezTo>
                    <a:pt x="9" y="13"/>
                    <a:pt x="10" y="14"/>
                    <a:pt x="10" y="14"/>
                  </a:cubicBezTo>
                  <a:cubicBezTo>
                    <a:pt x="10" y="14"/>
                    <a:pt x="10" y="14"/>
                    <a:pt x="10" y="14"/>
                  </a:cubicBezTo>
                  <a:cubicBezTo>
                    <a:pt x="11" y="15"/>
                    <a:pt x="12" y="15"/>
                    <a:pt x="13" y="15"/>
                  </a:cubicBezTo>
                  <a:cubicBezTo>
                    <a:pt x="13" y="15"/>
                    <a:pt x="13" y="15"/>
                    <a:pt x="13" y="15"/>
                  </a:cubicBezTo>
                  <a:cubicBezTo>
                    <a:pt x="13" y="15"/>
                    <a:pt x="13" y="14"/>
                    <a:pt x="13" y="13"/>
                  </a:cubicBezTo>
                  <a:cubicBezTo>
                    <a:pt x="12" y="12"/>
                    <a:pt x="12" y="11"/>
                    <a:pt x="11" y="10"/>
                  </a:cubicBezTo>
                  <a:cubicBezTo>
                    <a:pt x="10" y="9"/>
                    <a:pt x="10" y="8"/>
                    <a:pt x="9" y="7"/>
                  </a:cubicBezTo>
                  <a:cubicBezTo>
                    <a:pt x="9" y="2"/>
                    <a:pt x="9" y="2"/>
                    <a:pt x="9" y="2"/>
                  </a:cubicBezTo>
                  <a:cubicBezTo>
                    <a:pt x="9" y="2"/>
                    <a:pt x="9" y="2"/>
                    <a:pt x="10" y="2"/>
                  </a:cubicBezTo>
                  <a:cubicBezTo>
                    <a:pt x="12" y="3"/>
                    <a:pt x="13" y="5"/>
                    <a:pt x="15" y="7"/>
                  </a:cubicBezTo>
                  <a:cubicBezTo>
                    <a:pt x="16" y="8"/>
                    <a:pt x="17" y="10"/>
                    <a:pt x="17" y="12"/>
                  </a:cubicBezTo>
                  <a:cubicBezTo>
                    <a:pt x="18" y="14"/>
                    <a:pt x="18" y="16"/>
                    <a:pt x="18" y="18"/>
                  </a:cubicBezTo>
                  <a:cubicBezTo>
                    <a:pt x="18" y="18"/>
                    <a:pt x="18" y="18"/>
                    <a:pt x="18" y="18"/>
                  </a:cubicBezTo>
                  <a:cubicBezTo>
                    <a:pt x="18" y="18"/>
                    <a:pt x="18" y="19"/>
                    <a:pt x="17" y="19"/>
                  </a:cubicBezTo>
                  <a:cubicBezTo>
                    <a:pt x="17" y="20"/>
                    <a:pt x="16" y="20"/>
                    <a:pt x="16" y="20"/>
                  </a:cubicBezTo>
                  <a:cubicBezTo>
                    <a:pt x="15" y="20"/>
                    <a:pt x="15" y="20"/>
                    <a:pt x="15" y="20"/>
                  </a:cubicBezTo>
                  <a:cubicBezTo>
                    <a:pt x="15" y="20"/>
                    <a:pt x="14" y="20"/>
                    <a:pt x="13" y="20"/>
                  </a:cubicBezTo>
                  <a:cubicBezTo>
                    <a:pt x="13" y="20"/>
                    <a:pt x="12" y="20"/>
                    <a:pt x="11" y="20"/>
                  </a:cubicBezTo>
                  <a:cubicBezTo>
                    <a:pt x="10" y="20"/>
                    <a:pt x="10" y="19"/>
                    <a:pt x="9" y="19"/>
                  </a:cubicBezTo>
                  <a:lnTo>
                    <a:pt x="9" y="13"/>
                  </a:lnTo>
                  <a:close/>
                  <a:moveTo>
                    <a:pt x="8" y="12"/>
                  </a:moveTo>
                  <a:cubicBezTo>
                    <a:pt x="8" y="12"/>
                    <a:pt x="9" y="13"/>
                    <a:pt x="9" y="13"/>
                  </a:cubicBezTo>
                  <a:cubicBezTo>
                    <a:pt x="9" y="19"/>
                    <a:pt x="9" y="19"/>
                    <a:pt x="9" y="19"/>
                  </a:cubicBezTo>
                  <a:cubicBezTo>
                    <a:pt x="8" y="19"/>
                    <a:pt x="8" y="18"/>
                    <a:pt x="8" y="18"/>
                  </a:cubicBezTo>
                  <a:cubicBezTo>
                    <a:pt x="7" y="18"/>
                    <a:pt x="7" y="18"/>
                    <a:pt x="7" y="18"/>
                  </a:cubicBezTo>
                  <a:cubicBezTo>
                    <a:pt x="6" y="17"/>
                    <a:pt x="5" y="16"/>
                    <a:pt x="4" y="15"/>
                  </a:cubicBezTo>
                  <a:cubicBezTo>
                    <a:pt x="3" y="14"/>
                    <a:pt x="2" y="13"/>
                    <a:pt x="1" y="11"/>
                  </a:cubicBezTo>
                  <a:cubicBezTo>
                    <a:pt x="1" y="10"/>
                    <a:pt x="0" y="8"/>
                    <a:pt x="0" y="6"/>
                  </a:cubicBezTo>
                  <a:cubicBezTo>
                    <a:pt x="0" y="6"/>
                    <a:pt x="0" y="5"/>
                    <a:pt x="0" y="4"/>
                  </a:cubicBezTo>
                  <a:cubicBezTo>
                    <a:pt x="0" y="3"/>
                    <a:pt x="0" y="3"/>
                    <a:pt x="0" y="2"/>
                  </a:cubicBezTo>
                  <a:cubicBezTo>
                    <a:pt x="0" y="1"/>
                    <a:pt x="1"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5" y="0"/>
                    <a:pt x="7" y="1"/>
                    <a:pt x="9" y="2"/>
                  </a:cubicBezTo>
                  <a:cubicBezTo>
                    <a:pt x="9" y="7"/>
                    <a:pt x="9" y="7"/>
                    <a:pt x="9" y="7"/>
                  </a:cubicBezTo>
                  <a:cubicBezTo>
                    <a:pt x="8" y="7"/>
                    <a:pt x="8" y="7"/>
                    <a:pt x="7" y="6"/>
                  </a:cubicBezTo>
                  <a:cubicBezTo>
                    <a:pt x="6" y="6"/>
                    <a:pt x="5" y="5"/>
                    <a:pt x="4" y="5"/>
                  </a:cubicBezTo>
                  <a:cubicBezTo>
                    <a:pt x="4" y="5"/>
                    <a:pt x="4" y="5"/>
                    <a:pt x="4" y="6"/>
                  </a:cubicBezTo>
                  <a:cubicBezTo>
                    <a:pt x="5" y="7"/>
                    <a:pt x="5" y="8"/>
                    <a:pt x="6" y="9"/>
                  </a:cubicBezTo>
                  <a:cubicBezTo>
                    <a:pt x="6" y="10"/>
                    <a:pt x="7" y="11"/>
                    <a:pt x="8" y="12"/>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19" name="Freeform 328"/>
            <p:cNvSpPr>
              <a:spLocks noEditPoints="1"/>
            </p:cNvSpPr>
            <p:nvPr/>
          </p:nvSpPr>
          <p:spPr bwMode="auto">
            <a:xfrm>
              <a:off x="6173664" y="3212818"/>
              <a:ext cx="66862" cy="108424"/>
            </a:xfrm>
            <a:custGeom>
              <a:avLst/>
              <a:gdLst>
                <a:gd name="T0" fmla="*/ 13 w 26"/>
                <a:gd name="T1" fmla="*/ 37 h 42"/>
                <a:gd name="T2" fmla="*/ 17 w 26"/>
                <a:gd name="T3" fmla="*/ 37 h 42"/>
                <a:gd name="T4" fmla="*/ 21 w 26"/>
                <a:gd name="T5" fmla="*/ 37 h 42"/>
                <a:gd name="T6" fmla="*/ 21 w 26"/>
                <a:gd name="T7" fmla="*/ 5 h 42"/>
                <a:gd name="T8" fmla="*/ 17 w 26"/>
                <a:gd name="T9" fmla="*/ 5 h 42"/>
                <a:gd name="T10" fmla="*/ 13 w 26"/>
                <a:gd name="T11" fmla="*/ 5 h 42"/>
                <a:gd name="T12" fmla="*/ 13 w 26"/>
                <a:gd name="T13" fmla="*/ 0 h 42"/>
                <a:gd name="T14" fmla="*/ 17 w 26"/>
                <a:gd name="T15" fmla="*/ 0 h 42"/>
                <a:gd name="T16" fmla="*/ 23 w 26"/>
                <a:gd name="T17" fmla="*/ 0 h 42"/>
                <a:gd name="T18" fmla="*/ 26 w 26"/>
                <a:gd name="T19" fmla="*/ 2 h 42"/>
                <a:gd name="T20" fmla="*/ 26 w 26"/>
                <a:gd name="T21" fmla="*/ 39 h 42"/>
                <a:gd name="T22" fmla="*/ 23 w 26"/>
                <a:gd name="T23" fmla="*/ 42 h 42"/>
                <a:gd name="T24" fmla="*/ 17 w 26"/>
                <a:gd name="T25" fmla="*/ 42 h 42"/>
                <a:gd name="T26" fmla="*/ 13 w 26"/>
                <a:gd name="T27" fmla="*/ 42 h 42"/>
                <a:gd name="T28" fmla="*/ 13 w 26"/>
                <a:gd name="T29" fmla="*/ 37 h 42"/>
                <a:gd name="T30" fmla="*/ 5 w 26"/>
                <a:gd name="T31" fmla="*/ 11 h 42"/>
                <a:gd name="T32" fmla="*/ 5 w 26"/>
                <a:gd name="T33" fmla="*/ 11 h 42"/>
                <a:gd name="T34" fmla="*/ 5 w 26"/>
                <a:gd name="T35" fmla="*/ 12 h 42"/>
                <a:gd name="T36" fmla="*/ 5 w 26"/>
                <a:gd name="T37" fmla="*/ 24 h 42"/>
                <a:gd name="T38" fmla="*/ 5 w 26"/>
                <a:gd name="T39" fmla="*/ 30 h 42"/>
                <a:gd name="T40" fmla="*/ 8 w 26"/>
                <a:gd name="T41" fmla="*/ 35 h 42"/>
                <a:gd name="T42" fmla="*/ 8 w 26"/>
                <a:gd name="T43" fmla="*/ 35 h 42"/>
                <a:gd name="T44" fmla="*/ 13 w 26"/>
                <a:gd name="T45" fmla="*/ 37 h 42"/>
                <a:gd name="T46" fmla="*/ 13 w 26"/>
                <a:gd name="T47" fmla="*/ 42 h 42"/>
                <a:gd name="T48" fmla="*/ 6 w 26"/>
                <a:gd name="T49" fmla="*/ 39 h 42"/>
                <a:gd name="T50" fmla="*/ 6 w 26"/>
                <a:gd name="T51" fmla="*/ 39 h 42"/>
                <a:gd name="T52" fmla="*/ 0 w 26"/>
                <a:gd name="T53" fmla="*/ 30 h 42"/>
                <a:gd name="T54" fmla="*/ 0 w 26"/>
                <a:gd name="T55" fmla="*/ 24 h 42"/>
                <a:gd name="T56" fmla="*/ 0 w 26"/>
                <a:gd name="T57" fmla="*/ 12 h 42"/>
                <a:gd name="T58" fmla="*/ 0 w 26"/>
                <a:gd name="T59" fmla="*/ 11 h 42"/>
                <a:gd name="T60" fmla="*/ 1 w 26"/>
                <a:gd name="T61" fmla="*/ 9 h 42"/>
                <a:gd name="T62" fmla="*/ 7 w 26"/>
                <a:gd name="T63" fmla="*/ 2 h 42"/>
                <a:gd name="T64" fmla="*/ 13 w 26"/>
                <a:gd name="T65" fmla="*/ 0 h 42"/>
                <a:gd name="T66" fmla="*/ 13 w 26"/>
                <a:gd name="T67" fmla="*/ 5 h 42"/>
                <a:gd name="T68" fmla="*/ 9 w 26"/>
                <a:gd name="T69" fmla="*/ 7 h 42"/>
                <a:gd name="T70" fmla="*/ 5 w 26"/>
                <a:gd name="T71"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2">
                  <a:moveTo>
                    <a:pt x="13" y="37"/>
                  </a:moveTo>
                  <a:cubicBezTo>
                    <a:pt x="14" y="37"/>
                    <a:pt x="16" y="37"/>
                    <a:pt x="17" y="37"/>
                  </a:cubicBezTo>
                  <a:cubicBezTo>
                    <a:pt x="21" y="37"/>
                    <a:pt x="21" y="37"/>
                    <a:pt x="21" y="37"/>
                  </a:cubicBezTo>
                  <a:cubicBezTo>
                    <a:pt x="21" y="5"/>
                    <a:pt x="21" y="5"/>
                    <a:pt x="21" y="5"/>
                  </a:cubicBezTo>
                  <a:cubicBezTo>
                    <a:pt x="17" y="5"/>
                    <a:pt x="17" y="5"/>
                    <a:pt x="17" y="5"/>
                  </a:cubicBezTo>
                  <a:cubicBezTo>
                    <a:pt x="16" y="5"/>
                    <a:pt x="14" y="5"/>
                    <a:pt x="13" y="5"/>
                  </a:cubicBezTo>
                  <a:cubicBezTo>
                    <a:pt x="13" y="0"/>
                    <a:pt x="13" y="0"/>
                    <a:pt x="13" y="0"/>
                  </a:cubicBezTo>
                  <a:cubicBezTo>
                    <a:pt x="14" y="0"/>
                    <a:pt x="16" y="0"/>
                    <a:pt x="17" y="0"/>
                  </a:cubicBezTo>
                  <a:cubicBezTo>
                    <a:pt x="23" y="0"/>
                    <a:pt x="23" y="0"/>
                    <a:pt x="23" y="0"/>
                  </a:cubicBezTo>
                  <a:cubicBezTo>
                    <a:pt x="25" y="0"/>
                    <a:pt x="26" y="1"/>
                    <a:pt x="26" y="2"/>
                  </a:cubicBezTo>
                  <a:cubicBezTo>
                    <a:pt x="26" y="39"/>
                    <a:pt x="26" y="39"/>
                    <a:pt x="26" y="39"/>
                  </a:cubicBezTo>
                  <a:cubicBezTo>
                    <a:pt x="26" y="41"/>
                    <a:pt x="25" y="42"/>
                    <a:pt x="23" y="42"/>
                  </a:cubicBezTo>
                  <a:cubicBezTo>
                    <a:pt x="17" y="42"/>
                    <a:pt x="17" y="42"/>
                    <a:pt x="17" y="42"/>
                  </a:cubicBezTo>
                  <a:cubicBezTo>
                    <a:pt x="16" y="42"/>
                    <a:pt x="14" y="42"/>
                    <a:pt x="13" y="42"/>
                  </a:cubicBezTo>
                  <a:lnTo>
                    <a:pt x="13" y="37"/>
                  </a:lnTo>
                  <a:close/>
                  <a:moveTo>
                    <a:pt x="5" y="11"/>
                  </a:moveTo>
                  <a:cubicBezTo>
                    <a:pt x="5" y="11"/>
                    <a:pt x="5" y="11"/>
                    <a:pt x="5" y="11"/>
                  </a:cubicBezTo>
                  <a:cubicBezTo>
                    <a:pt x="5" y="12"/>
                    <a:pt x="5" y="12"/>
                    <a:pt x="5" y="12"/>
                  </a:cubicBezTo>
                  <a:cubicBezTo>
                    <a:pt x="5" y="24"/>
                    <a:pt x="5" y="24"/>
                    <a:pt x="5" y="24"/>
                  </a:cubicBezTo>
                  <a:cubicBezTo>
                    <a:pt x="5" y="30"/>
                    <a:pt x="5" y="30"/>
                    <a:pt x="5" y="30"/>
                  </a:cubicBezTo>
                  <a:cubicBezTo>
                    <a:pt x="5" y="32"/>
                    <a:pt x="6" y="33"/>
                    <a:pt x="8" y="35"/>
                  </a:cubicBezTo>
                  <a:cubicBezTo>
                    <a:pt x="8" y="35"/>
                    <a:pt x="8" y="35"/>
                    <a:pt x="8" y="35"/>
                  </a:cubicBezTo>
                  <a:cubicBezTo>
                    <a:pt x="10" y="36"/>
                    <a:pt x="11" y="36"/>
                    <a:pt x="13" y="37"/>
                  </a:cubicBezTo>
                  <a:cubicBezTo>
                    <a:pt x="13" y="42"/>
                    <a:pt x="13" y="42"/>
                    <a:pt x="13" y="42"/>
                  </a:cubicBezTo>
                  <a:cubicBezTo>
                    <a:pt x="10" y="41"/>
                    <a:pt x="8" y="40"/>
                    <a:pt x="6" y="39"/>
                  </a:cubicBezTo>
                  <a:cubicBezTo>
                    <a:pt x="6" y="39"/>
                    <a:pt x="6" y="39"/>
                    <a:pt x="6" y="39"/>
                  </a:cubicBezTo>
                  <a:cubicBezTo>
                    <a:pt x="2" y="36"/>
                    <a:pt x="0" y="33"/>
                    <a:pt x="0" y="30"/>
                  </a:cubicBezTo>
                  <a:cubicBezTo>
                    <a:pt x="0" y="24"/>
                    <a:pt x="0" y="24"/>
                    <a:pt x="0" y="24"/>
                  </a:cubicBezTo>
                  <a:cubicBezTo>
                    <a:pt x="0" y="12"/>
                    <a:pt x="0" y="12"/>
                    <a:pt x="0" y="12"/>
                  </a:cubicBezTo>
                  <a:cubicBezTo>
                    <a:pt x="0" y="12"/>
                    <a:pt x="0" y="11"/>
                    <a:pt x="0" y="11"/>
                  </a:cubicBezTo>
                  <a:cubicBezTo>
                    <a:pt x="0" y="10"/>
                    <a:pt x="1" y="10"/>
                    <a:pt x="1" y="9"/>
                  </a:cubicBezTo>
                  <a:cubicBezTo>
                    <a:pt x="2" y="7"/>
                    <a:pt x="4" y="4"/>
                    <a:pt x="7" y="2"/>
                  </a:cubicBezTo>
                  <a:cubicBezTo>
                    <a:pt x="9" y="1"/>
                    <a:pt x="11" y="1"/>
                    <a:pt x="13" y="0"/>
                  </a:cubicBezTo>
                  <a:cubicBezTo>
                    <a:pt x="13" y="5"/>
                    <a:pt x="13" y="5"/>
                    <a:pt x="13" y="5"/>
                  </a:cubicBezTo>
                  <a:cubicBezTo>
                    <a:pt x="12" y="5"/>
                    <a:pt x="10" y="6"/>
                    <a:pt x="9" y="7"/>
                  </a:cubicBezTo>
                  <a:cubicBezTo>
                    <a:pt x="7" y="8"/>
                    <a:pt x="6" y="9"/>
                    <a:pt x="5" y="1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0" name="Freeform 329"/>
            <p:cNvSpPr>
              <a:spLocks noEditPoints="1"/>
            </p:cNvSpPr>
            <p:nvPr/>
          </p:nvSpPr>
          <p:spPr bwMode="auto">
            <a:xfrm>
              <a:off x="6321840" y="3212818"/>
              <a:ext cx="63247" cy="108424"/>
            </a:xfrm>
            <a:custGeom>
              <a:avLst/>
              <a:gdLst>
                <a:gd name="T0" fmla="*/ 20 w 25"/>
                <a:gd name="T1" fmla="*/ 30 h 42"/>
                <a:gd name="T2" fmla="*/ 20 w 25"/>
                <a:gd name="T3" fmla="*/ 24 h 42"/>
                <a:gd name="T4" fmla="*/ 20 w 25"/>
                <a:gd name="T5" fmla="*/ 12 h 42"/>
                <a:gd name="T6" fmla="*/ 20 w 25"/>
                <a:gd name="T7" fmla="*/ 12 h 42"/>
                <a:gd name="T8" fmla="*/ 20 w 25"/>
                <a:gd name="T9" fmla="*/ 11 h 42"/>
                <a:gd name="T10" fmla="*/ 20 w 25"/>
                <a:gd name="T11" fmla="*/ 11 h 42"/>
                <a:gd name="T12" fmla="*/ 16 w 25"/>
                <a:gd name="T13" fmla="*/ 7 h 42"/>
                <a:gd name="T14" fmla="*/ 12 w 25"/>
                <a:gd name="T15" fmla="*/ 5 h 42"/>
                <a:gd name="T16" fmla="*/ 12 w 25"/>
                <a:gd name="T17" fmla="*/ 0 h 42"/>
                <a:gd name="T18" fmla="*/ 19 w 25"/>
                <a:gd name="T19" fmla="*/ 3 h 42"/>
                <a:gd name="T20" fmla="*/ 25 w 25"/>
                <a:gd name="T21" fmla="*/ 10 h 42"/>
                <a:gd name="T22" fmla="*/ 25 w 25"/>
                <a:gd name="T23" fmla="*/ 10 h 42"/>
                <a:gd name="T24" fmla="*/ 25 w 25"/>
                <a:gd name="T25" fmla="*/ 11 h 42"/>
                <a:gd name="T26" fmla="*/ 25 w 25"/>
                <a:gd name="T27" fmla="*/ 12 h 42"/>
                <a:gd name="T28" fmla="*/ 25 w 25"/>
                <a:gd name="T29" fmla="*/ 24 h 42"/>
                <a:gd name="T30" fmla="*/ 25 w 25"/>
                <a:gd name="T31" fmla="*/ 30 h 42"/>
                <a:gd name="T32" fmla="*/ 20 w 25"/>
                <a:gd name="T33" fmla="*/ 39 h 42"/>
                <a:gd name="T34" fmla="*/ 12 w 25"/>
                <a:gd name="T35" fmla="*/ 42 h 42"/>
                <a:gd name="T36" fmla="*/ 12 w 25"/>
                <a:gd name="T37" fmla="*/ 37 h 42"/>
                <a:gd name="T38" fmla="*/ 17 w 25"/>
                <a:gd name="T39" fmla="*/ 35 h 42"/>
                <a:gd name="T40" fmla="*/ 20 w 25"/>
                <a:gd name="T41" fmla="*/ 30 h 42"/>
                <a:gd name="T42" fmla="*/ 12 w 25"/>
                <a:gd name="T43" fmla="*/ 5 h 42"/>
                <a:gd name="T44" fmla="*/ 8 w 25"/>
                <a:gd name="T45" fmla="*/ 5 h 42"/>
                <a:gd name="T46" fmla="*/ 4 w 25"/>
                <a:gd name="T47" fmla="*/ 5 h 42"/>
                <a:gd name="T48" fmla="*/ 4 w 25"/>
                <a:gd name="T49" fmla="*/ 37 h 42"/>
                <a:gd name="T50" fmla="*/ 8 w 25"/>
                <a:gd name="T51" fmla="*/ 37 h 42"/>
                <a:gd name="T52" fmla="*/ 12 w 25"/>
                <a:gd name="T53" fmla="*/ 37 h 42"/>
                <a:gd name="T54" fmla="*/ 12 w 25"/>
                <a:gd name="T55" fmla="*/ 42 h 42"/>
                <a:gd name="T56" fmla="*/ 8 w 25"/>
                <a:gd name="T57" fmla="*/ 42 h 42"/>
                <a:gd name="T58" fmla="*/ 2 w 25"/>
                <a:gd name="T59" fmla="*/ 42 h 42"/>
                <a:gd name="T60" fmla="*/ 0 w 25"/>
                <a:gd name="T61" fmla="*/ 39 h 42"/>
                <a:gd name="T62" fmla="*/ 0 w 25"/>
                <a:gd name="T63" fmla="*/ 2 h 42"/>
                <a:gd name="T64" fmla="*/ 2 w 25"/>
                <a:gd name="T65" fmla="*/ 0 h 42"/>
                <a:gd name="T66" fmla="*/ 8 w 25"/>
                <a:gd name="T67" fmla="*/ 0 h 42"/>
                <a:gd name="T68" fmla="*/ 12 w 25"/>
                <a:gd name="T69" fmla="*/ 0 h 42"/>
                <a:gd name="T70" fmla="*/ 12 w 25"/>
                <a:gd name="T7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42">
                  <a:moveTo>
                    <a:pt x="20" y="30"/>
                  </a:moveTo>
                  <a:cubicBezTo>
                    <a:pt x="20" y="24"/>
                    <a:pt x="20" y="24"/>
                    <a:pt x="20" y="24"/>
                  </a:cubicBezTo>
                  <a:cubicBezTo>
                    <a:pt x="20" y="12"/>
                    <a:pt x="20" y="12"/>
                    <a:pt x="20" y="12"/>
                  </a:cubicBezTo>
                  <a:cubicBezTo>
                    <a:pt x="20" y="12"/>
                    <a:pt x="20" y="12"/>
                    <a:pt x="20" y="12"/>
                  </a:cubicBezTo>
                  <a:cubicBezTo>
                    <a:pt x="20" y="12"/>
                    <a:pt x="20" y="11"/>
                    <a:pt x="20" y="11"/>
                  </a:cubicBezTo>
                  <a:cubicBezTo>
                    <a:pt x="20" y="11"/>
                    <a:pt x="20" y="11"/>
                    <a:pt x="20" y="11"/>
                  </a:cubicBezTo>
                  <a:cubicBezTo>
                    <a:pt x="20" y="10"/>
                    <a:pt x="18" y="8"/>
                    <a:pt x="16" y="7"/>
                  </a:cubicBezTo>
                  <a:cubicBezTo>
                    <a:pt x="15" y="6"/>
                    <a:pt x="14" y="6"/>
                    <a:pt x="12" y="5"/>
                  </a:cubicBezTo>
                  <a:cubicBezTo>
                    <a:pt x="12" y="0"/>
                    <a:pt x="12" y="0"/>
                    <a:pt x="12" y="0"/>
                  </a:cubicBezTo>
                  <a:cubicBezTo>
                    <a:pt x="15" y="1"/>
                    <a:pt x="17" y="2"/>
                    <a:pt x="19" y="3"/>
                  </a:cubicBezTo>
                  <a:cubicBezTo>
                    <a:pt x="22" y="5"/>
                    <a:pt x="24" y="7"/>
                    <a:pt x="25" y="10"/>
                  </a:cubicBezTo>
                  <a:cubicBezTo>
                    <a:pt x="25" y="10"/>
                    <a:pt x="25" y="10"/>
                    <a:pt x="25" y="10"/>
                  </a:cubicBezTo>
                  <a:cubicBezTo>
                    <a:pt x="25" y="11"/>
                    <a:pt x="25" y="11"/>
                    <a:pt x="25" y="11"/>
                  </a:cubicBezTo>
                  <a:cubicBezTo>
                    <a:pt x="25" y="12"/>
                    <a:pt x="25" y="12"/>
                    <a:pt x="25" y="12"/>
                  </a:cubicBezTo>
                  <a:cubicBezTo>
                    <a:pt x="25" y="24"/>
                    <a:pt x="25" y="24"/>
                    <a:pt x="25" y="24"/>
                  </a:cubicBezTo>
                  <a:cubicBezTo>
                    <a:pt x="25" y="30"/>
                    <a:pt x="25" y="30"/>
                    <a:pt x="25" y="30"/>
                  </a:cubicBezTo>
                  <a:cubicBezTo>
                    <a:pt x="25" y="33"/>
                    <a:pt x="23" y="36"/>
                    <a:pt x="20" y="39"/>
                  </a:cubicBezTo>
                  <a:cubicBezTo>
                    <a:pt x="18" y="40"/>
                    <a:pt x="15" y="41"/>
                    <a:pt x="12" y="42"/>
                  </a:cubicBezTo>
                  <a:cubicBezTo>
                    <a:pt x="12" y="37"/>
                    <a:pt x="12" y="37"/>
                    <a:pt x="12" y="37"/>
                  </a:cubicBezTo>
                  <a:cubicBezTo>
                    <a:pt x="14" y="36"/>
                    <a:pt x="16" y="36"/>
                    <a:pt x="17" y="35"/>
                  </a:cubicBezTo>
                  <a:cubicBezTo>
                    <a:pt x="19" y="33"/>
                    <a:pt x="20" y="32"/>
                    <a:pt x="20" y="30"/>
                  </a:cubicBezTo>
                  <a:close/>
                  <a:moveTo>
                    <a:pt x="12" y="5"/>
                  </a:moveTo>
                  <a:cubicBezTo>
                    <a:pt x="11" y="5"/>
                    <a:pt x="10" y="5"/>
                    <a:pt x="8" y="5"/>
                  </a:cubicBezTo>
                  <a:cubicBezTo>
                    <a:pt x="4" y="5"/>
                    <a:pt x="4" y="5"/>
                    <a:pt x="4" y="5"/>
                  </a:cubicBezTo>
                  <a:cubicBezTo>
                    <a:pt x="4" y="37"/>
                    <a:pt x="4" y="37"/>
                    <a:pt x="4" y="37"/>
                  </a:cubicBezTo>
                  <a:cubicBezTo>
                    <a:pt x="8" y="37"/>
                    <a:pt x="8" y="37"/>
                    <a:pt x="8" y="37"/>
                  </a:cubicBezTo>
                  <a:cubicBezTo>
                    <a:pt x="10" y="37"/>
                    <a:pt x="11" y="37"/>
                    <a:pt x="12" y="37"/>
                  </a:cubicBezTo>
                  <a:cubicBezTo>
                    <a:pt x="12" y="42"/>
                    <a:pt x="12" y="42"/>
                    <a:pt x="12" y="42"/>
                  </a:cubicBezTo>
                  <a:cubicBezTo>
                    <a:pt x="11" y="42"/>
                    <a:pt x="10" y="42"/>
                    <a:pt x="8" y="42"/>
                  </a:cubicBezTo>
                  <a:cubicBezTo>
                    <a:pt x="2" y="42"/>
                    <a:pt x="2" y="42"/>
                    <a:pt x="2" y="42"/>
                  </a:cubicBezTo>
                  <a:cubicBezTo>
                    <a:pt x="1" y="42"/>
                    <a:pt x="0" y="41"/>
                    <a:pt x="0" y="39"/>
                  </a:cubicBezTo>
                  <a:cubicBezTo>
                    <a:pt x="0" y="2"/>
                    <a:pt x="0" y="2"/>
                    <a:pt x="0" y="2"/>
                  </a:cubicBezTo>
                  <a:cubicBezTo>
                    <a:pt x="0" y="1"/>
                    <a:pt x="1" y="0"/>
                    <a:pt x="2" y="0"/>
                  </a:cubicBezTo>
                  <a:cubicBezTo>
                    <a:pt x="8" y="0"/>
                    <a:pt x="8" y="0"/>
                    <a:pt x="8" y="0"/>
                  </a:cubicBezTo>
                  <a:cubicBezTo>
                    <a:pt x="10" y="0"/>
                    <a:pt x="11" y="0"/>
                    <a:pt x="12" y="0"/>
                  </a:cubicBezTo>
                  <a:lnTo>
                    <a:pt x="12" y="5"/>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1" name="Freeform 331"/>
            <p:cNvSpPr>
              <a:spLocks noEditPoints="1"/>
            </p:cNvSpPr>
            <p:nvPr/>
          </p:nvSpPr>
          <p:spPr bwMode="auto">
            <a:xfrm>
              <a:off x="5996573" y="3941060"/>
              <a:ext cx="66862" cy="61439"/>
            </a:xfrm>
            <a:custGeom>
              <a:avLst/>
              <a:gdLst>
                <a:gd name="T0" fmla="*/ 17 w 26"/>
                <a:gd name="T1" fmla="*/ 6 h 24"/>
                <a:gd name="T2" fmla="*/ 13 w 26"/>
                <a:gd name="T3" fmla="*/ 11 h 24"/>
                <a:gd name="T4" fmla="*/ 13 w 26"/>
                <a:gd name="T5" fmla="*/ 4 h 24"/>
                <a:gd name="T6" fmla="*/ 15 w 26"/>
                <a:gd name="T7" fmla="*/ 1 h 24"/>
                <a:gd name="T8" fmla="*/ 16 w 26"/>
                <a:gd name="T9" fmla="*/ 0 h 24"/>
                <a:gd name="T10" fmla="*/ 19 w 26"/>
                <a:gd name="T11" fmla="*/ 1 h 24"/>
                <a:gd name="T12" fmla="*/ 21 w 26"/>
                <a:gd name="T13" fmla="*/ 3 h 24"/>
                <a:gd name="T14" fmla="*/ 21 w 26"/>
                <a:gd name="T15" fmla="*/ 4 h 24"/>
                <a:gd name="T16" fmla="*/ 23 w 26"/>
                <a:gd name="T17" fmla="*/ 5 h 24"/>
                <a:gd name="T18" fmla="*/ 23 w 26"/>
                <a:gd name="T19" fmla="*/ 5 h 24"/>
                <a:gd name="T20" fmla="*/ 24 w 26"/>
                <a:gd name="T21" fmla="*/ 5 h 24"/>
                <a:gd name="T22" fmla="*/ 25 w 26"/>
                <a:gd name="T23" fmla="*/ 8 h 24"/>
                <a:gd name="T24" fmla="*/ 14 w 26"/>
                <a:gd name="T25" fmla="*/ 23 h 24"/>
                <a:gd name="T26" fmla="*/ 13 w 26"/>
                <a:gd name="T27" fmla="*/ 24 h 24"/>
                <a:gd name="T28" fmla="*/ 13 w 26"/>
                <a:gd name="T29" fmla="*/ 16 h 24"/>
                <a:gd name="T30" fmla="*/ 19 w 26"/>
                <a:gd name="T31" fmla="*/ 8 h 24"/>
                <a:gd name="T32" fmla="*/ 18 w 26"/>
                <a:gd name="T33" fmla="*/ 7 h 24"/>
                <a:gd name="T34" fmla="*/ 18 w 26"/>
                <a:gd name="T35" fmla="*/ 7 h 24"/>
                <a:gd name="T36" fmla="*/ 17 w 26"/>
                <a:gd name="T37" fmla="*/ 6 h 24"/>
                <a:gd name="T38" fmla="*/ 13 w 26"/>
                <a:gd name="T39" fmla="*/ 11 h 24"/>
                <a:gd name="T40" fmla="*/ 7 w 26"/>
                <a:gd name="T41" fmla="*/ 19 h 24"/>
                <a:gd name="T42" fmla="*/ 11 w 26"/>
                <a:gd name="T43" fmla="*/ 19 h 24"/>
                <a:gd name="T44" fmla="*/ 13 w 26"/>
                <a:gd name="T45" fmla="*/ 16 h 24"/>
                <a:gd name="T46" fmla="*/ 13 w 26"/>
                <a:gd name="T47" fmla="*/ 24 h 24"/>
                <a:gd name="T48" fmla="*/ 12 w 26"/>
                <a:gd name="T49" fmla="*/ 24 h 24"/>
                <a:gd name="T50" fmla="*/ 2 w 26"/>
                <a:gd name="T51" fmla="*/ 24 h 24"/>
                <a:gd name="T52" fmla="*/ 2 w 26"/>
                <a:gd name="T53" fmla="*/ 24 h 24"/>
                <a:gd name="T54" fmla="*/ 1 w 26"/>
                <a:gd name="T55" fmla="*/ 24 h 24"/>
                <a:gd name="T56" fmla="*/ 0 w 26"/>
                <a:gd name="T57" fmla="*/ 20 h 24"/>
                <a:gd name="T58" fmla="*/ 13 w 26"/>
                <a:gd name="T59" fmla="*/ 4 h 24"/>
                <a:gd name="T60" fmla="*/ 13 w 26"/>
                <a:gd name="T6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4">
                  <a:moveTo>
                    <a:pt x="17" y="6"/>
                  </a:moveTo>
                  <a:cubicBezTo>
                    <a:pt x="13" y="11"/>
                    <a:pt x="13" y="11"/>
                    <a:pt x="13" y="11"/>
                  </a:cubicBezTo>
                  <a:cubicBezTo>
                    <a:pt x="13" y="4"/>
                    <a:pt x="13" y="4"/>
                    <a:pt x="13" y="4"/>
                  </a:cubicBezTo>
                  <a:cubicBezTo>
                    <a:pt x="15" y="1"/>
                    <a:pt x="15" y="1"/>
                    <a:pt x="15" y="1"/>
                  </a:cubicBezTo>
                  <a:cubicBezTo>
                    <a:pt x="15" y="1"/>
                    <a:pt x="16" y="0"/>
                    <a:pt x="16" y="0"/>
                  </a:cubicBezTo>
                  <a:cubicBezTo>
                    <a:pt x="17" y="0"/>
                    <a:pt x="19" y="0"/>
                    <a:pt x="19" y="1"/>
                  </a:cubicBezTo>
                  <a:cubicBezTo>
                    <a:pt x="20" y="2"/>
                    <a:pt x="20" y="3"/>
                    <a:pt x="21" y="3"/>
                  </a:cubicBezTo>
                  <a:cubicBezTo>
                    <a:pt x="21" y="4"/>
                    <a:pt x="21" y="4"/>
                    <a:pt x="21" y="4"/>
                  </a:cubicBezTo>
                  <a:cubicBezTo>
                    <a:pt x="22" y="4"/>
                    <a:pt x="22" y="4"/>
                    <a:pt x="23" y="5"/>
                  </a:cubicBezTo>
                  <a:cubicBezTo>
                    <a:pt x="23" y="5"/>
                    <a:pt x="23" y="5"/>
                    <a:pt x="23" y="5"/>
                  </a:cubicBezTo>
                  <a:cubicBezTo>
                    <a:pt x="24" y="5"/>
                    <a:pt x="24" y="5"/>
                    <a:pt x="24" y="5"/>
                  </a:cubicBezTo>
                  <a:cubicBezTo>
                    <a:pt x="25" y="6"/>
                    <a:pt x="26" y="7"/>
                    <a:pt x="25" y="8"/>
                  </a:cubicBezTo>
                  <a:cubicBezTo>
                    <a:pt x="14" y="23"/>
                    <a:pt x="14" y="23"/>
                    <a:pt x="14" y="23"/>
                  </a:cubicBezTo>
                  <a:cubicBezTo>
                    <a:pt x="14" y="23"/>
                    <a:pt x="13" y="24"/>
                    <a:pt x="13" y="24"/>
                  </a:cubicBezTo>
                  <a:cubicBezTo>
                    <a:pt x="13" y="16"/>
                    <a:pt x="13" y="16"/>
                    <a:pt x="13" y="16"/>
                  </a:cubicBezTo>
                  <a:cubicBezTo>
                    <a:pt x="19" y="8"/>
                    <a:pt x="19" y="8"/>
                    <a:pt x="19" y="8"/>
                  </a:cubicBezTo>
                  <a:cubicBezTo>
                    <a:pt x="19" y="8"/>
                    <a:pt x="18" y="8"/>
                    <a:pt x="18" y="7"/>
                  </a:cubicBezTo>
                  <a:cubicBezTo>
                    <a:pt x="18" y="7"/>
                    <a:pt x="18" y="7"/>
                    <a:pt x="18" y="7"/>
                  </a:cubicBezTo>
                  <a:cubicBezTo>
                    <a:pt x="17" y="7"/>
                    <a:pt x="17" y="7"/>
                    <a:pt x="17" y="6"/>
                  </a:cubicBezTo>
                  <a:close/>
                  <a:moveTo>
                    <a:pt x="13" y="11"/>
                  </a:moveTo>
                  <a:cubicBezTo>
                    <a:pt x="7" y="19"/>
                    <a:pt x="7" y="19"/>
                    <a:pt x="7" y="19"/>
                  </a:cubicBezTo>
                  <a:cubicBezTo>
                    <a:pt x="11" y="19"/>
                    <a:pt x="11" y="19"/>
                    <a:pt x="11" y="19"/>
                  </a:cubicBezTo>
                  <a:cubicBezTo>
                    <a:pt x="13" y="16"/>
                    <a:pt x="13" y="16"/>
                    <a:pt x="13" y="16"/>
                  </a:cubicBezTo>
                  <a:cubicBezTo>
                    <a:pt x="13" y="24"/>
                    <a:pt x="13" y="24"/>
                    <a:pt x="13" y="24"/>
                  </a:cubicBezTo>
                  <a:cubicBezTo>
                    <a:pt x="13" y="24"/>
                    <a:pt x="12" y="24"/>
                    <a:pt x="12" y="24"/>
                  </a:cubicBezTo>
                  <a:cubicBezTo>
                    <a:pt x="2" y="24"/>
                    <a:pt x="2" y="24"/>
                    <a:pt x="2" y="24"/>
                  </a:cubicBezTo>
                  <a:cubicBezTo>
                    <a:pt x="2" y="24"/>
                    <a:pt x="2" y="24"/>
                    <a:pt x="2" y="24"/>
                  </a:cubicBezTo>
                  <a:cubicBezTo>
                    <a:pt x="2" y="24"/>
                    <a:pt x="1" y="24"/>
                    <a:pt x="1" y="24"/>
                  </a:cubicBezTo>
                  <a:cubicBezTo>
                    <a:pt x="0" y="23"/>
                    <a:pt x="0" y="21"/>
                    <a:pt x="0" y="20"/>
                  </a:cubicBezTo>
                  <a:cubicBezTo>
                    <a:pt x="13" y="4"/>
                    <a:pt x="13" y="4"/>
                    <a:pt x="13" y="4"/>
                  </a:cubicBezTo>
                  <a:lnTo>
                    <a:pt x="13"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2" name="Freeform 332"/>
            <p:cNvSpPr>
              <a:spLocks noEditPoints="1"/>
            </p:cNvSpPr>
            <p:nvPr/>
          </p:nvSpPr>
          <p:spPr bwMode="auto">
            <a:xfrm>
              <a:off x="6038135" y="3917565"/>
              <a:ext cx="41563" cy="41563"/>
            </a:xfrm>
            <a:custGeom>
              <a:avLst/>
              <a:gdLst>
                <a:gd name="T0" fmla="*/ 8 w 16"/>
                <a:gd name="T1" fmla="*/ 11 h 16"/>
                <a:gd name="T2" fmla="*/ 8 w 16"/>
                <a:gd name="T3" fmla="*/ 11 h 16"/>
                <a:gd name="T4" fmla="*/ 9 w 16"/>
                <a:gd name="T5" fmla="*/ 11 h 16"/>
                <a:gd name="T6" fmla="*/ 9 w 16"/>
                <a:gd name="T7" fmla="*/ 11 h 16"/>
                <a:gd name="T8" fmla="*/ 11 w 16"/>
                <a:gd name="T9" fmla="*/ 10 h 16"/>
                <a:gd name="T10" fmla="*/ 11 w 16"/>
                <a:gd name="T11" fmla="*/ 8 h 16"/>
                <a:gd name="T12" fmla="*/ 11 w 16"/>
                <a:gd name="T13" fmla="*/ 8 h 16"/>
                <a:gd name="T14" fmla="*/ 11 w 16"/>
                <a:gd name="T15" fmla="*/ 8 h 16"/>
                <a:gd name="T16" fmla="*/ 11 w 16"/>
                <a:gd name="T17" fmla="*/ 7 h 16"/>
                <a:gd name="T18" fmla="*/ 8 w 16"/>
                <a:gd name="T19" fmla="*/ 5 h 16"/>
                <a:gd name="T20" fmla="*/ 8 w 16"/>
                <a:gd name="T21" fmla="*/ 0 h 16"/>
                <a:gd name="T22" fmla="*/ 13 w 16"/>
                <a:gd name="T23" fmla="*/ 2 h 16"/>
                <a:gd name="T24" fmla="*/ 16 w 16"/>
                <a:gd name="T25" fmla="*/ 6 h 16"/>
                <a:gd name="T26" fmla="*/ 16 w 16"/>
                <a:gd name="T27" fmla="*/ 7 h 16"/>
                <a:gd name="T28" fmla="*/ 16 w 16"/>
                <a:gd name="T29" fmla="*/ 7 h 16"/>
                <a:gd name="T30" fmla="*/ 16 w 16"/>
                <a:gd name="T31" fmla="*/ 8 h 16"/>
                <a:gd name="T32" fmla="*/ 16 w 16"/>
                <a:gd name="T33" fmla="*/ 8 h 16"/>
                <a:gd name="T34" fmla="*/ 16 w 16"/>
                <a:gd name="T35" fmla="*/ 8 h 16"/>
                <a:gd name="T36" fmla="*/ 14 w 16"/>
                <a:gd name="T37" fmla="*/ 13 h 16"/>
                <a:gd name="T38" fmla="*/ 10 w 16"/>
                <a:gd name="T39" fmla="*/ 16 h 16"/>
                <a:gd name="T40" fmla="*/ 9 w 16"/>
                <a:gd name="T41" fmla="*/ 16 h 16"/>
                <a:gd name="T42" fmla="*/ 9 w 16"/>
                <a:gd name="T43" fmla="*/ 16 h 16"/>
                <a:gd name="T44" fmla="*/ 9 w 16"/>
                <a:gd name="T45" fmla="*/ 16 h 16"/>
                <a:gd name="T46" fmla="*/ 8 w 16"/>
                <a:gd name="T47" fmla="*/ 16 h 16"/>
                <a:gd name="T48" fmla="*/ 8 w 16"/>
                <a:gd name="T49" fmla="*/ 11 h 16"/>
                <a:gd name="T50" fmla="*/ 8 w 16"/>
                <a:gd name="T51" fmla="*/ 16 h 16"/>
                <a:gd name="T52" fmla="*/ 3 w 16"/>
                <a:gd name="T53" fmla="*/ 14 h 16"/>
                <a:gd name="T54" fmla="*/ 1 w 16"/>
                <a:gd name="T55" fmla="*/ 10 h 16"/>
                <a:gd name="T56" fmla="*/ 0 w 16"/>
                <a:gd name="T57" fmla="*/ 9 h 16"/>
                <a:gd name="T58" fmla="*/ 0 w 16"/>
                <a:gd name="T59" fmla="*/ 9 h 16"/>
                <a:gd name="T60" fmla="*/ 2 w 16"/>
                <a:gd name="T61" fmla="*/ 4 h 16"/>
                <a:gd name="T62" fmla="*/ 6 w 16"/>
                <a:gd name="T63" fmla="*/ 0 h 16"/>
                <a:gd name="T64" fmla="*/ 7 w 16"/>
                <a:gd name="T65" fmla="*/ 0 h 16"/>
                <a:gd name="T66" fmla="*/ 8 w 16"/>
                <a:gd name="T67" fmla="*/ 5 h 16"/>
                <a:gd name="T68" fmla="*/ 7 w 16"/>
                <a:gd name="T69" fmla="*/ 5 h 16"/>
                <a:gd name="T70" fmla="*/ 6 w 16"/>
                <a:gd name="T71" fmla="*/ 6 h 16"/>
                <a:gd name="T72" fmla="*/ 5 w 16"/>
                <a:gd name="T73" fmla="*/ 9 h 16"/>
                <a:gd name="T74" fmla="*/ 5 w 16"/>
                <a:gd name="T75" fmla="*/ 9 h 16"/>
                <a:gd name="T76" fmla="*/ 6 w 16"/>
                <a:gd name="T7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16">
                  <a:moveTo>
                    <a:pt x="8" y="11"/>
                  </a:move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10" y="11"/>
                    <a:pt x="10" y="10"/>
                    <a:pt x="11" y="10"/>
                  </a:cubicBezTo>
                  <a:cubicBezTo>
                    <a:pt x="11" y="10"/>
                    <a:pt x="11" y="10"/>
                    <a:pt x="11" y="10"/>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7"/>
                    <a:pt x="11" y="7"/>
                    <a:pt x="11" y="7"/>
                  </a:cubicBezTo>
                  <a:cubicBezTo>
                    <a:pt x="11" y="7"/>
                    <a:pt x="11" y="7"/>
                    <a:pt x="11" y="7"/>
                  </a:cubicBezTo>
                  <a:cubicBezTo>
                    <a:pt x="11" y="7"/>
                    <a:pt x="11" y="6"/>
                    <a:pt x="10" y="6"/>
                  </a:cubicBezTo>
                  <a:cubicBezTo>
                    <a:pt x="10" y="5"/>
                    <a:pt x="9" y="5"/>
                    <a:pt x="8" y="5"/>
                  </a:cubicBezTo>
                  <a:cubicBezTo>
                    <a:pt x="8" y="5"/>
                    <a:pt x="8" y="5"/>
                    <a:pt x="8" y="5"/>
                  </a:cubicBezTo>
                  <a:cubicBezTo>
                    <a:pt x="8" y="0"/>
                    <a:pt x="8" y="0"/>
                    <a:pt x="8" y="0"/>
                  </a:cubicBezTo>
                  <a:cubicBezTo>
                    <a:pt x="8" y="0"/>
                    <a:pt x="8" y="0"/>
                    <a:pt x="8" y="0"/>
                  </a:cubicBezTo>
                  <a:cubicBezTo>
                    <a:pt x="10" y="0"/>
                    <a:pt x="12" y="1"/>
                    <a:pt x="13" y="2"/>
                  </a:cubicBezTo>
                  <a:cubicBezTo>
                    <a:pt x="14" y="3"/>
                    <a:pt x="15" y="5"/>
                    <a:pt x="16" y="6"/>
                  </a:cubicBezTo>
                  <a:cubicBezTo>
                    <a:pt x="16" y="6"/>
                    <a:pt x="16" y="6"/>
                    <a:pt x="16" y="6"/>
                  </a:cubicBezTo>
                  <a:cubicBezTo>
                    <a:pt x="16" y="6"/>
                    <a:pt x="16" y="6"/>
                    <a:pt x="16" y="6"/>
                  </a:cubicBezTo>
                  <a:cubicBezTo>
                    <a:pt x="16" y="7"/>
                    <a:pt x="16" y="7"/>
                    <a:pt x="16" y="7"/>
                  </a:cubicBezTo>
                  <a:cubicBezTo>
                    <a:pt x="16" y="7"/>
                    <a:pt x="16" y="7"/>
                    <a:pt x="16" y="7"/>
                  </a:cubicBezTo>
                  <a:cubicBezTo>
                    <a:pt x="16" y="7"/>
                    <a:pt x="16" y="7"/>
                    <a:pt x="16" y="7"/>
                  </a:cubicBezTo>
                  <a:cubicBezTo>
                    <a:pt x="16" y="7"/>
                    <a:pt x="16" y="7"/>
                    <a:pt x="16" y="7"/>
                  </a:cubicBezTo>
                  <a:cubicBezTo>
                    <a:pt x="16" y="7"/>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10"/>
                    <a:pt x="15" y="11"/>
                    <a:pt x="14" y="13"/>
                  </a:cubicBezTo>
                  <a:cubicBezTo>
                    <a:pt x="14" y="13"/>
                    <a:pt x="14" y="13"/>
                    <a:pt x="14" y="13"/>
                  </a:cubicBezTo>
                  <a:cubicBezTo>
                    <a:pt x="13" y="14"/>
                    <a:pt x="12" y="15"/>
                    <a:pt x="10" y="16"/>
                  </a:cubicBezTo>
                  <a:cubicBezTo>
                    <a:pt x="10" y="16"/>
                    <a:pt x="10" y="16"/>
                    <a:pt x="10" y="16"/>
                  </a:cubicBezTo>
                  <a:cubicBezTo>
                    <a:pt x="10" y="16"/>
                    <a:pt x="10" y="16"/>
                    <a:pt x="10"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lnTo>
                    <a:pt x="8" y="11"/>
                  </a:lnTo>
                  <a:close/>
                  <a:moveTo>
                    <a:pt x="8" y="11"/>
                  </a:moveTo>
                  <a:cubicBezTo>
                    <a:pt x="8" y="11"/>
                    <a:pt x="8" y="11"/>
                    <a:pt x="8" y="11"/>
                  </a:cubicBezTo>
                  <a:cubicBezTo>
                    <a:pt x="8" y="16"/>
                    <a:pt x="8" y="16"/>
                    <a:pt x="8" y="16"/>
                  </a:cubicBezTo>
                  <a:cubicBezTo>
                    <a:pt x="8" y="16"/>
                    <a:pt x="8" y="16"/>
                    <a:pt x="8" y="16"/>
                  </a:cubicBezTo>
                  <a:cubicBezTo>
                    <a:pt x="6" y="16"/>
                    <a:pt x="5" y="15"/>
                    <a:pt x="3" y="14"/>
                  </a:cubicBezTo>
                  <a:cubicBezTo>
                    <a:pt x="2" y="13"/>
                    <a:pt x="1" y="12"/>
                    <a:pt x="1" y="10"/>
                  </a:cubicBezTo>
                  <a:cubicBezTo>
                    <a:pt x="1" y="10"/>
                    <a:pt x="1" y="10"/>
                    <a:pt x="1" y="10"/>
                  </a:cubicBezTo>
                  <a:cubicBezTo>
                    <a:pt x="1" y="10"/>
                    <a:pt x="1" y="10"/>
                    <a:pt x="1" y="10"/>
                  </a:cubicBezTo>
                  <a:cubicBezTo>
                    <a:pt x="1" y="10"/>
                    <a:pt x="0" y="10"/>
                    <a:pt x="0" y="9"/>
                  </a:cubicBezTo>
                  <a:cubicBezTo>
                    <a:pt x="0" y="9"/>
                    <a:pt x="0" y="9"/>
                    <a:pt x="0" y="9"/>
                  </a:cubicBezTo>
                  <a:cubicBezTo>
                    <a:pt x="0" y="9"/>
                    <a:pt x="0" y="9"/>
                    <a:pt x="0" y="9"/>
                  </a:cubicBezTo>
                  <a:cubicBezTo>
                    <a:pt x="0" y="9"/>
                    <a:pt x="0" y="9"/>
                    <a:pt x="0" y="9"/>
                  </a:cubicBezTo>
                  <a:cubicBezTo>
                    <a:pt x="0" y="7"/>
                    <a:pt x="1" y="5"/>
                    <a:pt x="2" y="4"/>
                  </a:cubicBezTo>
                  <a:cubicBezTo>
                    <a:pt x="3" y="2"/>
                    <a:pt x="4" y="1"/>
                    <a:pt x="6" y="0"/>
                  </a:cubicBezTo>
                  <a:cubicBezTo>
                    <a:pt x="6" y="0"/>
                    <a:pt x="6" y="0"/>
                    <a:pt x="6" y="0"/>
                  </a:cubicBezTo>
                  <a:cubicBezTo>
                    <a:pt x="6" y="0"/>
                    <a:pt x="6" y="0"/>
                    <a:pt x="6" y="0"/>
                  </a:cubicBezTo>
                  <a:cubicBezTo>
                    <a:pt x="7" y="0"/>
                    <a:pt x="7" y="0"/>
                    <a:pt x="7" y="0"/>
                  </a:cubicBezTo>
                  <a:cubicBezTo>
                    <a:pt x="8" y="0"/>
                    <a:pt x="8" y="0"/>
                    <a:pt x="8" y="0"/>
                  </a:cubicBezTo>
                  <a:cubicBezTo>
                    <a:pt x="8" y="5"/>
                    <a:pt x="8" y="5"/>
                    <a:pt x="8" y="5"/>
                  </a:cubicBezTo>
                  <a:cubicBezTo>
                    <a:pt x="8" y="5"/>
                    <a:pt x="8" y="5"/>
                    <a:pt x="8" y="5"/>
                  </a:cubicBezTo>
                  <a:cubicBezTo>
                    <a:pt x="8" y="5"/>
                    <a:pt x="8" y="5"/>
                    <a:pt x="7" y="5"/>
                  </a:cubicBezTo>
                  <a:cubicBezTo>
                    <a:pt x="7" y="5"/>
                    <a:pt x="7" y="5"/>
                    <a:pt x="7" y="5"/>
                  </a:cubicBezTo>
                  <a:cubicBezTo>
                    <a:pt x="7" y="5"/>
                    <a:pt x="6" y="6"/>
                    <a:pt x="6" y="6"/>
                  </a:cubicBezTo>
                  <a:cubicBezTo>
                    <a:pt x="5" y="7"/>
                    <a:pt x="5" y="8"/>
                    <a:pt x="5" y="9"/>
                  </a:cubicBezTo>
                  <a:cubicBezTo>
                    <a:pt x="5" y="9"/>
                    <a:pt x="5" y="9"/>
                    <a:pt x="5" y="9"/>
                  </a:cubicBezTo>
                  <a:cubicBezTo>
                    <a:pt x="5" y="9"/>
                    <a:pt x="5" y="9"/>
                    <a:pt x="5" y="9"/>
                  </a:cubicBezTo>
                  <a:cubicBezTo>
                    <a:pt x="5" y="9"/>
                    <a:pt x="5" y="9"/>
                    <a:pt x="5" y="9"/>
                  </a:cubicBezTo>
                  <a:cubicBezTo>
                    <a:pt x="5" y="9"/>
                    <a:pt x="5" y="9"/>
                    <a:pt x="5" y="9"/>
                  </a:cubicBezTo>
                  <a:cubicBezTo>
                    <a:pt x="5" y="9"/>
                    <a:pt x="6" y="10"/>
                    <a:pt x="6" y="10"/>
                  </a:cubicBezTo>
                  <a:cubicBezTo>
                    <a:pt x="7" y="11"/>
                    <a:pt x="7" y="11"/>
                    <a:pt x="8" y="11"/>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3" name="Freeform 333"/>
            <p:cNvSpPr>
              <a:spLocks noEditPoints="1"/>
            </p:cNvSpPr>
            <p:nvPr/>
          </p:nvSpPr>
          <p:spPr bwMode="auto">
            <a:xfrm>
              <a:off x="6088732" y="3941060"/>
              <a:ext cx="66862" cy="61439"/>
            </a:xfrm>
            <a:custGeom>
              <a:avLst/>
              <a:gdLst>
                <a:gd name="T0" fmla="*/ 15 w 26"/>
                <a:gd name="T1" fmla="*/ 19 h 24"/>
                <a:gd name="T2" fmla="*/ 19 w 26"/>
                <a:gd name="T3" fmla="*/ 19 h 24"/>
                <a:gd name="T4" fmla="*/ 13 w 26"/>
                <a:gd name="T5" fmla="*/ 11 h 24"/>
                <a:gd name="T6" fmla="*/ 13 w 26"/>
                <a:gd name="T7" fmla="*/ 4 h 24"/>
                <a:gd name="T8" fmla="*/ 25 w 26"/>
                <a:gd name="T9" fmla="*/ 20 h 24"/>
                <a:gd name="T10" fmla="*/ 26 w 26"/>
                <a:gd name="T11" fmla="*/ 22 h 24"/>
                <a:gd name="T12" fmla="*/ 24 w 26"/>
                <a:gd name="T13" fmla="*/ 24 h 24"/>
                <a:gd name="T14" fmla="*/ 14 w 26"/>
                <a:gd name="T15" fmla="*/ 24 h 24"/>
                <a:gd name="T16" fmla="*/ 14 w 26"/>
                <a:gd name="T17" fmla="*/ 24 h 24"/>
                <a:gd name="T18" fmla="*/ 13 w 26"/>
                <a:gd name="T19" fmla="*/ 24 h 24"/>
                <a:gd name="T20" fmla="*/ 13 w 26"/>
                <a:gd name="T21" fmla="*/ 16 h 24"/>
                <a:gd name="T22" fmla="*/ 15 w 26"/>
                <a:gd name="T23" fmla="*/ 19 h 24"/>
                <a:gd name="T24" fmla="*/ 13 w 26"/>
                <a:gd name="T25" fmla="*/ 11 h 24"/>
                <a:gd name="T26" fmla="*/ 9 w 26"/>
                <a:gd name="T27" fmla="*/ 6 h 24"/>
                <a:gd name="T28" fmla="*/ 8 w 26"/>
                <a:gd name="T29" fmla="*/ 7 h 24"/>
                <a:gd name="T30" fmla="*/ 7 w 26"/>
                <a:gd name="T31" fmla="*/ 8 h 24"/>
                <a:gd name="T32" fmla="*/ 13 w 26"/>
                <a:gd name="T33" fmla="*/ 16 h 24"/>
                <a:gd name="T34" fmla="*/ 13 w 26"/>
                <a:gd name="T35" fmla="*/ 24 h 24"/>
                <a:gd name="T36" fmla="*/ 12 w 26"/>
                <a:gd name="T37" fmla="*/ 23 h 24"/>
                <a:gd name="T38" fmla="*/ 1 w 26"/>
                <a:gd name="T39" fmla="*/ 9 h 24"/>
                <a:gd name="T40" fmla="*/ 0 w 26"/>
                <a:gd name="T41" fmla="*/ 7 h 24"/>
                <a:gd name="T42" fmla="*/ 2 w 26"/>
                <a:gd name="T43" fmla="*/ 5 h 24"/>
                <a:gd name="T44" fmla="*/ 5 w 26"/>
                <a:gd name="T45" fmla="*/ 4 h 24"/>
                <a:gd name="T46" fmla="*/ 7 w 26"/>
                <a:gd name="T47" fmla="*/ 2 h 24"/>
                <a:gd name="T48" fmla="*/ 7 w 26"/>
                <a:gd name="T49" fmla="*/ 1 h 24"/>
                <a:gd name="T50" fmla="*/ 11 w 26"/>
                <a:gd name="T51" fmla="*/ 1 h 24"/>
                <a:gd name="T52" fmla="*/ 13 w 26"/>
                <a:gd name="T53" fmla="*/ 4 h 24"/>
                <a:gd name="T54" fmla="*/ 13 w 26"/>
                <a:gd name="T5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4">
                  <a:moveTo>
                    <a:pt x="15" y="19"/>
                  </a:moveTo>
                  <a:cubicBezTo>
                    <a:pt x="19" y="19"/>
                    <a:pt x="19" y="19"/>
                    <a:pt x="19" y="19"/>
                  </a:cubicBezTo>
                  <a:cubicBezTo>
                    <a:pt x="13" y="11"/>
                    <a:pt x="13" y="11"/>
                    <a:pt x="13" y="11"/>
                  </a:cubicBezTo>
                  <a:cubicBezTo>
                    <a:pt x="13" y="4"/>
                    <a:pt x="13" y="4"/>
                    <a:pt x="13" y="4"/>
                  </a:cubicBezTo>
                  <a:cubicBezTo>
                    <a:pt x="25" y="20"/>
                    <a:pt x="25" y="20"/>
                    <a:pt x="25" y="20"/>
                  </a:cubicBezTo>
                  <a:cubicBezTo>
                    <a:pt x="26" y="21"/>
                    <a:pt x="26" y="21"/>
                    <a:pt x="26" y="22"/>
                  </a:cubicBezTo>
                  <a:cubicBezTo>
                    <a:pt x="26" y="23"/>
                    <a:pt x="25" y="24"/>
                    <a:pt x="24" y="24"/>
                  </a:cubicBezTo>
                  <a:cubicBezTo>
                    <a:pt x="14" y="24"/>
                    <a:pt x="14" y="24"/>
                    <a:pt x="14" y="24"/>
                  </a:cubicBezTo>
                  <a:cubicBezTo>
                    <a:pt x="14" y="24"/>
                    <a:pt x="14" y="24"/>
                    <a:pt x="14" y="24"/>
                  </a:cubicBezTo>
                  <a:cubicBezTo>
                    <a:pt x="14" y="24"/>
                    <a:pt x="13" y="24"/>
                    <a:pt x="13" y="24"/>
                  </a:cubicBezTo>
                  <a:cubicBezTo>
                    <a:pt x="13" y="16"/>
                    <a:pt x="13" y="16"/>
                    <a:pt x="13" y="16"/>
                  </a:cubicBezTo>
                  <a:lnTo>
                    <a:pt x="15" y="19"/>
                  </a:lnTo>
                  <a:close/>
                  <a:moveTo>
                    <a:pt x="13" y="11"/>
                  </a:moveTo>
                  <a:cubicBezTo>
                    <a:pt x="9" y="6"/>
                    <a:pt x="9" y="6"/>
                    <a:pt x="9" y="6"/>
                  </a:cubicBezTo>
                  <a:cubicBezTo>
                    <a:pt x="9" y="7"/>
                    <a:pt x="8" y="7"/>
                    <a:pt x="8" y="7"/>
                  </a:cubicBezTo>
                  <a:cubicBezTo>
                    <a:pt x="7" y="8"/>
                    <a:pt x="7" y="8"/>
                    <a:pt x="7" y="8"/>
                  </a:cubicBezTo>
                  <a:cubicBezTo>
                    <a:pt x="13" y="16"/>
                    <a:pt x="13" y="16"/>
                    <a:pt x="13" y="16"/>
                  </a:cubicBezTo>
                  <a:cubicBezTo>
                    <a:pt x="13" y="24"/>
                    <a:pt x="13" y="24"/>
                    <a:pt x="13" y="24"/>
                  </a:cubicBezTo>
                  <a:cubicBezTo>
                    <a:pt x="12" y="24"/>
                    <a:pt x="12" y="23"/>
                    <a:pt x="12" y="23"/>
                  </a:cubicBezTo>
                  <a:cubicBezTo>
                    <a:pt x="1" y="9"/>
                    <a:pt x="1" y="9"/>
                    <a:pt x="1" y="9"/>
                  </a:cubicBezTo>
                  <a:cubicBezTo>
                    <a:pt x="1" y="8"/>
                    <a:pt x="1" y="8"/>
                    <a:pt x="0" y="7"/>
                  </a:cubicBezTo>
                  <a:cubicBezTo>
                    <a:pt x="0" y="6"/>
                    <a:pt x="1" y="5"/>
                    <a:pt x="2" y="5"/>
                  </a:cubicBezTo>
                  <a:cubicBezTo>
                    <a:pt x="3" y="4"/>
                    <a:pt x="4" y="4"/>
                    <a:pt x="5" y="4"/>
                  </a:cubicBezTo>
                  <a:cubicBezTo>
                    <a:pt x="6" y="3"/>
                    <a:pt x="6" y="2"/>
                    <a:pt x="7" y="2"/>
                  </a:cubicBezTo>
                  <a:cubicBezTo>
                    <a:pt x="7" y="1"/>
                    <a:pt x="7" y="1"/>
                    <a:pt x="7" y="1"/>
                  </a:cubicBezTo>
                  <a:cubicBezTo>
                    <a:pt x="8" y="0"/>
                    <a:pt x="10" y="0"/>
                    <a:pt x="11" y="1"/>
                  </a:cubicBezTo>
                  <a:cubicBezTo>
                    <a:pt x="13" y="4"/>
                    <a:pt x="13" y="4"/>
                    <a:pt x="13" y="4"/>
                  </a:cubicBezTo>
                  <a:lnTo>
                    <a:pt x="13" y="11"/>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4" name="Freeform 334"/>
            <p:cNvSpPr>
              <a:spLocks noEditPoints="1"/>
            </p:cNvSpPr>
            <p:nvPr/>
          </p:nvSpPr>
          <p:spPr bwMode="auto">
            <a:xfrm>
              <a:off x="6074277" y="3917565"/>
              <a:ext cx="41563" cy="41563"/>
            </a:xfrm>
            <a:custGeom>
              <a:avLst/>
              <a:gdLst>
                <a:gd name="T0" fmla="*/ 8 w 16"/>
                <a:gd name="T1" fmla="*/ 5 h 16"/>
                <a:gd name="T2" fmla="*/ 8 w 16"/>
                <a:gd name="T3" fmla="*/ 0 h 16"/>
                <a:gd name="T4" fmla="*/ 9 w 16"/>
                <a:gd name="T5" fmla="*/ 0 h 16"/>
                <a:gd name="T6" fmla="*/ 14 w 16"/>
                <a:gd name="T7" fmla="*/ 4 h 16"/>
                <a:gd name="T8" fmla="*/ 15 w 16"/>
                <a:gd name="T9" fmla="*/ 9 h 16"/>
                <a:gd name="T10" fmla="*/ 15 w 16"/>
                <a:gd name="T11" fmla="*/ 9 h 16"/>
                <a:gd name="T12" fmla="*/ 15 w 16"/>
                <a:gd name="T13" fmla="*/ 10 h 16"/>
                <a:gd name="T14" fmla="*/ 12 w 16"/>
                <a:gd name="T15" fmla="*/ 14 h 16"/>
                <a:gd name="T16" fmla="*/ 8 w 16"/>
                <a:gd name="T17" fmla="*/ 16 h 16"/>
                <a:gd name="T18" fmla="*/ 8 w 16"/>
                <a:gd name="T19" fmla="*/ 11 h 16"/>
                <a:gd name="T20" fmla="*/ 8 w 16"/>
                <a:gd name="T21" fmla="*/ 11 h 16"/>
                <a:gd name="T22" fmla="*/ 11 w 16"/>
                <a:gd name="T23" fmla="*/ 9 h 16"/>
                <a:gd name="T24" fmla="*/ 11 w 16"/>
                <a:gd name="T25" fmla="*/ 9 h 16"/>
                <a:gd name="T26" fmla="*/ 11 w 16"/>
                <a:gd name="T27" fmla="*/ 9 h 16"/>
                <a:gd name="T28" fmla="*/ 8 w 16"/>
                <a:gd name="T29" fmla="*/ 5 h 16"/>
                <a:gd name="T30" fmla="*/ 8 w 16"/>
                <a:gd name="T31" fmla="*/ 5 h 16"/>
                <a:gd name="T32" fmla="*/ 5 w 16"/>
                <a:gd name="T33" fmla="*/ 7 h 16"/>
                <a:gd name="T34" fmla="*/ 5 w 16"/>
                <a:gd name="T35" fmla="*/ 8 h 16"/>
                <a:gd name="T36" fmla="*/ 5 w 16"/>
                <a:gd name="T37" fmla="*/ 8 h 16"/>
                <a:gd name="T38" fmla="*/ 5 w 16"/>
                <a:gd name="T39" fmla="*/ 8 h 16"/>
                <a:gd name="T40" fmla="*/ 5 w 16"/>
                <a:gd name="T41" fmla="*/ 8 h 16"/>
                <a:gd name="T42" fmla="*/ 5 w 16"/>
                <a:gd name="T43" fmla="*/ 10 h 16"/>
                <a:gd name="T44" fmla="*/ 5 w 16"/>
                <a:gd name="T45" fmla="*/ 10 h 16"/>
                <a:gd name="T46" fmla="*/ 7 w 16"/>
                <a:gd name="T47" fmla="*/ 11 h 16"/>
                <a:gd name="T48" fmla="*/ 7 w 16"/>
                <a:gd name="T49" fmla="*/ 11 h 16"/>
                <a:gd name="T50" fmla="*/ 7 w 16"/>
                <a:gd name="T51" fmla="*/ 11 h 16"/>
                <a:gd name="T52" fmla="*/ 8 w 16"/>
                <a:gd name="T53" fmla="*/ 16 h 16"/>
                <a:gd name="T54" fmla="*/ 7 w 16"/>
                <a:gd name="T55" fmla="*/ 16 h 16"/>
                <a:gd name="T56" fmla="*/ 7 w 16"/>
                <a:gd name="T57" fmla="*/ 16 h 16"/>
                <a:gd name="T58" fmla="*/ 7 w 16"/>
                <a:gd name="T59" fmla="*/ 16 h 16"/>
                <a:gd name="T60" fmla="*/ 6 w 16"/>
                <a:gd name="T61" fmla="*/ 16 h 16"/>
                <a:gd name="T62" fmla="*/ 6 w 16"/>
                <a:gd name="T63" fmla="*/ 16 h 16"/>
                <a:gd name="T64" fmla="*/ 1 w 16"/>
                <a:gd name="T65" fmla="*/ 13 h 16"/>
                <a:gd name="T66" fmla="*/ 0 w 16"/>
                <a:gd name="T67" fmla="*/ 8 h 16"/>
                <a:gd name="T68" fmla="*/ 0 w 16"/>
                <a:gd name="T69" fmla="*/ 8 h 16"/>
                <a:gd name="T70" fmla="*/ 0 w 16"/>
                <a:gd name="T71" fmla="*/ 8 h 16"/>
                <a:gd name="T72" fmla="*/ 0 w 16"/>
                <a:gd name="T73" fmla="*/ 7 h 16"/>
                <a:gd name="T74" fmla="*/ 0 w 16"/>
                <a:gd name="T75" fmla="*/ 6 h 16"/>
                <a:gd name="T76" fmla="*/ 3 w 16"/>
                <a:gd name="T77" fmla="*/ 2 h 16"/>
                <a:gd name="T78" fmla="*/ 8 w 16"/>
                <a:gd name="T79" fmla="*/ 0 h 16"/>
                <a:gd name="T80" fmla="*/ 0 w 16"/>
                <a:gd name="T8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16">
                  <a:moveTo>
                    <a:pt x="8" y="5"/>
                  </a:moveTo>
                  <a:cubicBezTo>
                    <a:pt x="8" y="5"/>
                    <a:pt x="8" y="5"/>
                    <a:pt x="8" y="5"/>
                  </a:cubicBezTo>
                  <a:cubicBezTo>
                    <a:pt x="8" y="5"/>
                    <a:pt x="8" y="5"/>
                    <a:pt x="8" y="5"/>
                  </a:cubicBezTo>
                  <a:cubicBezTo>
                    <a:pt x="8" y="0"/>
                    <a:pt x="8" y="0"/>
                    <a:pt x="8" y="0"/>
                  </a:cubicBezTo>
                  <a:cubicBezTo>
                    <a:pt x="8" y="0"/>
                    <a:pt x="8" y="0"/>
                    <a:pt x="8" y="0"/>
                  </a:cubicBezTo>
                  <a:cubicBezTo>
                    <a:pt x="9" y="0"/>
                    <a:pt x="9" y="0"/>
                    <a:pt x="9" y="0"/>
                  </a:cubicBezTo>
                  <a:cubicBezTo>
                    <a:pt x="9" y="0"/>
                    <a:pt x="9" y="0"/>
                    <a:pt x="9" y="0"/>
                  </a:cubicBezTo>
                  <a:cubicBezTo>
                    <a:pt x="11" y="1"/>
                    <a:pt x="13" y="2"/>
                    <a:pt x="14" y="4"/>
                  </a:cubicBezTo>
                  <a:cubicBezTo>
                    <a:pt x="15" y="5"/>
                    <a:pt x="16" y="7"/>
                    <a:pt x="15" y="9"/>
                  </a:cubicBezTo>
                  <a:cubicBezTo>
                    <a:pt x="15" y="9"/>
                    <a:pt x="15" y="9"/>
                    <a:pt x="15" y="9"/>
                  </a:cubicBezTo>
                  <a:cubicBezTo>
                    <a:pt x="15" y="9"/>
                    <a:pt x="15" y="9"/>
                    <a:pt x="15" y="9"/>
                  </a:cubicBezTo>
                  <a:cubicBezTo>
                    <a:pt x="15" y="9"/>
                    <a:pt x="15" y="9"/>
                    <a:pt x="15" y="9"/>
                  </a:cubicBezTo>
                  <a:cubicBezTo>
                    <a:pt x="15" y="9"/>
                    <a:pt x="15" y="9"/>
                    <a:pt x="15" y="9"/>
                  </a:cubicBezTo>
                  <a:cubicBezTo>
                    <a:pt x="15" y="10"/>
                    <a:pt x="15" y="10"/>
                    <a:pt x="15" y="10"/>
                  </a:cubicBezTo>
                  <a:cubicBezTo>
                    <a:pt x="15" y="10"/>
                    <a:pt x="15" y="10"/>
                    <a:pt x="15" y="10"/>
                  </a:cubicBezTo>
                  <a:cubicBezTo>
                    <a:pt x="15" y="12"/>
                    <a:pt x="14" y="13"/>
                    <a:pt x="12" y="14"/>
                  </a:cubicBezTo>
                  <a:cubicBezTo>
                    <a:pt x="11" y="15"/>
                    <a:pt x="9" y="16"/>
                    <a:pt x="8" y="16"/>
                  </a:cubicBezTo>
                  <a:cubicBezTo>
                    <a:pt x="8" y="16"/>
                    <a:pt x="8" y="16"/>
                    <a:pt x="8" y="16"/>
                  </a:cubicBezTo>
                  <a:cubicBezTo>
                    <a:pt x="8" y="16"/>
                    <a:pt x="8" y="16"/>
                    <a:pt x="8" y="16"/>
                  </a:cubicBezTo>
                  <a:cubicBezTo>
                    <a:pt x="8" y="11"/>
                    <a:pt x="8" y="11"/>
                    <a:pt x="8" y="11"/>
                  </a:cubicBezTo>
                  <a:cubicBezTo>
                    <a:pt x="8" y="11"/>
                    <a:pt x="8" y="11"/>
                    <a:pt x="8" y="11"/>
                  </a:cubicBezTo>
                  <a:cubicBezTo>
                    <a:pt x="8" y="11"/>
                    <a:pt x="8" y="11"/>
                    <a:pt x="8" y="11"/>
                  </a:cubicBezTo>
                  <a:cubicBezTo>
                    <a:pt x="8" y="11"/>
                    <a:pt x="9" y="11"/>
                    <a:pt x="9" y="10"/>
                  </a:cubicBezTo>
                  <a:cubicBezTo>
                    <a:pt x="10" y="10"/>
                    <a:pt x="10" y="9"/>
                    <a:pt x="11" y="9"/>
                  </a:cubicBezTo>
                  <a:cubicBezTo>
                    <a:pt x="11" y="9"/>
                    <a:pt x="11" y="9"/>
                    <a:pt x="11" y="9"/>
                  </a:cubicBezTo>
                  <a:cubicBezTo>
                    <a:pt x="11" y="9"/>
                    <a:pt x="11" y="9"/>
                    <a:pt x="11" y="9"/>
                  </a:cubicBezTo>
                  <a:cubicBezTo>
                    <a:pt x="11" y="9"/>
                    <a:pt x="11" y="9"/>
                    <a:pt x="11" y="9"/>
                  </a:cubicBezTo>
                  <a:cubicBezTo>
                    <a:pt x="11" y="9"/>
                    <a:pt x="11" y="9"/>
                    <a:pt x="11" y="9"/>
                  </a:cubicBezTo>
                  <a:cubicBezTo>
                    <a:pt x="11" y="8"/>
                    <a:pt x="10" y="7"/>
                    <a:pt x="10" y="6"/>
                  </a:cubicBezTo>
                  <a:cubicBezTo>
                    <a:pt x="10" y="6"/>
                    <a:pt x="9" y="5"/>
                    <a:pt x="8" y="5"/>
                  </a:cubicBezTo>
                  <a:close/>
                  <a:moveTo>
                    <a:pt x="8" y="5"/>
                  </a:moveTo>
                  <a:cubicBezTo>
                    <a:pt x="8" y="5"/>
                    <a:pt x="8" y="5"/>
                    <a:pt x="8" y="5"/>
                  </a:cubicBezTo>
                  <a:cubicBezTo>
                    <a:pt x="7" y="5"/>
                    <a:pt x="6" y="5"/>
                    <a:pt x="6" y="6"/>
                  </a:cubicBezTo>
                  <a:cubicBezTo>
                    <a:pt x="5" y="6"/>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9"/>
                    <a:pt x="5" y="9"/>
                    <a:pt x="5" y="10"/>
                  </a:cubicBezTo>
                  <a:cubicBezTo>
                    <a:pt x="5" y="10"/>
                    <a:pt x="5" y="10"/>
                    <a:pt x="5" y="10"/>
                  </a:cubicBezTo>
                  <a:cubicBezTo>
                    <a:pt x="5" y="10"/>
                    <a:pt x="5" y="10"/>
                    <a:pt x="5" y="10"/>
                  </a:cubicBezTo>
                  <a:cubicBezTo>
                    <a:pt x="6" y="10"/>
                    <a:pt x="6"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8" y="11"/>
                    <a:pt x="8" y="11"/>
                    <a:pt x="8" y="11"/>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4" y="15"/>
                    <a:pt x="2" y="14"/>
                    <a:pt x="1" y="13"/>
                  </a:cubicBezTo>
                  <a:cubicBezTo>
                    <a:pt x="1" y="13"/>
                    <a:pt x="1" y="13"/>
                    <a:pt x="1" y="13"/>
                  </a:cubicBezTo>
                  <a:cubicBezTo>
                    <a:pt x="0" y="12"/>
                    <a:pt x="0" y="10"/>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6"/>
                  </a:cubicBezTo>
                  <a:cubicBezTo>
                    <a:pt x="0" y="6"/>
                    <a:pt x="0" y="6"/>
                    <a:pt x="0" y="6"/>
                  </a:cubicBezTo>
                  <a:cubicBezTo>
                    <a:pt x="0" y="5"/>
                    <a:pt x="1" y="3"/>
                    <a:pt x="3" y="2"/>
                  </a:cubicBezTo>
                  <a:cubicBezTo>
                    <a:pt x="4" y="1"/>
                    <a:pt x="6" y="0"/>
                    <a:pt x="8" y="0"/>
                  </a:cubicBezTo>
                  <a:cubicBezTo>
                    <a:pt x="8" y="0"/>
                    <a:pt x="8" y="0"/>
                    <a:pt x="8" y="0"/>
                  </a:cubicBezTo>
                  <a:cubicBezTo>
                    <a:pt x="8" y="5"/>
                    <a:pt x="8" y="5"/>
                    <a:pt x="8" y="5"/>
                  </a:cubicBezTo>
                  <a:close/>
                  <a:moveTo>
                    <a:pt x="0" y="8"/>
                  </a:moveTo>
                  <a:cubicBezTo>
                    <a:pt x="0" y="8"/>
                    <a:pt x="0" y="8"/>
                    <a:pt x="0" y="8"/>
                  </a:cubicBez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sp>
          <p:nvSpPr>
            <p:cNvPr id="125" name="Freeform 335"/>
            <p:cNvSpPr>
              <a:spLocks noEditPoints="1"/>
            </p:cNvSpPr>
            <p:nvPr/>
          </p:nvSpPr>
          <p:spPr bwMode="auto">
            <a:xfrm>
              <a:off x="5971274" y="3998884"/>
              <a:ext cx="211426" cy="110231"/>
            </a:xfrm>
            <a:custGeom>
              <a:avLst/>
              <a:gdLst>
                <a:gd name="T0" fmla="*/ 41 w 82"/>
                <a:gd name="T1" fmla="*/ 38 h 43"/>
                <a:gd name="T2" fmla="*/ 67 w 82"/>
                <a:gd name="T3" fmla="*/ 38 h 43"/>
                <a:gd name="T4" fmla="*/ 76 w 82"/>
                <a:gd name="T5" fmla="*/ 4 h 43"/>
                <a:gd name="T6" fmla="*/ 71 w 82"/>
                <a:gd name="T7" fmla="*/ 4 h 43"/>
                <a:gd name="T8" fmla="*/ 62 w 82"/>
                <a:gd name="T9" fmla="*/ 4 h 43"/>
                <a:gd name="T10" fmla="*/ 41 w 82"/>
                <a:gd name="T11" fmla="*/ 4 h 43"/>
                <a:gd name="T12" fmla="*/ 41 w 82"/>
                <a:gd name="T13" fmla="*/ 0 h 43"/>
                <a:gd name="T14" fmla="*/ 62 w 82"/>
                <a:gd name="T15" fmla="*/ 0 h 43"/>
                <a:gd name="T16" fmla="*/ 71 w 82"/>
                <a:gd name="T17" fmla="*/ 0 h 43"/>
                <a:gd name="T18" fmla="*/ 79 w 82"/>
                <a:gd name="T19" fmla="*/ 0 h 43"/>
                <a:gd name="T20" fmla="*/ 79 w 82"/>
                <a:gd name="T21" fmla="*/ 0 h 43"/>
                <a:gd name="T22" fmla="*/ 80 w 82"/>
                <a:gd name="T23" fmla="*/ 0 h 43"/>
                <a:gd name="T24" fmla="*/ 81 w 82"/>
                <a:gd name="T25" fmla="*/ 3 h 43"/>
                <a:gd name="T26" fmla="*/ 71 w 82"/>
                <a:gd name="T27" fmla="*/ 41 h 43"/>
                <a:gd name="T28" fmla="*/ 69 w 82"/>
                <a:gd name="T29" fmla="*/ 43 h 43"/>
                <a:gd name="T30" fmla="*/ 41 w 82"/>
                <a:gd name="T31" fmla="*/ 43 h 43"/>
                <a:gd name="T32" fmla="*/ 41 w 82"/>
                <a:gd name="T33" fmla="*/ 38 h 43"/>
                <a:gd name="T34" fmla="*/ 6 w 82"/>
                <a:gd name="T35" fmla="*/ 4 h 43"/>
                <a:gd name="T36" fmla="*/ 15 w 82"/>
                <a:gd name="T37" fmla="*/ 38 h 43"/>
                <a:gd name="T38" fmla="*/ 41 w 82"/>
                <a:gd name="T39" fmla="*/ 38 h 43"/>
                <a:gd name="T40" fmla="*/ 41 w 82"/>
                <a:gd name="T41" fmla="*/ 43 h 43"/>
                <a:gd name="T42" fmla="*/ 13 w 82"/>
                <a:gd name="T43" fmla="*/ 43 h 43"/>
                <a:gd name="T44" fmla="*/ 13 w 82"/>
                <a:gd name="T45" fmla="*/ 43 h 43"/>
                <a:gd name="T46" fmla="*/ 10 w 82"/>
                <a:gd name="T47" fmla="*/ 41 h 43"/>
                <a:gd name="T48" fmla="*/ 0 w 82"/>
                <a:gd name="T49" fmla="*/ 3 h 43"/>
                <a:gd name="T50" fmla="*/ 0 w 82"/>
                <a:gd name="T51" fmla="*/ 2 h 43"/>
                <a:gd name="T52" fmla="*/ 3 w 82"/>
                <a:gd name="T53" fmla="*/ 0 h 43"/>
                <a:gd name="T54" fmla="*/ 11 w 82"/>
                <a:gd name="T55" fmla="*/ 0 h 43"/>
                <a:gd name="T56" fmla="*/ 20 w 82"/>
                <a:gd name="T57" fmla="*/ 0 h 43"/>
                <a:gd name="T58" fmla="*/ 41 w 82"/>
                <a:gd name="T59" fmla="*/ 0 h 43"/>
                <a:gd name="T60" fmla="*/ 41 w 82"/>
                <a:gd name="T61" fmla="*/ 4 h 43"/>
                <a:gd name="T62" fmla="*/ 20 w 82"/>
                <a:gd name="T63" fmla="*/ 4 h 43"/>
                <a:gd name="T64" fmla="*/ 11 w 82"/>
                <a:gd name="T65" fmla="*/ 4 h 43"/>
                <a:gd name="T66" fmla="*/ 6 w 82"/>
                <a:gd name="T6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43">
                  <a:moveTo>
                    <a:pt x="41" y="38"/>
                  </a:moveTo>
                  <a:cubicBezTo>
                    <a:pt x="67" y="38"/>
                    <a:pt x="67" y="38"/>
                    <a:pt x="67" y="38"/>
                  </a:cubicBezTo>
                  <a:cubicBezTo>
                    <a:pt x="76" y="4"/>
                    <a:pt x="76" y="4"/>
                    <a:pt x="76" y="4"/>
                  </a:cubicBezTo>
                  <a:cubicBezTo>
                    <a:pt x="71" y="4"/>
                    <a:pt x="71" y="4"/>
                    <a:pt x="71" y="4"/>
                  </a:cubicBezTo>
                  <a:cubicBezTo>
                    <a:pt x="62" y="4"/>
                    <a:pt x="62" y="4"/>
                    <a:pt x="62" y="4"/>
                  </a:cubicBezTo>
                  <a:cubicBezTo>
                    <a:pt x="41" y="4"/>
                    <a:pt x="41" y="4"/>
                    <a:pt x="41" y="4"/>
                  </a:cubicBezTo>
                  <a:cubicBezTo>
                    <a:pt x="41" y="0"/>
                    <a:pt x="41" y="0"/>
                    <a:pt x="41" y="0"/>
                  </a:cubicBezTo>
                  <a:cubicBezTo>
                    <a:pt x="62" y="0"/>
                    <a:pt x="62" y="0"/>
                    <a:pt x="62" y="0"/>
                  </a:cubicBezTo>
                  <a:cubicBezTo>
                    <a:pt x="71" y="0"/>
                    <a:pt x="71" y="0"/>
                    <a:pt x="71" y="0"/>
                  </a:cubicBezTo>
                  <a:cubicBezTo>
                    <a:pt x="79" y="0"/>
                    <a:pt x="79" y="0"/>
                    <a:pt x="79" y="0"/>
                  </a:cubicBezTo>
                  <a:cubicBezTo>
                    <a:pt x="79" y="0"/>
                    <a:pt x="79" y="0"/>
                    <a:pt x="79" y="0"/>
                  </a:cubicBezTo>
                  <a:cubicBezTo>
                    <a:pt x="79" y="0"/>
                    <a:pt x="79" y="0"/>
                    <a:pt x="80" y="0"/>
                  </a:cubicBezTo>
                  <a:cubicBezTo>
                    <a:pt x="81" y="0"/>
                    <a:pt x="82" y="1"/>
                    <a:pt x="81" y="3"/>
                  </a:cubicBezTo>
                  <a:cubicBezTo>
                    <a:pt x="71" y="41"/>
                    <a:pt x="71" y="41"/>
                    <a:pt x="71" y="41"/>
                  </a:cubicBezTo>
                  <a:cubicBezTo>
                    <a:pt x="71" y="42"/>
                    <a:pt x="70" y="43"/>
                    <a:pt x="69" y="43"/>
                  </a:cubicBezTo>
                  <a:cubicBezTo>
                    <a:pt x="41" y="43"/>
                    <a:pt x="41" y="43"/>
                    <a:pt x="41" y="43"/>
                  </a:cubicBezTo>
                  <a:lnTo>
                    <a:pt x="41" y="38"/>
                  </a:lnTo>
                  <a:close/>
                  <a:moveTo>
                    <a:pt x="6" y="4"/>
                  </a:moveTo>
                  <a:cubicBezTo>
                    <a:pt x="15" y="38"/>
                    <a:pt x="15" y="38"/>
                    <a:pt x="15" y="38"/>
                  </a:cubicBezTo>
                  <a:cubicBezTo>
                    <a:pt x="41" y="38"/>
                    <a:pt x="41" y="38"/>
                    <a:pt x="41" y="38"/>
                  </a:cubicBezTo>
                  <a:cubicBezTo>
                    <a:pt x="41" y="43"/>
                    <a:pt x="41" y="43"/>
                    <a:pt x="41" y="43"/>
                  </a:cubicBezTo>
                  <a:cubicBezTo>
                    <a:pt x="13" y="43"/>
                    <a:pt x="13" y="43"/>
                    <a:pt x="13" y="43"/>
                  </a:cubicBezTo>
                  <a:cubicBezTo>
                    <a:pt x="13" y="43"/>
                    <a:pt x="13" y="43"/>
                    <a:pt x="13" y="43"/>
                  </a:cubicBezTo>
                  <a:cubicBezTo>
                    <a:pt x="12" y="43"/>
                    <a:pt x="11" y="42"/>
                    <a:pt x="10" y="41"/>
                  </a:cubicBezTo>
                  <a:cubicBezTo>
                    <a:pt x="0" y="3"/>
                    <a:pt x="0" y="3"/>
                    <a:pt x="0" y="3"/>
                  </a:cubicBezTo>
                  <a:cubicBezTo>
                    <a:pt x="0" y="3"/>
                    <a:pt x="0" y="2"/>
                    <a:pt x="0" y="2"/>
                  </a:cubicBezTo>
                  <a:cubicBezTo>
                    <a:pt x="0" y="1"/>
                    <a:pt x="1" y="0"/>
                    <a:pt x="3" y="0"/>
                  </a:cubicBezTo>
                  <a:cubicBezTo>
                    <a:pt x="11" y="0"/>
                    <a:pt x="11" y="0"/>
                    <a:pt x="11" y="0"/>
                  </a:cubicBezTo>
                  <a:cubicBezTo>
                    <a:pt x="20" y="0"/>
                    <a:pt x="20" y="0"/>
                    <a:pt x="20" y="0"/>
                  </a:cubicBezTo>
                  <a:cubicBezTo>
                    <a:pt x="41" y="0"/>
                    <a:pt x="41" y="0"/>
                    <a:pt x="41" y="0"/>
                  </a:cubicBezTo>
                  <a:cubicBezTo>
                    <a:pt x="41" y="4"/>
                    <a:pt x="41" y="4"/>
                    <a:pt x="41" y="4"/>
                  </a:cubicBezTo>
                  <a:cubicBezTo>
                    <a:pt x="20" y="4"/>
                    <a:pt x="20" y="4"/>
                    <a:pt x="20" y="4"/>
                  </a:cubicBezTo>
                  <a:cubicBezTo>
                    <a:pt x="11" y="4"/>
                    <a:pt x="11" y="4"/>
                    <a:pt x="11" y="4"/>
                  </a:cubicBezTo>
                  <a:lnTo>
                    <a:pt x="6" y="4"/>
                  </a:lnTo>
                  <a:close/>
                </a:path>
              </a:pathLst>
            </a:custGeom>
            <a:solidFill>
              <a:srgbClr val="0F2A59"/>
            </a:solidFill>
            <a:ln>
              <a:noFill/>
            </a:ln>
          </p:spPr>
          <p:txBody>
            <a:bodyPr vert="horz" wrap="square" lIns="51435" tIns="25718" rIns="51435" bIns="25718" numCol="1" anchor="t" anchorCtr="0" compatLnSpc="1"/>
            <a:lstStyle/>
            <a:p>
              <a:endParaRPr lang="id-ID" sz="1200">
                <a:ea typeface="Roboto" panose="02000000000000000000" pitchFamily="2" charset="0"/>
              </a:endParaRPr>
            </a:p>
          </p:txBody>
        </p:sp>
      </p:grpSp>
      <p:sp>
        <p:nvSpPr>
          <p:cNvPr id="131" name="TextBox 150"/>
          <p:cNvSpPr txBox="1"/>
          <p:nvPr/>
        </p:nvSpPr>
        <p:spPr>
          <a:xfrm>
            <a:off x="432025" y="2739305"/>
            <a:ext cx="2242922" cy="707886"/>
          </a:xfrm>
          <a:prstGeom prst="rect">
            <a:avLst/>
          </a:prstGeom>
          <a:noFill/>
        </p:spPr>
        <p:txBody>
          <a:bodyPr wrap="none" rtlCol="0">
            <a:spAutoFit/>
          </a:bodyPr>
          <a:lstStyle/>
          <a:p>
            <a:r>
              <a:rPr lang="zh-CN" altLang="en-US" sz="4000" b="1" dirty="0">
                <a:solidFill>
                  <a:schemeClr val="tx1">
                    <a:lumMod val="85000"/>
                    <a:lumOff val="15000"/>
                  </a:schemeClr>
                </a:solidFill>
                <a:latin typeface="黑体" panose="02010609060101010101" pitchFamily="49" charset="-122"/>
                <a:ea typeface="黑体" panose="02010609060101010101" pitchFamily="49" charset="-122"/>
              </a:rPr>
              <a:t>主要作用</a:t>
            </a:r>
            <a:endParaRPr lang="zh-CN" altLang="en-US" sz="40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32" name="TextBox 151"/>
          <p:cNvSpPr txBox="1"/>
          <p:nvPr/>
        </p:nvSpPr>
        <p:spPr>
          <a:xfrm>
            <a:off x="7807994" y="1266740"/>
            <a:ext cx="3725083" cy="4437753"/>
          </a:xfrm>
          <a:prstGeom prst="rect">
            <a:avLst/>
          </a:prstGeom>
          <a:noFill/>
        </p:spPr>
        <p:txBody>
          <a:bodyPr wrap="square" rtlCol="0">
            <a:spAutoFit/>
          </a:bodyPr>
          <a:lstStyle/>
          <a:p>
            <a:pPr>
              <a:lnSpc>
                <a:spcPct val="150000"/>
              </a:lnSpc>
            </a:pPr>
            <a:r>
              <a:rPr lang="zh-CN" altLang="en-US" sz="2400" dirty="0">
                <a:solidFill>
                  <a:schemeClr val="tx1">
                    <a:lumMod val="85000"/>
                    <a:lumOff val="15000"/>
                  </a:schemeClr>
                </a:solidFill>
                <a:latin typeface="黑体" panose="02010609060101010101" pitchFamily="49" charset="-122"/>
                <a:ea typeface="黑体" panose="02010609060101010101" pitchFamily="49" charset="-122"/>
              </a:rPr>
              <a:t>内存屏障不仅可用于解决指令乱序执行带来的问题</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rPr>
              <a:t>,</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rPr>
              <a:t>还可用于在多个</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rPr>
              <a:t>CPU</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rPr>
              <a:t>核上并发执行的进程组之间的同步。通过禁止内存屏障前后指令的乱序执行</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rPr>
              <a:t>,</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rPr>
              <a:t>内存屏障确保了多个</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rPr>
              <a:t>CPU</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rPr>
              <a:t>核在共享内存时语义的正确性。</a:t>
            </a:r>
            <a:endParaRPr lang="en-US" altLang="zh-CN" sz="24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37"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138" name="图片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sp>
        <p:nvSpPr>
          <p:cNvPr id="3" name="文本框 2"/>
          <p:cNvSpPr txBox="1"/>
          <p:nvPr/>
        </p:nvSpPr>
        <p:spPr>
          <a:xfrm>
            <a:off x="1327092" y="58506"/>
            <a:ext cx="11027725" cy="369332"/>
          </a:xfrm>
          <a:prstGeom prst="rect">
            <a:avLst/>
          </a:prstGeom>
          <a:noFill/>
        </p:spPr>
        <p:txBody>
          <a:bodyPr wrap="square" rtlCol="0">
            <a:spAutoFit/>
          </a:bodyPr>
          <a:lstStyle/>
          <a:p>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背景介绍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软件层面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31"/>
                                        </p:tgtEl>
                                        <p:attrNameLst>
                                          <p:attrName>style.visibility</p:attrName>
                                        </p:attrNameLst>
                                      </p:cBhvr>
                                      <p:to>
                                        <p:strVal val="visible"/>
                                      </p:to>
                                    </p:set>
                                    <p:animEffect transition="in" filter="wipe(left)">
                                      <p:cBhvr>
                                        <p:cTn id="18" dur="500"/>
                                        <p:tgtEl>
                                          <p:spTgt spid="13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wipe(left)">
                                      <p:cBhvr>
                                        <p:cTn id="2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3512947" y="1393993"/>
            <a:ext cx="5166103" cy="2132428"/>
            <a:chOff x="4496504" y="1876396"/>
            <a:chExt cx="5137690" cy="2132428"/>
          </a:xfrm>
        </p:grpSpPr>
        <p:sp>
          <p:nvSpPr>
            <p:cNvPr id="34" name="文本框 33"/>
            <p:cNvSpPr txBox="1"/>
            <p:nvPr/>
          </p:nvSpPr>
          <p:spPr>
            <a:xfrm>
              <a:off x="5176516" y="2941449"/>
              <a:ext cx="3983550" cy="706755"/>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软件层面的实现</a:t>
              </a:r>
              <a:endParaRPr lang="zh-CN" altLang="en-US" sz="4000" spc="300" dirty="0">
                <a:latin typeface="黑体" panose="02010609060101010101" pitchFamily="49" charset="-122"/>
                <a:ea typeface="黑体" panose="02010609060101010101" pitchFamily="49" charset="-122"/>
              </a:endParaRPr>
            </a:p>
          </p:txBody>
        </p:sp>
        <p:cxnSp>
          <p:nvCxnSpPr>
            <p:cNvPr id="35" name="直接连接符 34"/>
            <p:cNvCxnSpPr/>
            <p:nvPr/>
          </p:nvCxnSpPr>
          <p:spPr>
            <a:xfrm>
              <a:off x="4496504" y="2843687"/>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496504" y="4008824"/>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5321259" y="3551524"/>
              <a:ext cx="3609984"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RESEARCH REPORT</a:t>
              </a:r>
              <a:endParaRPr lang="zh-CN" altLang="en-US" sz="2000" spc="300" dirty="0">
                <a:latin typeface="黑体" panose="02010609060101010101" pitchFamily="49" charset="-122"/>
                <a:ea typeface="黑体" panose="02010609060101010101" pitchFamily="49" charset="-122"/>
              </a:endParaRPr>
            </a:p>
          </p:txBody>
        </p:sp>
        <p:sp>
          <p:nvSpPr>
            <p:cNvPr id="38" name="文本框 37"/>
            <p:cNvSpPr txBox="1"/>
            <p:nvPr/>
          </p:nvSpPr>
          <p:spPr>
            <a:xfrm>
              <a:off x="5486886" y="1876396"/>
              <a:ext cx="3244489" cy="923330"/>
            </a:xfrm>
            <a:prstGeom prst="rect">
              <a:avLst/>
            </a:prstGeom>
            <a:noFill/>
          </p:spPr>
          <p:txBody>
            <a:bodyPr wrap="none" rtlCol="0">
              <a:spAutoFit/>
            </a:bodyPr>
            <a:lstStyle/>
            <a:p>
              <a:r>
                <a:rPr lang="en-US" altLang="zh-CN" sz="5400" spc="300" dirty="0">
                  <a:solidFill>
                    <a:srgbClr val="0C2247"/>
                  </a:solidFill>
                  <a:latin typeface="黑体" panose="02010609060101010101" pitchFamily="49" charset="-122"/>
                  <a:ea typeface="黑体" panose="02010609060101010101" pitchFamily="49" charset="-122"/>
                </a:rPr>
                <a:t>PART TWO</a:t>
              </a:r>
              <a:endParaRPr lang="zh-CN" altLang="en-US" sz="5400" spc="300" dirty="0">
                <a:solidFill>
                  <a:srgbClr val="0C2247"/>
                </a:solidFill>
                <a:latin typeface="黑体" panose="02010609060101010101" pitchFamily="49" charset="-122"/>
                <a:ea typeface="黑体" panose="02010609060101010101" pitchFamily="49" charset="-122"/>
              </a:endParaRPr>
            </a:p>
          </p:txBody>
        </p:sp>
      </p:grpSp>
      <p:sp>
        <p:nvSpPr>
          <p:cNvPr id="40" name="矩形 39"/>
          <p:cNvSpPr/>
          <p:nvPr/>
        </p:nvSpPr>
        <p:spPr>
          <a:xfrm>
            <a:off x="5310824" y="3871210"/>
            <a:ext cx="1570352" cy="1570352"/>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858"/>
          <p:cNvSpPr>
            <a:spLocks noEditPoints="1"/>
          </p:cNvSpPr>
          <p:nvPr/>
        </p:nvSpPr>
        <p:spPr bwMode="auto">
          <a:xfrm>
            <a:off x="5753144" y="4208443"/>
            <a:ext cx="685708" cy="851847"/>
          </a:xfrm>
          <a:custGeom>
            <a:avLst/>
            <a:gdLst>
              <a:gd name="T0" fmla="*/ 0 w 235"/>
              <a:gd name="T1" fmla="*/ 45 h 291"/>
              <a:gd name="T2" fmla="*/ 52 w 235"/>
              <a:gd name="T3" fmla="*/ 1 h 291"/>
              <a:gd name="T4" fmla="*/ 234 w 235"/>
              <a:gd name="T5" fmla="*/ 1 h 291"/>
              <a:gd name="T6" fmla="*/ 234 w 235"/>
              <a:gd name="T7" fmla="*/ 289 h 291"/>
              <a:gd name="T8" fmla="*/ 0 w 235"/>
              <a:gd name="T9" fmla="*/ 289 h 291"/>
              <a:gd name="T10" fmla="*/ 0 w 235"/>
              <a:gd name="T11" fmla="*/ 45 h 291"/>
              <a:gd name="T12" fmla="*/ 59 w 235"/>
              <a:gd name="T13" fmla="*/ 13 h 291"/>
              <a:gd name="T14" fmla="*/ 59 w 235"/>
              <a:gd name="T15" fmla="*/ 53 h 291"/>
              <a:gd name="T16" fmla="*/ 13 w 235"/>
              <a:gd name="T17" fmla="*/ 53 h 291"/>
              <a:gd name="T18" fmla="*/ 13 w 235"/>
              <a:gd name="T19" fmla="*/ 278 h 291"/>
              <a:gd name="T20" fmla="*/ 222 w 235"/>
              <a:gd name="T21" fmla="*/ 278 h 291"/>
              <a:gd name="T22" fmla="*/ 222 w 235"/>
              <a:gd name="T23" fmla="*/ 13 h 291"/>
              <a:gd name="T24" fmla="*/ 59 w 235"/>
              <a:gd name="T25" fmla="*/ 13 h 291"/>
              <a:gd name="T26" fmla="*/ 22 w 235"/>
              <a:gd name="T27" fmla="*/ 41 h 291"/>
              <a:gd name="T28" fmla="*/ 46 w 235"/>
              <a:gd name="T29" fmla="*/ 42 h 291"/>
              <a:gd name="T30" fmla="*/ 46 w 235"/>
              <a:gd name="T31" fmla="*/ 21 h 291"/>
              <a:gd name="T32" fmla="*/ 22 w 235"/>
              <a:gd name="T33" fmla="*/ 41 h 291"/>
              <a:gd name="T34" fmla="*/ 64 w 235"/>
              <a:gd name="T35" fmla="*/ 78 h 291"/>
              <a:gd name="T36" fmla="*/ 70 w 235"/>
              <a:gd name="T37" fmla="*/ 89 h 291"/>
              <a:gd name="T38" fmla="*/ 166 w 235"/>
              <a:gd name="T39" fmla="*/ 90 h 291"/>
              <a:gd name="T40" fmla="*/ 168 w 235"/>
              <a:gd name="T41" fmla="*/ 77 h 291"/>
              <a:gd name="T42" fmla="*/ 64 w 235"/>
              <a:gd name="T43" fmla="*/ 78 h 291"/>
              <a:gd name="T44" fmla="*/ 51 w 235"/>
              <a:gd name="T45" fmla="*/ 115 h 291"/>
              <a:gd name="T46" fmla="*/ 51 w 235"/>
              <a:gd name="T47" fmla="*/ 125 h 291"/>
              <a:gd name="T48" fmla="*/ 183 w 235"/>
              <a:gd name="T49" fmla="*/ 125 h 291"/>
              <a:gd name="T50" fmla="*/ 183 w 235"/>
              <a:gd name="T51" fmla="*/ 115 h 291"/>
              <a:gd name="T52" fmla="*/ 51 w 235"/>
              <a:gd name="T53" fmla="*/ 115 h 291"/>
              <a:gd name="T54" fmla="*/ 51 w 235"/>
              <a:gd name="T55" fmla="*/ 135 h 291"/>
              <a:gd name="T56" fmla="*/ 51 w 235"/>
              <a:gd name="T57" fmla="*/ 146 h 291"/>
              <a:gd name="T58" fmla="*/ 172 w 235"/>
              <a:gd name="T59" fmla="*/ 146 h 291"/>
              <a:gd name="T60" fmla="*/ 188 w 235"/>
              <a:gd name="T61" fmla="*/ 138 h 291"/>
              <a:gd name="T62" fmla="*/ 51 w 235"/>
              <a:gd name="T63" fmla="*/ 135 h 291"/>
              <a:gd name="T64" fmla="*/ 164 w 235"/>
              <a:gd name="T65" fmla="*/ 166 h 291"/>
              <a:gd name="T66" fmla="*/ 153 w 235"/>
              <a:gd name="T67" fmla="*/ 232 h 291"/>
              <a:gd name="T68" fmla="*/ 190 w 235"/>
              <a:gd name="T69" fmla="*/ 231 h 291"/>
              <a:gd name="T70" fmla="*/ 197 w 235"/>
              <a:gd name="T71" fmla="*/ 178 h 291"/>
              <a:gd name="T72" fmla="*/ 164 w 235"/>
              <a:gd name="T73" fmla="*/ 166 h 291"/>
              <a:gd name="T74" fmla="*/ 164 w 235"/>
              <a:gd name="T75" fmla="*/ 180 h 291"/>
              <a:gd name="T76" fmla="*/ 158 w 235"/>
              <a:gd name="T77" fmla="*/ 217 h 291"/>
              <a:gd name="T78" fmla="*/ 191 w 235"/>
              <a:gd name="T79" fmla="*/ 198 h 291"/>
              <a:gd name="T80" fmla="*/ 164 w 235"/>
              <a:gd name="T81" fmla="*/ 180 h 291"/>
              <a:gd name="T82" fmla="*/ 168 w 235"/>
              <a:gd name="T83" fmla="*/ 185 h 291"/>
              <a:gd name="T84" fmla="*/ 155 w 235"/>
              <a:gd name="T85" fmla="*/ 203 h 291"/>
              <a:gd name="T86" fmla="*/ 181 w 235"/>
              <a:gd name="T87" fmla="*/ 212 h 291"/>
              <a:gd name="T88" fmla="*/ 168 w 235"/>
              <a:gd name="T89" fmla="*/ 185 h 291"/>
              <a:gd name="T90" fmla="*/ 50 w 235"/>
              <a:gd name="T91" fmla="*/ 227 h 291"/>
              <a:gd name="T92" fmla="*/ 50 w 235"/>
              <a:gd name="T93" fmla="*/ 237 h 291"/>
              <a:gd name="T94" fmla="*/ 109 w 235"/>
              <a:gd name="T95" fmla="*/ 237 h 291"/>
              <a:gd name="T96" fmla="*/ 109 w 235"/>
              <a:gd name="T97" fmla="*/ 227 h 291"/>
              <a:gd name="T98" fmla="*/ 50 w 235"/>
              <a:gd name="T99" fmla="*/ 227 h 291"/>
              <a:gd name="T100" fmla="*/ 152 w 235"/>
              <a:gd name="T101" fmla="*/ 236 h 291"/>
              <a:gd name="T102" fmla="*/ 146 w 235"/>
              <a:gd name="T103" fmla="*/ 255 h 291"/>
              <a:gd name="T104" fmla="*/ 164 w 235"/>
              <a:gd name="T105" fmla="*/ 260 h 291"/>
              <a:gd name="T106" fmla="*/ 168 w 235"/>
              <a:gd name="T107" fmla="*/ 242 h 291"/>
              <a:gd name="T108" fmla="*/ 152 w 235"/>
              <a:gd name="T109" fmla="*/ 236 h 291"/>
              <a:gd name="T110" fmla="*/ 172 w 235"/>
              <a:gd name="T111" fmla="*/ 241 h 291"/>
              <a:gd name="T112" fmla="*/ 177 w 235"/>
              <a:gd name="T113" fmla="*/ 260 h 291"/>
              <a:gd name="T114" fmla="*/ 195 w 235"/>
              <a:gd name="T115" fmla="*/ 255 h 291"/>
              <a:gd name="T116" fmla="*/ 187 w 235"/>
              <a:gd name="T117" fmla="*/ 237 h 291"/>
              <a:gd name="T118" fmla="*/ 172 w 235"/>
              <a:gd name="T119" fmla="*/ 24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91">
                <a:moveTo>
                  <a:pt x="0" y="45"/>
                </a:moveTo>
                <a:cubicBezTo>
                  <a:pt x="18" y="31"/>
                  <a:pt x="33" y="13"/>
                  <a:pt x="52" y="1"/>
                </a:cubicBezTo>
                <a:cubicBezTo>
                  <a:pt x="113" y="0"/>
                  <a:pt x="173" y="0"/>
                  <a:pt x="234" y="1"/>
                </a:cubicBezTo>
                <a:cubicBezTo>
                  <a:pt x="235" y="97"/>
                  <a:pt x="235" y="193"/>
                  <a:pt x="234" y="289"/>
                </a:cubicBezTo>
                <a:cubicBezTo>
                  <a:pt x="156" y="291"/>
                  <a:pt x="78" y="291"/>
                  <a:pt x="0" y="289"/>
                </a:cubicBezTo>
                <a:cubicBezTo>
                  <a:pt x="0" y="208"/>
                  <a:pt x="0" y="126"/>
                  <a:pt x="0" y="45"/>
                </a:cubicBezTo>
                <a:close/>
                <a:moveTo>
                  <a:pt x="59" y="13"/>
                </a:moveTo>
                <a:cubicBezTo>
                  <a:pt x="59" y="26"/>
                  <a:pt x="59" y="39"/>
                  <a:pt x="59" y="53"/>
                </a:cubicBezTo>
                <a:cubicBezTo>
                  <a:pt x="43" y="53"/>
                  <a:pt x="28" y="53"/>
                  <a:pt x="13" y="53"/>
                </a:cubicBezTo>
                <a:cubicBezTo>
                  <a:pt x="13" y="128"/>
                  <a:pt x="12" y="203"/>
                  <a:pt x="13" y="278"/>
                </a:cubicBezTo>
                <a:cubicBezTo>
                  <a:pt x="83" y="278"/>
                  <a:pt x="152" y="278"/>
                  <a:pt x="222" y="278"/>
                </a:cubicBezTo>
                <a:cubicBezTo>
                  <a:pt x="223" y="190"/>
                  <a:pt x="222" y="101"/>
                  <a:pt x="222" y="13"/>
                </a:cubicBezTo>
                <a:cubicBezTo>
                  <a:pt x="168" y="13"/>
                  <a:pt x="113" y="13"/>
                  <a:pt x="59" y="13"/>
                </a:cubicBezTo>
                <a:close/>
                <a:moveTo>
                  <a:pt x="22" y="41"/>
                </a:moveTo>
                <a:cubicBezTo>
                  <a:pt x="30" y="42"/>
                  <a:pt x="38" y="42"/>
                  <a:pt x="46" y="42"/>
                </a:cubicBezTo>
                <a:cubicBezTo>
                  <a:pt x="46" y="35"/>
                  <a:pt x="46" y="28"/>
                  <a:pt x="46" y="21"/>
                </a:cubicBezTo>
                <a:cubicBezTo>
                  <a:pt x="38" y="28"/>
                  <a:pt x="30" y="35"/>
                  <a:pt x="22" y="41"/>
                </a:cubicBezTo>
                <a:close/>
                <a:moveTo>
                  <a:pt x="64" y="78"/>
                </a:moveTo>
                <a:cubicBezTo>
                  <a:pt x="65" y="81"/>
                  <a:pt x="68" y="86"/>
                  <a:pt x="70" y="89"/>
                </a:cubicBezTo>
                <a:cubicBezTo>
                  <a:pt x="102" y="92"/>
                  <a:pt x="134" y="90"/>
                  <a:pt x="166" y="90"/>
                </a:cubicBezTo>
                <a:cubicBezTo>
                  <a:pt x="167" y="87"/>
                  <a:pt x="168" y="80"/>
                  <a:pt x="168" y="77"/>
                </a:cubicBezTo>
                <a:cubicBezTo>
                  <a:pt x="133" y="77"/>
                  <a:pt x="99" y="75"/>
                  <a:pt x="64" y="78"/>
                </a:cubicBezTo>
                <a:close/>
                <a:moveTo>
                  <a:pt x="51" y="115"/>
                </a:moveTo>
                <a:cubicBezTo>
                  <a:pt x="51" y="117"/>
                  <a:pt x="51" y="122"/>
                  <a:pt x="51" y="125"/>
                </a:cubicBezTo>
                <a:cubicBezTo>
                  <a:pt x="95" y="125"/>
                  <a:pt x="139" y="126"/>
                  <a:pt x="183" y="125"/>
                </a:cubicBezTo>
                <a:cubicBezTo>
                  <a:pt x="183" y="122"/>
                  <a:pt x="183" y="118"/>
                  <a:pt x="183" y="115"/>
                </a:cubicBezTo>
                <a:cubicBezTo>
                  <a:pt x="139" y="114"/>
                  <a:pt x="95" y="115"/>
                  <a:pt x="51" y="115"/>
                </a:cubicBezTo>
                <a:close/>
                <a:moveTo>
                  <a:pt x="51" y="135"/>
                </a:moveTo>
                <a:cubicBezTo>
                  <a:pt x="51" y="138"/>
                  <a:pt x="51" y="143"/>
                  <a:pt x="51" y="146"/>
                </a:cubicBezTo>
                <a:cubicBezTo>
                  <a:pt x="91" y="146"/>
                  <a:pt x="132" y="146"/>
                  <a:pt x="172" y="146"/>
                </a:cubicBezTo>
                <a:cubicBezTo>
                  <a:pt x="179" y="147"/>
                  <a:pt x="184" y="143"/>
                  <a:pt x="188" y="138"/>
                </a:cubicBezTo>
                <a:cubicBezTo>
                  <a:pt x="142" y="133"/>
                  <a:pt x="96" y="137"/>
                  <a:pt x="51" y="135"/>
                </a:cubicBezTo>
                <a:close/>
                <a:moveTo>
                  <a:pt x="164" y="166"/>
                </a:moveTo>
                <a:cubicBezTo>
                  <a:pt x="132" y="169"/>
                  <a:pt x="125" y="218"/>
                  <a:pt x="153" y="232"/>
                </a:cubicBezTo>
                <a:cubicBezTo>
                  <a:pt x="165" y="237"/>
                  <a:pt x="178" y="236"/>
                  <a:pt x="190" y="231"/>
                </a:cubicBezTo>
                <a:cubicBezTo>
                  <a:pt x="207" y="219"/>
                  <a:pt x="212" y="193"/>
                  <a:pt x="197" y="178"/>
                </a:cubicBezTo>
                <a:cubicBezTo>
                  <a:pt x="191" y="168"/>
                  <a:pt x="176" y="164"/>
                  <a:pt x="164" y="166"/>
                </a:cubicBezTo>
                <a:close/>
                <a:moveTo>
                  <a:pt x="164" y="180"/>
                </a:moveTo>
                <a:cubicBezTo>
                  <a:pt x="149" y="185"/>
                  <a:pt x="143" y="208"/>
                  <a:pt x="158" y="217"/>
                </a:cubicBezTo>
                <a:cubicBezTo>
                  <a:pt x="171" y="230"/>
                  <a:pt x="194" y="215"/>
                  <a:pt x="191" y="198"/>
                </a:cubicBezTo>
                <a:cubicBezTo>
                  <a:pt x="191" y="186"/>
                  <a:pt x="176" y="176"/>
                  <a:pt x="164" y="180"/>
                </a:cubicBezTo>
                <a:close/>
                <a:moveTo>
                  <a:pt x="168" y="185"/>
                </a:moveTo>
                <a:cubicBezTo>
                  <a:pt x="160" y="186"/>
                  <a:pt x="153" y="194"/>
                  <a:pt x="155" y="203"/>
                </a:cubicBezTo>
                <a:cubicBezTo>
                  <a:pt x="155" y="215"/>
                  <a:pt x="173" y="221"/>
                  <a:pt x="181" y="212"/>
                </a:cubicBezTo>
                <a:cubicBezTo>
                  <a:pt x="193" y="202"/>
                  <a:pt x="183" y="182"/>
                  <a:pt x="168" y="185"/>
                </a:cubicBezTo>
                <a:close/>
                <a:moveTo>
                  <a:pt x="50" y="227"/>
                </a:moveTo>
                <a:cubicBezTo>
                  <a:pt x="50" y="229"/>
                  <a:pt x="50" y="234"/>
                  <a:pt x="50" y="237"/>
                </a:cubicBezTo>
                <a:cubicBezTo>
                  <a:pt x="70" y="237"/>
                  <a:pt x="89" y="237"/>
                  <a:pt x="109" y="237"/>
                </a:cubicBezTo>
                <a:cubicBezTo>
                  <a:pt x="109" y="234"/>
                  <a:pt x="109" y="229"/>
                  <a:pt x="109" y="227"/>
                </a:cubicBezTo>
                <a:cubicBezTo>
                  <a:pt x="89" y="227"/>
                  <a:pt x="70" y="226"/>
                  <a:pt x="50" y="227"/>
                </a:cubicBezTo>
                <a:close/>
                <a:moveTo>
                  <a:pt x="152" y="236"/>
                </a:moveTo>
                <a:cubicBezTo>
                  <a:pt x="150" y="242"/>
                  <a:pt x="148" y="248"/>
                  <a:pt x="146" y="255"/>
                </a:cubicBezTo>
                <a:cubicBezTo>
                  <a:pt x="152" y="257"/>
                  <a:pt x="158" y="258"/>
                  <a:pt x="164" y="260"/>
                </a:cubicBezTo>
                <a:cubicBezTo>
                  <a:pt x="165" y="254"/>
                  <a:pt x="167" y="248"/>
                  <a:pt x="168" y="242"/>
                </a:cubicBezTo>
                <a:cubicBezTo>
                  <a:pt x="163" y="240"/>
                  <a:pt x="157" y="238"/>
                  <a:pt x="152" y="236"/>
                </a:cubicBezTo>
                <a:close/>
                <a:moveTo>
                  <a:pt x="172" y="241"/>
                </a:moveTo>
                <a:cubicBezTo>
                  <a:pt x="174" y="248"/>
                  <a:pt x="175" y="254"/>
                  <a:pt x="177" y="260"/>
                </a:cubicBezTo>
                <a:cubicBezTo>
                  <a:pt x="183" y="258"/>
                  <a:pt x="189" y="256"/>
                  <a:pt x="195" y="255"/>
                </a:cubicBezTo>
                <a:cubicBezTo>
                  <a:pt x="193" y="248"/>
                  <a:pt x="191" y="242"/>
                  <a:pt x="187" y="237"/>
                </a:cubicBezTo>
                <a:cubicBezTo>
                  <a:pt x="182" y="238"/>
                  <a:pt x="177" y="240"/>
                  <a:pt x="172" y="241"/>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anim calcmode="lin" valueType="num">
                                      <p:cBhvr>
                                        <p:cTn id="11" dur="1000" fill="hold"/>
                                        <p:tgtEl>
                                          <p:spTgt spid="15"/>
                                        </p:tgtEl>
                                        <p:attrNameLst>
                                          <p:attrName>ppt_x</p:attrName>
                                        </p:attrNameLst>
                                      </p:cBhvr>
                                      <p:tavLst>
                                        <p:tav tm="0">
                                          <p:val>
                                            <p:strVal val="#ppt_x"/>
                                          </p:val>
                                        </p:tav>
                                        <p:tav tm="100000">
                                          <p:val>
                                            <p:strVal val="#ppt_x"/>
                                          </p:val>
                                        </p:tav>
                                      </p:tavLst>
                                    </p:anim>
                                    <p:anim calcmode="lin" valueType="num">
                                      <p:cBhvr>
                                        <p:cTn id="1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65"/>
          <p:cNvSpPr>
            <a:spLocks noChangeArrowheads="1"/>
          </p:cNvSpPr>
          <p:nvPr/>
        </p:nvSpPr>
        <p:spPr bwMode="auto">
          <a:xfrm>
            <a:off x="5277585" y="5020368"/>
            <a:ext cx="1743091" cy="35375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68580" tIns="34290" rIns="68580" bIns="34290" anchor="ctr"/>
          <a:lstStyle/>
          <a:p>
            <a:pPr>
              <a:defRPr/>
            </a:pPr>
            <a:endParaRPr lang="zh-CN" altLang="en-US" kern="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17" name="Group 30"/>
          <p:cNvGrpSpPr/>
          <p:nvPr/>
        </p:nvGrpSpPr>
        <p:grpSpPr>
          <a:xfrm>
            <a:off x="6786816" y="3353009"/>
            <a:ext cx="3518535" cy="1735455"/>
            <a:chOff x="1127078" y="3563424"/>
            <a:chExt cx="4691380" cy="2313942"/>
          </a:xfrm>
        </p:grpSpPr>
        <p:sp>
          <p:nvSpPr>
            <p:cNvPr id="18" name="Rectangle 28"/>
            <p:cNvSpPr/>
            <p:nvPr/>
          </p:nvSpPr>
          <p:spPr>
            <a:xfrm>
              <a:off x="1127078" y="4095131"/>
              <a:ext cx="4691380" cy="1782235"/>
            </a:xfrm>
            <a:prstGeom prst="rect">
              <a:avLst/>
            </a:prstGeom>
          </p:spPr>
          <p:txBody>
            <a:bodyPr wrap="square">
              <a:noAutofit/>
            </a:bodyPr>
            <a:lstStyle/>
            <a:p>
              <a:pPr algn="l">
                <a:lnSpc>
                  <a:spcPct val="150000"/>
                </a:lnSpc>
              </a:pPr>
              <a:r>
                <a:rPr lang="zh-CN" altLang="en-US" sz="1600" dirty="0">
                  <a:solidFill>
                    <a:schemeClr val="tx1">
                      <a:lumMod val="85000"/>
                      <a:lumOff val="15000"/>
                    </a:schemeClr>
                  </a:solidFill>
                  <a:latin typeface="黑体" panose="02010609060101010101" pitchFamily="49" charset="-122"/>
                  <a:ea typeface="黑体" panose="02010609060101010101" pitchFamily="49" charset="-122"/>
                </a:rPr>
                <a:t>编程语言和库通常提供各种同步原语，这些原语内部会使用内存屏障来确保多线程程序的正确性。</a:t>
              </a:r>
              <a:endParaRPr lang="zh-CN" altLang="en-US" sz="16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1" name="TextBox 27"/>
            <p:cNvSpPr txBox="1"/>
            <p:nvPr/>
          </p:nvSpPr>
          <p:spPr>
            <a:xfrm>
              <a:off x="2614365" y="3563424"/>
              <a:ext cx="1605280" cy="531707"/>
            </a:xfrm>
            <a:prstGeom prst="rect">
              <a:avLst/>
            </a:prstGeom>
            <a:noFill/>
          </p:spPr>
          <p:txBody>
            <a:bodyPr wrap="none" rtlCol="0">
              <a:spAutoFit/>
            </a:bodyPr>
            <a:lstStyle/>
            <a:p>
              <a:pPr algn="l"/>
              <a:r>
                <a:rPr lang="zh-CN" altLang="en-US" sz="2000" b="1" dirty="0">
                  <a:solidFill>
                    <a:schemeClr val="tx1">
                      <a:lumMod val="85000"/>
                      <a:lumOff val="15000"/>
                    </a:schemeClr>
                  </a:solidFill>
                  <a:latin typeface="黑体" panose="02010609060101010101" pitchFamily="49" charset="-122"/>
                  <a:ea typeface="黑体" panose="02010609060101010101" pitchFamily="49" charset="-122"/>
                </a:rPr>
                <a:t>同步原语</a:t>
              </a:r>
              <a:endParaRPr lang="zh-CN" altLang="en-US" sz="2000" b="1" dirty="0">
                <a:solidFill>
                  <a:schemeClr val="tx1">
                    <a:lumMod val="85000"/>
                    <a:lumOff val="15000"/>
                  </a:schemeClr>
                </a:solidFill>
                <a:latin typeface="黑体" panose="02010609060101010101" pitchFamily="49" charset="-122"/>
                <a:ea typeface="黑体" panose="02010609060101010101" pitchFamily="49" charset="-122"/>
              </a:endParaRPr>
            </a:p>
          </p:txBody>
        </p:sp>
      </p:grpSp>
      <p:grpSp>
        <p:nvGrpSpPr>
          <p:cNvPr id="32" name="Group 31"/>
          <p:cNvGrpSpPr/>
          <p:nvPr/>
        </p:nvGrpSpPr>
        <p:grpSpPr>
          <a:xfrm>
            <a:off x="1297330" y="3353016"/>
            <a:ext cx="3754120" cy="1228724"/>
            <a:chOff x="332393" y="3563425"/>
            <a:chExt cx="5005493" cy="1638298"/>
          </a:xfrm>
        </p:grpSpPr>
        <p:sp>
          <p:nvSpPr>
            <p:cNvPr id="33" name="Rectangle 32"/>
            <p:cNvSpPr/>
            <p:nvPr/>
          </p:nvSpPr>
          <p:spPr>
            <a:xfrm>
              <a:off x="332393" y="4095130"/>
              <a:ext cx="5005493" cy="1106593"/>
            </a:xfrm>
            <a:prstGeom prst="rect">
              <a:avLst/>
            </a:prstGeom>
          </p:spPr>
          <p:txBody>
            <a:bodyPr wrap="square">
              <a:spAutoFit/>
            </a:bodyPr>
            <a:lstStyle/>
            <a:p>
              <a:pPr>
                <a:lnSpc>
                  <a:spcPct val="150000"/>
                </a:lnSpc>
              </a:pPr>
              <a:r>
                <a:rPr lang="zh-CN" altLang="en-US" sz="1600" dirty="0">
                  <a:solidFill>
                    <a:schemeClr val="tx1">
                      <a:lumMod val="85000"/>
                      <a:lumOff val="15000"/>
                    </a:schemeClr>
                  </a:solidFill>
                  <a:latin typeface="黑体" panose="02010609060101010101" pitchFamily="49" charset="-122"/>
                  <a:ea typeface="黑体" panose="02010609060101010101" pitchFamily="49" charset="-122"/>
                </a:rPr>
                <a:t>编译器可以插入内存屏障指令来确保代码中的内存操作按照程序员的意图执行。</a:t>
              </a:r>
              <a:endParaRPr lang="zh-CN" altLang="en-US" sz="16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4" name="TextBox 30"/>
            <p:cNvSpPr txBox="1"/>
            <p:nvPr/>
          </p:nvSpPr>
          <p:spPr>
            <a:xfrm>
              <a:off x="1342466" y="3563425"/>
              <a:ext cx="2626360" cy="531706"/>
            </a:xfrm>
            <a:prstGeom prst="rect">
              <a:avLst/>
            </a:prstGeom>
            <a:noFill/>
          </p:spPr>
          <p:txBody>
            <a:bodyPr wrap="none" rtlCol="0">
              <a:spAutoFit/>
            </a:bodyPr>
            <a:lstStyle/>
            <a:p>
              <a:pPr algn="l"/>
              <a:r>
                <a:rPr lang="zh-CN" altLang="en-US" sz="2000" b="1" dirty="0">
                  <a:solidFill>
                    <a:schemeClr val="tx1">
                      <a:lumMod val="85000"/>
                      <a:lumOff val="15000"/>
                    </a:schemeClr>
                  </a:solidFill>
                  <a:latin typeface="黑体" panose="02010609060101010101" pitchFamily="49" charset="-122"/>
                  <a:ea typeface="黑体" panose="02010609060101010101" pitchFamily="49" charset="-122"/>
                </a:rPr>
                <a:t>编译器内存屏障</a:t>
              </a:r>
              <a:endParaRPr lang="zh-CN" altLang="en-US" sz="2000" b="1" dirty="0">
                <a:solidFill>
                  <a:schemeClr val="tx1">
                    <a:lumMod val="85000"/>
                    <a:lumOff val="15000"/>
                  </a:schemeClr>
                </a:solidFill>
                <a:latin typeface="黑体" panose="02010609060101010101" pitchFamily="49" charset="-122"/>
                <a:ea typeface="黑体" panose="02010609060101010101" pitchFamily="49" charset="-122"/>
              </a:endParaRPr>
            </a:p>
          </p:txBody>
        </p:sp>
      </p:grpSp>
      <p:grpSp>
        <p:nvGrpSpPr>
          <p:cNvPr id="35" name="组合 27"/>
          <p:cNvGrpSpPr/>
          <p:nvPr/>
        </p:nvGrpSpPr>
        <p:grpSpPr>
          <a:xfrm>
            <a:off x="6008281" y="1956886"/>
            <a:ext cx="2754305" cy="1255069"/>
            <a:chOff x="3491880" y="2420888"/>
            <a:chExt cx="5794246" cy="2160240"/>
          </a:xfrm>
          <a:solidFill>
            <a:srgbClr val="0F2A59"/>
          </a:solidFill>
        </p:grpSpPr>
        <p:sp>
          <p:nvSpPr>
            <p:cNvPr id="36" name="上弧形箭头 28"/>
            <p:cNvSpPr/>
            <p:nvPr/>
          </p:nvSpPr>
          <p:spPr>
            <a:xfrm>
              <a:off x="3605493" y="2420888"/>
              <a:ext cx="5680633" cy="2160240"/>
            </a:xfrm>
            <a:prstGeom prst="curvedDownArrow">
              <a:avLst/>
            </a:prstGeom>
            <a:solidFill>
              <a:srgbClr val="0070C0"/>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37" name="上弧形箭头 29"/>
            <p:cNvSpPr/>
            <p:nvPr/>
          </p:nvSpPr>
          <p:spPr>
            <a:xfrm>
              <a:off x="3491880" y="2420888"/>
              <a:ext cx="4317280" cy="2160240"/>
            </a:xfrm>
            <a:prstGeom prst="curvedDownArrow">
              <a:avLst/>
            </a:prstGeom>
            <a:grpFill/>
            <a:ln w="25400" cap="flat" cmpd="sng" algn="ctr">
              <a:noFill/>
              <a:prstDash val="solid"/>
            </a:ln>
            <a:effectLst/>
          </p:spPr>
          <p:txBody>
            <a:bodyPr rtlCol="0" anchor="ctr"/>
            <a:lstStyle/>
            <a:p>
              <a:pPr algn="ct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38" name="上弧形箭头 30"/>
            <p:cNvSpPr/>
            <p:nvPr/>
          </p:nvSpPr>
          <p:spPr>
            <a:xfrm>
              <a:off x="3491880" y="2420888"/>
              <a:ext cx="2808312" cy="2160240"/>
            </a:xfrm>
            <a:prstGeom prst="curvedDownArrow">
              <a:avLst/>
            </a:prstGeom>
            <a:solidFill>
              <a:srgbClr val="0070C0"/>
            </a:solidFill>
            <a:ln w="25400" cap="flat" cmpd="sng" algn="ctr">
              <a:noFill/>
              <a:prstDash val="solid"/>
            </a:ln>
            <a:effectLst/>
          </p:spPr>
          <p:txBody>
            <a:bodyPr rtlCol="0" anchor="ctr"/>
            <a:lstStyle/>
            <a:p>
              <a:pPr algn="ctr">
                <a:defRPr/>
              </a:pPr>
              <a:endParaRPr lang="zh-CN" altLang="en-US" kern="0" dirty="0">
                <a:solidFill>
                  <a:sysClr val="windowText" lastClr="000000"/>
                </a:solidFill>
                <a:latin typeface="黑体" panose="02010609060101010101" pitchFamily="49" charset="-122"/>
                <a:ea typeface="黑体" panose="02010609060101010101" pitchFamily="49" charset="-122"/>
              </a:endParaRPr>
            </a:p>
          </p:txBody>
        </p:sp>
      </p:grpSp>
      <p:grpSp>
        <p:nvGrpSpPr>
          <p:cNvPr id="39" name="组合 31"/>
          <p:cNvGrpSpPr/>
          <p:nvPr/>
        </p:nvGrpSpPr>
        <p:grpSpPr>
          <a:xfrm flipH="1">
            <a:off x="3632018" y="1956885"/>
            <a:ext cx="2754305" cy="1255070"/>
            <a:chOff x="3491880" y="2420886"/>
            <a:chExt cx="5794246" cy="2160242"/>
          </a:xfrm>
          <a:solidFill>
            <a:schemeClr val="accent1"/>
          </a:solidFill>
        </p:grpSpPr>
        <p:sp>
          <p:nvSpPr>
            <p:cNvPr id="40" name="上弧形箭头 32"/>
            <p:cNvSpPr/>
            <p:nvPr/>
          </p:nvSpPr>
          <p:spPr>
            <a:xfrm>
              <a:off x="3605493" y="2420888"/>
              <a:ext cx="5680633" cy="2160240"/>
            </a:xfrm>
            <a:prstGeom prst="curvedDownArrow">
              <a:avLst/>
            </a:prstGeom>
            <a:solidFill>
              <a:srgbClr val="0F2A59"/>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41" name="上弧形箭头 33"/>
            <p:cNvSpPr/>
            <p:nvPr/>
          </p:nvSpPr>
          <p:spPr>
            <a:xfrm>
              <a:off x="3491880" y="2420888"/>
              <a:ext cx="4317280" cy="2160240"/>
            </a:xfrm>
            <a:prstGeom prst="curvedDownArrow">
              <a:avLst/>
            </a:prstGeom>
            <a:solidFill>
              <a:srgbClr val="0070C0"/>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42" name="上弧形箭头 34"/>
            <p:cNvSpPr/>
            <p:nvPr/>
          </p:nvSpPr>
          <p:spPr>
            <a:xfrm>
              <a:off x="3491880" y="2420886"/>
              <a:ext cx="2808313" cy="2160240"/>
            </a:xfrm>
            <a:prstGeom prst="curvedDownArrow">
              <a:avLst/>
            </a:prstGeom>
            <a:solidFill>
              <a:srgbClr val="0F2A59"/>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grpSp>
      <p:sp>
        <p:nvSpPr>
          <p:cNvPr id="43" name="圆柱形 35"/>
          <p:cNvSpPr/>
          <p:nvPr/>
        </p:nvSpPr>
        <p:spPr>
          <a:xfrm>
            <a:off x="5978147" y="3203162"/>
            <a:ext cx="434553" cy="1985292"/>
          </a:xfrm>
          <a:prstGeom prst="can">
            <a:avLst>
              <a:gd name="adj" fmla="val 2705"/>
            </a:avLst>
          </a:prstGeom>
          <a:gradFill flip="none" rotWithShape="1">
            <a:gsLst>
              <a:gs pos="2500">
                <a:sysClr val="windowText" lastClr="000000">
                  <a:lumMod val="50000"/>
                  <a:lumOff val="50000"/>
                </a:sysClr>
              </a:gs>
              <a:gs pos="9000">
                <a:sysClr val="windowText" lastClr="000000">
                  <a:lumMod val="85000"/>
                  <a:lumOff val="15000"/>
                </a:sysClr>
              </a:gs>
              <a:gs pos="75000">
                <a:sysClr val="windowText" lastClr="000000">
                  <a:lumMod val="50000"/>
                  <a:lumOff val="50000"/>
                </a:sysClr>
              </a:gs>
              <a:gs pos="65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a:outerShdw blurRad="50800" dist="38100" dir="5400000" algn="t" rotWithShape="0">
              <a:prstClr val="black">
                <a:alpha val="40000"/>
              </a:prstClr>
            </a:outerShdw>
            <a:reflection blurRad="6350" stA="52000" endA="300" endPos="35000" dir="5400000" sy="-100000" algn="bl" rotWithShape="0"/>
          </a:effectLst>
        </p:spPr>
        <p:txBody>
          <a:bodyPr rtlCol="0" anchor="ctr"/>
          <a:lstStyle/>
          <a:p>
            <a:pPr algn="ctr">
              <a:defRPr/>
            </a:pPr>
            <a:endParaRPr lang="zh-CN" altLang="en-US" kern="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52"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pic>
        <p:nvPicPr>
          <p:cNvPr id="100" name="图片 99"/>
          <p:cNvPicPr/>
          <p:nvPr/>
        </p:nvPicPr>
        <p:blipFill>
          <a:blip r:embed="rId2"/>
          <a:stretch>
            <a:fillRect/>
          </a:stretch>
        </p:blipFill>
        <p:spPr>
          <a:xfrm>
            <a:off x="0" y="1184275"/>
            <a:ext cx="3732530" cy="1528445"/>
          </a:xfrm>
          <a:prstGeom prst="rect">
            <a:avLst/>
          </a:prstGeom>
          <a:noFill/>
          <a:ln w="9525">
            <a:noFill/>
          </a:ln>
        </p:spPr>
      </p:pic>
      <p:pic>
        <p:nvPicPr>
          <p:cNvPr id="101" name="图片 100"/>
          <p:cNvPicPr/>
          <p:nvPr/>
        </p:nvPicPr>
        <p:blipFill>
          <a:blip r:embed="rId3"/>
          <a:stretch>
            <a:fillRect/>
          </a:stretch>
        </p:blipFill>
        <p:spPr>
          <a:xfrm>
            <a:off x="8762365" y="1035050"/>
            <a:ext cx="3034030" cy="2167890"/>
          </a:xfrm>
          <a:prstGeom prst="rect">
            <a:avLst/>
          </a:prstGeom>
          <a:noFill/>
          <a:ln w="9525">
            <a:noFill/>
          </a:ln>
        </p:spPr>
      </p:pic>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right)">
                                      <p:cBhvr>
                                        <p:cTn id="17" dur="500"/>
                                        <p:tgtEl>
                                          <p:spTgt spid="39"/>
                                        </p:tgtEl>
                                      </p:cBhvr>
                                    </p:animEffect>
                                  </p:childTnLst>
                                </p:cTn>
                              </p:par>
                              <p:par>
                                <p:cTn id="18" presetID="22" presetClass="entr" presetSubtype="8"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2500"/>
                            </p:stCondLst>
                            <p:childTnLst>
                              <p:par>
                                <p:cTn id="26" presetID="22" presetClass="entr" presetSubtype="2"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65"/>
          <p:cNvSpPr>
            <a:spLocks noChangeArrowheads="1"/>
          </p:cNvSpPr>
          <p:nvPr/>
        </p:nvSpPr>
        <p:spPr bwMode="auto">
          <a:xfrm>
            <a:off x="4062036" y="5285848"/>
            <a:ext cx="4374486" cy="117887"/>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ln>
          <a:effectLst/>
        </p:spPr>
        <p:txBody>
          <a:bodyPr wrap="none" lIns="68580" tIns="34290" rIns="68580" bIns="34290" anchor="ctr"/>
          <a:lstStyle/>
          <a:p>
            <a:pPr>
              <a:defRPr/>
            </a:pPr>
            <a:endParaRPr lang="zh-CN" altLang="en-US" kern="0">
              <a:solidFill>
                <a:schemeClr val="bg1"/>
              </a:solidFill>
              <a:latin typeface="黑体" panose="02010609060101010101" pitchFamily="49" charset="-122"/>
              <a:ea typeface="黑体" panose="02010609060101010101" pitchFamily="49" charset="-122"/>
            </a:endParaRPr>
          </a:p>
        </p:txBody>
      </p:sp>
      <p:sp>
        <p:nvSpPr>
          <p:cNvPr id="18" name="矩形 12"/>
          <p:cNvSpPr/>
          <p:nvPr/>
        </p:nvSpPr>
        <p:spPr>
          <a:xfrm>
            <a:off x="4459870" y="2859568"/>
            <a:ext cx="3748989" cy="233311"/>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1" fmla="*/ 0 w 4462612"/>
              <a:gd name="connsiteY0-2" fmla="*/ 0 h 560203"/>
              <a:gd name="connsiteX1-3" fmla="*/ 4462612 w 4462612"/>
              <a:gd name="connsiteY1-4" fmla="*/ 0 h 560203"/>
              <a:gd name="connsiteX2-5" fmla="*/ 3770951 w 4462612"/>
              <a:gd name="connsiteY2-6" fmla="*/ 548480 h 560203"/>
              <a:gd name="connsiteX3-7" fmla="*/ 0 w 4462612"/>
              <a:gd name="connsiteY3-8" fmla="*/ 560203 h 560203"/>
              <a:gd name="connsiteX4-9" fmla="*/ 0 w 4462612"/>
              <a:gd name="connsiteY4-10" fmla="*/ 0 h 560203"/>
              <a:gd name="connsiteX0-11" fmla="*/ 527539 w 4990151"/>
              <a:gd name="connsiteY0-12" fmla="*/ 0 h 571926"/>
              <a:gd name="connsiteX1-13" fmla="*/ 4990151 w 4990151"/>
              <a:gd name="connsiteY1-14" fmla="*/ 0 h 571926"/>
              <a:gd name="connsiteX2-15" fmla="*/ 4298490 w 4990151"/>
              <a:gd name="connsiteY2-16" fmla="*/ 548480 h 571926"/>
              <a:gd name="connsiteX3-17" fmla="*/ 0 w 4990151"/>
              <a:gd name="connsiteY3-18" fmla="*/ 571926 h 571926"/>
              <a:gd name="connsiteX4-19" fmla="*/ 527539 w 4990151"/>
              <a:gd name="connsiteY4-20" fmla="*/ 0 h 571926"/>
              <a:gd name="connsiteX0-21" fmla="*/ 527539 w 4990151"/>
              <a:gd name="connsiteY0-22" fmla="*/ 0 h 582700"/>
              <a:gd name="connsiteX1-23" fmla="*/ 4990151 w 4990151"/>
              <a:gd name="connsiteY1-24" fmla="*/ 0 h 582700"/>
              <a:gd name="connsiteX2-25" fmla="*/ 4285302 w 4990151"/>
              <a:gd name="connsiteY2-26" fmla="*/ 582700 h 582700"/>
              <a:gd name="connsiteX3-27" fmla="*/ 0 w 4990151"/>
              <a:gd name="connsiteY3-28" fmla="*/ 571926 h 582700"/>
              <a:gd name="connsiteX4-29" fmla="*/ 527539 w 4990151"/>
              <a:gd name="connsiteY4-30" fmla="*/ 0 h 582700"/>
              <a:gd name="connsiteX0-31" fmla="*/ 409962 w 4872574"/>
              <a:gd name="connsiteY0-32" fmla="*/ 0 h 582700"/>
              <a:gd name="connsiteX1-33" fmla="*/ 4872574 w 4872574"/>
              <a:gd name="connsiteY1-34" fmla="*/ 0 h 582700"/>
              <a:gd name="connsiteX2-35" fmla="*/ 4167725 w 4872574"/>
              <a:gd name="connsiteY2-36" fmla="*/ 582700 h 582700"/>
              <a:gd name="connsiteX3-37" fmla="*/ 0 w 4872574"/>
              <a:gd name="connsiteY3-38" fmla="*/ 571926 h 582700"/>
              <a:gd name="connsiteX4-39" fmla="*/ 409962 w 4872574"/>
              <a:gd name="connsiteY4-40" fmla="*/ 0 h 582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2574" h="582700">
                <a:moveTo>
                  <a:pt x="409962" y="0"/>
                </a:moveTo>
                <a:lnTo>
                  <a:pt x="4872574" y="0"/>
                </a:lnTo>
                <a:lnTo>
                  <a:pt x="4167725" y="582700"/>
                </a:lnTo>
                <a:lnTo>
                  <a:pt x="0" y="571926"/>
                </a:lnTo>
                <a:lnTo>
                  <a:pt x="409962" y="0"/>
                </a:lnTo>
                <a:close/>
              </a:path>
            </a:pathLst>
          </a:custGeom>
          <a:solidFill>
            <a:srgbClr val="6C98E6"/>
          </a:solidFill>
          <a:ln w="25400" cap="flat" cmpd="sng" algn="ctr">
            <a:noFill/>
            <a:prstDash val="solid"/>
          </a:ln>
          <a:effectLst/>
        </p:spPr>
        <p:txBody>
          <a:bodyPr rtlCol="0" anchor="ctr"/>
          <a:lstStyle/>
          <a:p>
            <a:pPr algn="ctr">
              <a:defRPr/>
            </a:pPr>
            <a:endParaRPr lang="zh-CN" altLang="en-US" kern="0">
              <a:solidFill>
                <a:schemeClr val="bg1"/>
              </a:solidFill>
              <a:latin typeface="黑体" panose="02010609060101010101" pitchFamily="49" charset="-122"/>
              <a:ea typeface="黑体" panose="02010609060101010101" pitchFamily="49" charset="-122"/>
            </a:endParaRPr>
          </a:p>
        </p:txBody>
      </p:sp>
      <p:sp>
        <p:nvSpPr>
          <p:cNvPr id="19" name="矩形 4"/>
          <p:cNvSpPr/>
          <p:nvPr/>
        </p:nvSpPr>
        <p:spPr>
          <a:xfrm>
            <a:off x="4369406" y="3084654"/>
            <a:ext cx="3995678" cy="1018209"/>
          </a:xfrm>
          <a:custGeom>
            <a:avLst/>
            <a:gdLst/>
            <a:ahLst/>
            <a:cxnLst/>
            <a:rect l="l" t="t" r="r" b="b"/>
            <a:pathLst>
              <a:path w="6479700" h="1651206">
                <a:moveTo>
                  <a:pt x="136084" y="0"/>
                </a:moveTo>
                <a:lnTo>
                  <a:pt x="6343617" y="0"/>
                </a:lnTo>
                <a:cubicBezTo>
                  <a:pt x="6432372" y="294354"/>
                  <a:pt x="6479700" y="606510"/>
                  <a:pt x="6479700" y="929719"/>
                </a:cubicBezTo>
                <a:cubicBezTo>
                  <a:pt x="6479700" y="1177787"/>
                  <a:pt x="6451820" y="1419344"/>
                  <a:pt x="6398058" y="1651206"/>
                </a:cubicBezTo>
                <a:lnTo>
                  <a:pt x="81642" y="1651206"/>
                </a:lnTo>
                <a:cubicBezTo>
                  <a:pt x="27880" y="1419344"/>
                  <a:pt x="0" y="1177787"/>
                  <a:pt x="0" y="929719"/>
                </a:cubicBezTo>
                <a:cubicBezTo>
                  <a:pt x="0" y="606510"/>
                  <a:pt x="47328" y="294354"/>
                  <a:pt x="136084" y="0"/>
                </a:cubicBezTo>
                <a:close/>
              </a:path>
            </a:pathLst>
          </a:custGeom>
          <a:solidFill>
            <a:srgbClr val="0F2A59"/>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zh-CN" altLang="en-US" kern="0">
                <a:solidFill>
                  <a:schemeClr val="bg1"/>
                </a:solidFill>
                <a:latin typeface="黑体" panose="02010609060101010101" pitchFamily="49" charset="-122"/>
                <a:ea typeface="黑体" panose="02010609060101010101" pitchFamily="49" charset="-122"/>
              </a:rPr>
              <a:t>信号量</a:t>
            </a:r>
            <a:endParaRPr lang="zh-CN" altLang="en-US" kern="0">
              <a:solidFill>
                <a:schemeClr val="bg1"/>
              </a:solidFill>
              <a:latin typeface="黑体" panose="02010609060101010101" pitchFamily="49" charset="-122"/>
              <a:ea typeface="黑体" panose="02010609060101010101" pitchFamily="49" charset="-122"/>
            </a:endParaRPr>
          </a:p>
        </p:txBody>
      </p:sp>
      <p:sp>
        <p:nvSpPr>
          <p:cNvPr id="20" name="矩形 12"/>
          <p:cNvSpPr/>
          <p:nvPr/>
        </p:nvSpPr>
        <p:spPr>
          <a:xfrm>
            <a:off x="4484542" y="4102863"/>
            <a:ext cx="3831047" cy="235232"/>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1" fmla="*/ 0 w 4462612"/>
              <a:gd name="connsiteY0-2" fmla="*/ 0 h 560203"/>
              <a:gd name="connsiteX1-3" fmla="*/ 4462612 w 4462612"/>
              <a:gd name="connsiteY1-4" fmla="*/ 0 h 560203"/>
              <a:gd name="connsiteX2-5" fmla="*/ 3770951 w 4462612"/>
              <a:gd name="connsiteY2-6" fmla="*/ 548480 h 560203"/>
              <a:gd name="connsiteX3-7" fmla="*/ 0 w 4462612"/>
              <a:gd name="connsiteY3-8" fmla="*/ 560203 h 560203"/>
              <a:gd name="connsiteX4-9" fmla="*/ 0 w 4462612"/>
              <a:gd name="connsiteY4-10" fmla="*/ 0 h 560203"/>
              <a:gd name="connsiteX0-11" fmla="*/ 527539 w 4990151"/>
              <a:gd name="connsiteY0-12" fmla="*/ 0 h 571926"/>
              <a:gd name="connsiteX1-13" fmla="*/ 4990151 w 4990151"/>
              <a:gd name="connsiteY1-14" fmla="*/ 0 h 571926"/>
              <a:gd name="connsiteX2-15" fmla="*/ 4298490 w 4990151"/>
              <a:gd name="connsiteY2-16" fmla="*/ 548480 h 571926"/>
              <a:gd name="connsiteX3-17" fmla="*/ 0 w 4990151"/>
              <a:gd name="connsiteY3-18" fmla="*/ 571926 h 571926"/>
              <a:gd name="connsiteX4-19" fmla="*/ 527539 w 4990151"/>
              <a:gd name="connsiteY4-20" fmla="*/ 0 h 571926"/>
              <a:gd name="connsiteX0-21" fmla="*/ 527539 w 4990151"/>
              <a:gd name="connsiteY0-22" fmla="*/ 0 h 582700"/>
              <a:gd name="connsiteX1-23" fmla="*/ 4990151 w 4990151"/>
              <a:gd name="connsiteY1-24" fmla="*/ 0 h 582700"/>
              <a:gd name="connsiteX2-25" fmla="*/ 4285302 w 4990151"/>
              <a:gd name="connsiteY2-26" fmla="*/ 582700 h 582700"/>
              <a:gd name="connsiteX3-27" fmla="*/ 0 w 4990151"/>
              <a:gd name="connsiteY3-28" fmla="*/ 571926 h 582700"/>
              <a:gd name="connsiteX4-29" fmla="*/ 527539 w 4990151"/>
              <a:gd name="connsiteY4-30" fmla="*/ 0 h 582700"/>
              <a:gd name="connsiteX0-31" fmla="*/ 484964 w 4947576"/>
              <a:gd name="connsiteY0-32" fmla="*/ 0 h 582700"/>
              <a:gd name="connsiteX1-33" fmla="*/ 4947576 w 4947576"/>
              <a:gd name="connsiteY1-34" fmla="*/ 0 h 582700"/>
              <a:gd name="connsiteX2-35" fmla="*/ 4242727 w 4947576"/>
              <a:gd name="connsiteY2-36" fmla="*/ 582700 h 582700"/>
              <a:gd name="connsiteX3-37" fmla="*/ 0 w 4947576"/>
              <a:gd name="connsiteY3-38" fmla="*/ 571925 h 582700"/>
              <a:gd name="connsiteX4-39" fmla="*/ 484964 w 4947576"/>
              <a:gd name="connsiteY4-40" fmla="*/ 0 h 582700"/>
              <a:gd name="connsiteX0-41" fmla="*/ 495608 w 4958220"/>
              <a:gd name="connsiteY0-42" fmla="*/ 0 h 582700"/>
              <a:gd name="connsiteX1-43" fmla="*/ 4958220 w 4958220"/>
              <a:gd name="connsiteY1-44" fmla="*/ 0 h 582700"/>
              <a:gd name="connsiteX2-45" fmla="*/ 4253371 w 4958220"/>
              <a:gd name="connsiteY2-46" fmla="*/ 582700 h 582700"/>
              <a:gd name="connsiteX3-47" fmla="*/ 0 w 4958220"/>
              <a:gd name="connsiteY3-48" fmla="*/ 550815 h 582700"/>
              <a:gd name="connsiteX4-49" fmla="*/ 495608 w 4958220"/>
              <a:gd name="connsiteY4-50" fmla="*/ 0 h 582700"/>
              <a:gd name="connsiteX0-51" fmla="*/ 495608 w 4958220"/>
              <a:gd name="connsiteY0-52" fmla="*/ 0 h 582700"/>
              <a:gd name="connsiteX1-53" fmla="*/ 4958220 w 4958220"/>
              <a:gd name="connsiteY1-54" fmla="*/ 0 h 582700"/>
              <a:gd name="connsiteX2-55" fmla="*/ 4253371 w 4958220"/>
              <a:gd name="connsiteY2-56" fmla="*/ 582700 h 582700"/>
              <a:gd name="connsiteX3-57" fmla="*/ 0 w 4958220"/>
              <a:gd name="connsiteY3-58" fmla="*/ 550815 h 582700"/>
              <a:gd name="connsiteX4-59" fmla="*/ 495608 w 4958220"/>
              <a:gd name="connsiteY4-60" fmla="*/ 0 h 582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58220" h="582700">
                <a:moveTo>
                  <a:pt x="495608" y="0"/>
                </a:moveTo>
                <a:lnTo>
                  <a:pt x="4958220" y="0"/>
                </a:lnTo>
                <a:lnTo>
                  <a:pt x="4253371" y="582700"/>
                </a:lnTo>
                <a:lnTo>
                  <a:pt x="0" y="550815"/>
                </a:lnTo>
                <a:lnTo>
                  <a:pt x="495608" y="0"/>
                </a:lnTo>
                <a:close/>
              </a:path>
            </a:pathLst>
          </a:custGeom>
          <a:solidFill>
            <a:srgbClr val="6C98E6"/>
          </a:solidFill>
          <a:ln w="25400" cap="flat" cmpd="sng" algn="ctr">
            <a:noFill/>
            <a:prstDash val="solid"/>
          </a:ln>
          <a:effectLst/>
        </p:spPr>
        <p:txBody>
          <a:bodyPr rtlCol="0" anchor="ctr"/>
          <a:lstStyle/>
          <a:p>
            <a:pPr algn="ctr">
              <a:defRPr/>
            </a:pPr>
            <a:endParaRPr lang="zh-CN" altLang="en-US" kern="0">
              <a:solidFill>
                <a:schemeClr val="bg1"/>
              </a:solidFill>
              <a:latin typeface="黑体" panose="02010609060101010101" pitchFamily="49" charset="-122"/>
              <a:ea typeface="黑体" panose="02010609060101010101" pitchFamily="49" charset="-122"/>
            </a:endParaRPr>
          </a:p>
        </p:txBody>
      </p:sp>
      <p:sp>
        <p:nvSpPr>
          <p:cNvPr id="21" name="矩形 4"/>
          <p:cNvSpPr/>
          <p:nvPr/>
        </p:nvSpPr>
        <p:spPr>
          <a:xfrm>
            <a:off x="4525632" y="1841359"/>
            <a:ext cx="3683227" cy="1018209"/>
          </a:xfrm>
          <a:custGeom>
            <a:avLst/>
            <a:gdLst/>
            <a:ahLst/>
            <a:cxnLst/>
            <a:rect l="l" t="t" r="r" b="b"/>
            <a:pathLst>
              <a:path w="5973005" h="1651206">
                <a:moveTo>
                  <a:pt x="1566860" y="0"/>
                </a:moveTo>
                <a:lnTo>
                  <a:pt x="4406144" y="0"/>
                </a:lnTo>
                <a:cubicBezTo>
                  <a:pt x="5109269" y="339593"/>
                  <a:pt x="5668506" y="928551"/>
                  <a:pt x="5973005" y="1651206"/>
                </a:cubicBezTo>
                <a:lnTo>
                  <a:pt x="0" y="1651206"/>
                </a:lnTo>
                <a:cubicBezTo>
                  <a:pt x="304499" y="928551"/>
                  <a:pt x="863736" y="339593"/>
                  <a:pt x="1566860" y="0"/>
                </a:cubicBezTo>
                <a:close/>
              </a:path>
            </a:pathLst>
          </a:custGeom>
          <a:solidFill>
            <a:srgbClr val="0F2A59"/>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zh-CN" altLang="en-US" kern="0">
                <a:solidFill>
                  <a:schemeClr val="bg1"/>
                </a:solidFill>
                <a:latin typeface="黑体" panose="02010609060101010101" pitchFamily="49" charset="-122"/>
                <a:ea typeface="黑体" panose="02010609060101010101" pitchFamily="49" charset="-122"/>
              </a:rPr>
              <a:t>互斥锁</a:t>
            </a:r>
            <a:endParaRPr lang="zh-CN" altLang="en-US" kern="0">
              <a:solidFill>
                <a:schemeClr val="bg1"/>
              </a:solidFill>
              <a:latin typeface="黑体" panose="02010609060101010101" pitchFamily="49" charset="-122"/>
              <a:ea typeface="黑体" panose="02010609060101010101" pitchFamily="49" charset="-122"/>
            </a:endParaRPr>
          </a:p>
        </p:txBody>
      </p:sp>
      <p:sp>
        <p:nvSpPr>
          <p:cNvPr id="22" name="矩形 4"/>
          <p:cNvSpPr/>
          <p:nvPr/>
        </p:nvSpPr>
        <p:spPr>
          <a:xfrm>
            <a:off x="4484694" y="4321645"/>
            <a:ext cx="3765101" cy="1018209"/>
          </a:xfrm>
          <a:custGeom>
            <a:avLst/>
            <a:gdLst/>
            <a:ahLst/>
            <a:cxnLst/>
            <a:rect l="l" t="t" r="r" b="b"/>
            <a:pathLst>
              <a:path w="6105779" h="1651206">
                <a:moveTo>
                  <a:pt x="0" y="0"/>
                </a:moveTo>
                <a:lnTo>
                  <a:pt x="6105779" y="0"/>
                </a:lnTo>
                <a:cubicBezTo>
                  <a:pt x="5867381" y="687291"/>
                  <a:pt x="5401050" y="1267480"/>
                  <a:pt x="4796909" y="1651206"/>
                </a:cubicBezTo>
                <a:lnTo>
                  <a:pt x="1308869" y="1651206"/>
                </a:lnTo>
                <a:cubicBezTo>
                  <a:pt x="704729" y="1267480"/>
                  <a:pt x="238398" y="687291"/>
                  <a:pt x="0" y="0"/>
                </a:cubicBezTo>
                <a:close/>
              </a:path>
            </a:pathLst>
          </a:custGeom>
          <a:solidFill>
            <a:srgbClr val="0F2A59"/>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zh-CN" altLang="en-US" kern="0">
                <a:solidFill>
                  <a:schemeClr val="bg1"/>
                </a:solidFill>
                <a:latin typeface="黑体" panose="02010609060101010101" pitchFamily="49" charset="-122"/>
                <a:ea typeface="黑体" panose="02010609060101010101" pitchFamily="49" charset="-122"/>
              </a:rPr>
              <a:t>条件变量</a:t>
            </a:r>
            <a:endParaRPr lang="zh-CN" altLang="en-US" kern="0">
              <a:solidFill>
                <a:schemeClr val="bg1"/>
              </a:solidFill>
              <a:latin typeface="黑体" panose="02010609060101010101" pitchFamily="49" charset="-122"/>
              <a:ea typeface="黑体" panose="02010609060101010101" pitchFamily="49" charset="-122"/>
            </a:endParaRPr>
          </a:p>
        </p:txBody>
      </p:sp>
      <p:cxnSp>
        <p:nvCxnSpPr>
          <p:cNvPr id="38" name="Straight Connector 37"/>
          <p:cNvCxnSpPr/>
          <p:nvPr/>
        </p:nvCxnSpPr>
        <p:spPr>
          <a:xfrm>
            <a:off x="3335657" y="2175028"/>
            <a:ext cx="1498209"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TextBox 169"/>
          <p:cNvSpPr txBox="1"/>
          <p:nvPr/>
        </p:nvSpPr>
        <p:spPr>
          <a:xfrm>
            <a:off x="5290127" y="949285"/>
            <a:ext cx="2219960" cy="699135"/>
          </a:xfrm>
          <a:prstGeom prst="rect">
            <a:avLst/>
          </a:prstGeom>
          <a:noFill/>
        </p:spPr>
        <p:txBody>
          <a:bodyPr wrap="none" lIns="68580" tIns="34290" rIns="68580" bIns="34290" rtlCol="0">
            <a:spAutoFit/>
          </a:bodyPr>
          <a:lstStyle/>
          <a:p>
            <a:r>
              <a:rPr lang="en-US" sz="4100" dirty="0">
                <a:solidFill>
                  <a:schemeClr val="tx1">
                    <a:lumMod val="75000"/>
                    <a:lumOff val="25000"/>
                  </a:schemeClr>
                </a:solidFill>
                <a:latin typeface="黑体" panose="02010609060101010101" pitchFamily="49" charset="-122"/>
                <a:ea typeface="黑体" panose="02010609060101010101" pitchFamily="49" charset="-122"/>
              </a:rPr>
              <a:t>同步原语</a:t>
            </a:r>
            <a:endParaRPr lang="en-US" sz="4100" dirty="0">
              <a:solidFill>
                <a:schemeClr val="tx1">
                  <a:lumMod val="75000"/>
                  <a:lumOff val="25000"/>
                </a:schemeClr>
              </a:solidFill>
              <a:latin typeface="黑体" panose="02010609060101010101" pitchFamily="49" charset="-122"/>
              <a:ea typeface="黑体" panose="02010609060101010101" pitchFamily="49" charset="-122"/>
            </a:endParaRPr>
          </a:p>
        </p:txBody>
      </p:sp>
      <p:cxnSp>
        <p:nvCxnSpPr>
          <p:cNvPr id="41" name="Straight Connector 40"/>
          <p:cNvCxnSpPr/>
          <p:nvPr/>
        </p:nvCxnSpPr>
        <p:spPr>
          <a:xfrm>
            <a:off x="8436523" y="3228345"/>
            <a:ext cx="1124528"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50"/>
          <p:cNvCxnSpPr/>
          <p:nvPr/>
        </p:nvCxnSpPr>
        <p:spPr>
          <a:xfrm>
            <a:off x="3296321" y="4442589"/>
            <a:ext cx="1152833"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pic>
        <p:nvPicPr>
          <p:cNvPr id="102" name="图片 101"/>
          <p:cNvPicPr/>
          <p:nvPr/>
        </p:nvPicPr>
        <p:blipFill>
          <a:blip r:embed="rId2"/>
          <a:stretch>
            <a:fillRect/>
          </a:stretch>
        </p:blipFill>
        <p:spPr>
          <a:xfrm>
            <a:off x="311150" y="931545"/>
            <a:ext cx="3619500" cy="2247900"/>
          </a:xfrm>
          <a:prstGeom prst="rect">
            <a:avLst/>
          </a:prstGeom>
          <a:noFill/>
          <a:ln w="9525">
            <a:solidFill>
              <a:schemeClr val="tx1">
                <a:lumMod val="50000"/>
                <a:lumOff val="50000"/>
              </a:schemeClr>
            </a:solidFill>
          </a:ln>
        </p:spPr>
      </p:pic>
      <p:pic>
        <p:nvPicPr>
          <p:cNvPr id="104" name="图片 103"/>
          <p:cNvPicPr/>
          <p:nvPr/>
        </p:nvPicPr>
        <p:blipFill>
          <a:blip r:embed="rId3"/>
          <a:stretch>
            <a:fillRect/>
          </a:stretch>
        </p:blipFill>
        <p:spPr>
          <a:xfrm>
            <a:off x="8768715" y="2174875"/>
            <a:ext cx="3428365" cy="2267585"/>
          </a:xfrm>
          <a:prstGeom prst="rect">
            <a:avLst/>
          </a:prstGeom>
          <a:noFill/>
          <a:ln w="9525">
            <a:solidFill>
              <a:schemeClr val="bg2">
                <a:lumMod val="50000"/>
              </a:schemeClr>
            </a:solidFill>
          </a:ln>
        </p:spPr>
      </p:pic>
      <p:pic>
        <p:nvPicPr>
          <p:cNvPr id="105" name="图片 104"/>
          <p:cNvPicPr/>
          <p:nvPr/>
        </p:nvPicPr>
        <p:blipFill>
          <a:blip r:embed="rId4"/>
          <a:stretch>
            <a:fillRect/>
          </a:stretch>
        </p:blipFill>
        <p:spPr>
          <a:xfrm>
            <a:off x="255905" y="3429000"/>
            <a:ext cx="3298825" cy="2536825"/>
          </a:xfrm>
          <a:prstGeom prst="rect">
            <a:avLst/>
          </a:prstGeom>
          <a:noFill/>
          <a:ln w="9525">
            <a:noFill/>
          </a:ln>
        </p:spPr>
      </p:pic>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4" fill="hold" grpId="0" nodeType="withEffect">
                                  <p:stCondLst>
                                    <p:cond delay="200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right)">
                                      <p:cBhvr>
                                        <p:cTn id="26" dur="500"/>
                                        <p:tgtEl>
                                          <p:spTgt spid="3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par>
                          <p:cTn id="31" fill="hold">
                            <p:stCondLst>
                              <p:cond delay="1500"/>
                            </p:stCondLst>
                            <p:childTnLst>
                              <p:par>
                                <p:cTn id="32" presetID="22" presetClass="entr" presetSubtype="2"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right)">
                                      <p:cBhvr>
                                        <p:cTn id="34" dur="500"/>
                                        <p:tgtEl>
                                          <p:spTgt spid="46"/>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animBg="1"/>
      <p:bldP spid="22" grpId="0" animBg="1"/>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876"/>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sz="1800" kern="0">
              <a:solidFill>
                <a:schemeClr val="bg1"/>
              </a:solidFill>
              <a:ea typeface="微软雅黑" panose="020B0503020204020204" charset="-122"/>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48" y="5566945"/>
            <a:ext cx="1291644" cy="1291055"/>
          </a:xfrm>
          <a:prstGeom prst="rect">
            <a:avLst/>
          </a:prstGeom>
        </p:spPr>
      </p:pic>
      <p:pic>
        <p:nvPicPr>
          <p:cNvPr id="102" name="图片 101" descr="7b0a20202020227069636672616d65646573223a20222670666d3836323032383336323326267370743131312626626474303026267764743237313626220a7d0a"/>
          <p:cNvPicPr/>
          <p:nvPr>
            <p:custDataLst>
              <p:tags r:id="rId2"/>
            </p:custDataLst>
          </p:nvPr>
        </p:nvPicPr>
        <p:blipFill>
          <a:blip r:embed="rId3">
            <a:extLst>
              <a:ext uri="{BEBA8EAE-BF5A-486C-A8C5-ECC9F3942E4B}">
                <a14:imgProps xmlns:a14="http://schemas.microsoft.com/office/drawing/2010/main">
                  <a14:imgLayer r:embed="rId4"/>
                </a14:imgProps>
              </a:ext>
            </a:extLst>
          </a:blip>
          <a:srcRect/>
          <a:stretch>
            <a:fillRect/>
          </a:stretch>
        </p:blipFill>
        <p:spPr>
          <a:xfrm>
            <a:off x="7267575" y="3768725"/>
            <a:ext cx="4401185" cy="2852420"/>
          </a:xfrm>
          <a:prstGeom prst="rect">
            <a:avLst/>
          </a:prstGeom>
          <a:noFill/>
          <a:ln w="9525">
            <a:solidFill>
              <a:schemeClr val="tx1">
                <a:lumMod val="50000"/>
                <a:lumOff val="50000"/>
              </a:schemeClr>
            </a:solidFill>
          </a:ln>
        </p:spPr>
      </p:pic>
      <p:sp>
        <p:nvSpPr>
          <p:cNvPr id="5" name="文本框 4"/>
          <p:cNvSpPr txBox="1"/>
          <p:nvPr/>
        </p:nvSpPr>
        <p:spPr>
          <a:xfrm>
            <a:off x="1575435" y="1337945"/>
            <a:ext cx="4064000" cy="829945"/>
          </a:xfrm>
          <a:prstGeom prst="rect">
            <a:avLst/>
          </a:prstGeom>
          <a:noFill/>
        </p:spPr>
        <p:txBody>
          <a:bodyPr wrap="square" rtlCol="0">
            <a:spAutoFit/>
          </a:bodyPr>
          <a:lstStyle/>
          <a:p>
            <a:pPr algn="ctr"/>
            <a:r>
              <a:rPr lang="zh-CN" altLang="en-US" sz="4800" b="1">
                <a:solidFill>
                  <a:schemeClr val="tx1"/>
                </a:solidFill>
                <a:effectLst>
                  <a:outerShdw blurRad="38100" dist="19050" dir="2700000" algn="tl" rotWithShape="0">
                    <a:schemeClr val="dk1">
                      <a:alpha val="40000"/>
                    </a:schemeClr>
                  </a:outerShdw>
                </a:effectLst>
              </a:rPr>
              <a:t>互斥锁</a:t>
            </a:r>
            <a:endParaRPr lang="zh-CN" altLang="en-US" sz="4800" b="1">
              <a:solidFill>
                <a:schemeClr val="tx1"/>
              </a:solidFill>
              <a:effectLst>
                <a:outerShdw blurRad="38100" dist="19050" dir="2700000" algn="tl" rotWithShape="0">
                  <a:schemeClr val="dk1">
                    <a:alpha val="40000"/>
                  </a:schemeClr>
                </a:outerShdw>
              </a:effectLst>
            </a:endParaRPr>
          </a:p>
        </p:txBody>
      </p:sp>
      <p:sp>
        <p:nvSpPr>
          <p:cNvPr id="77" name="Rectangle 1436"/>
          <p:cNvSpPr>
            <a:spLocks noChangeArrowheads="1"/>
          </p:cNvSpPr>
          <p:nvPr/>
        </p:nvSpPr>
        <p:spPr bwMode="auto">
          <a:xfrm>
            <a:off x="182880" y="2636520"/>
            <a:ext cx="6849110" cy="246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457200"/>
            <a:r>
              <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在多任务操作系统中，同时运行的多个任务可能都需要使用同一种资源。这个过程类似于多人共用一台打印机，为了使大家都能有序公正的使用这台打印机，肯定要进行某种管理。</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pPr indent="457200"/>
            <a:r>
              <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在线程里有这么一把锁——互斥锁（mutex），互斥锁是一种简单的加锁的方法来控制对共享资源的访问，互斥锁只有两种状态,即上锁( lock )和解锁( unlock )。</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a:p>
            <a:endParaRPr lang="zh-CN" altLang="en-US" sz="20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109" name="图片 108"/>
          <p:cNvPicPr/>
          <p:nvPr/>
        </p:nvPicPr>
        <p:blipFill>
          <a:blip r:embed="rId5"/>
          <a:stretch>
            <a:fillRect/>
          </a:stretch>
        </p:blipFill>
        <p:spPr>
          <a:xfrm>
            <a:off x="8195945" y="984250"/>
            <a:ext cx="2588895" cy="2551430"/>
          </a:xfrm>
          <a:prstGeom prst="rect">
            <a:avLst/>
          </a:prstGeom>
          <a:noFill/>
          <a:ln w="9525">
            <a:noFill/>
          </a:ln>
        </p:spPr>
      </p:pic>
      <p:sp>
        <p:nvSpPr>
          <p:cNvPr id="2" name="文本框 1"/>
          <p:cNvSpPr txBox="1"/>
          <p:nvPr/>
        </p:nvSpPr>
        <p:spPr>
          <a:xfrm>
            <a:off x="1327092" y="64072"/>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背景介绍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软件层面</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           硬件层面               优化</a:t>
            </a:r>
            <a:endParaRPr lang="zh-CN" altLang="en-US" spc="300" dirty="0">
              <a:solidFill>
                <a:schemeClr val="tx1">
                  <a:lumMod val="50000"/>
                  <a:lumOff val="50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ISPRING_FIRST_PUBLISH" val="1"/>
  <p:tag name="ISPRING_PRESENTATION_TITLE" val="创意中国风年终总结述职报告PPT模板"/>
  <p:tag name="COMMONDATA" val="eyJoZGlkIjoiODIwZTMyYTZiNjQ1N2VmZWExNDUzZWQ3OWMxZTY0YTAifQ=="/>
  <p:tag name="commondata" val="eyJoZGlkIjoiZWFiYzY1YTQzYjUyOTE1OTc3NTllOGUxMzAzYzJiN2E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千库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7927</Words>
  <Application>WPS 演示</Application>
  <PresentationFormat>宽屏</PresentationFormat>
  <Paragraphs>568</Paragraphs>
  <Slides>42</Slides>
  <Notes>42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Arial</vt:lpstr>
      <vt:lpstr>宋体</vt:lpstr>
      <vt:lpstr>Wingdings</vt:lpstr>
      <vt:lpstr>黑体</vt:lpstr>
      <vt:lpstr>微软雅黑</vt:lpstr>
      <vt:lpstr>Roboto</vt:lpstr>
      <vt:lpstr>Arial Narrow</vt:lpstr>
      <vt:lpstr>Calibri</vt:lpstr>
      <vt:lpstr>Arial Unicode MS</vt:lpstr>
      <vt:lpstr>-apple-system</vt:lpstr>
      <vt:lpstr>AlienCaret</vt:lpstr>
      <vt:lpstr>Times New Roman</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创意中国风年终总结述职报告PPT模板</dc:title>
  <dc:creator>优品PPT</dc:creator>
  <dc:description>http://www.ypppt.com/</dc:description>
  <cp:lastModifiedBy>路西法</cp:lastModifiedBy>
  <cp:revision>185</cp:revision>
  <dcterms:created xsi:type="dcterms:W3CDTF">2017-10-10T10:00:00Z</dcterms:created>
  <dcterms:modified xsi:type="dcterms:W3CDTF">2024-06-28T10:58:08Z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2052-12.1.0.17133</vt:lpwstr>
  </property>
  <property fmtid="{D5CDD505-2E9C-101B-9397-08002B2CF9AE}" pid="3" name="ICV">
    <vt:lpwstr>243107CA4DD447EA887F78830086B3A3_12</vt:lpwstr>
  </property>
</Properties>
</file>